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C14548-28CD-4B78-9CDE-0055349BB10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723BFC-1024-4FDE-9C99-6F4177D3DC35}">
      <dgm:prSet/>
      <dgm:spPr/>
      <dgm:t>
        <a:bodyPr/>
        <a:lstStyle/>
        <a:p>
          <a:r>
            <a:rPr lang="pt-BR" dirty="0"/>
            <a:t>18H00 – DEVOLUTIVA VISITAÇÃO CEMAEE</a:t>
          </a:r>
          <a:endParaRPr lang="en-US" dirty="0"/>
        </a:p>
      </dgm:t>
    </dgm:pt>
    <dgm:pt modelId="{3262D386-070B-4395-B61E-11B546542120}" type="parTrans" cxnId="{F8E15489-1430-4D7E-9E71-C16D1BC2DF31}">
      <dgm:prSet/>
      <dgm:spPr/>
      <dgm:t>
        <a:bodyPr/>
        <a:lstStyle/>
        <a:p>
          <a:endParaRPr lang="en-US"/>
        </a:p>
      </dgm:t>
    </dgm:pt>
    <dgm:pt modelId="{0FF38A6A-0E3E-4AEB-883F-B1DBA0FDE91F}" type="sibTrans" cxnId="{F8E15489-1430-4D7E-9E71-C16D1BC2DF31}">
      <dgm:prSet/>
      <dgm:spPr/>
      <dgm:t>
        <a:bodyPr/>
        <a:lstStyle/>
        <a:p>
          <a:endParaRPr lang="en-US"/>
        </a:p>
      </dgm:t>
    </dgm:pt>
    <dgm:pt modelId="{CAD0666A-E01C-4730-B9D9-32B353BF5225}">
      <dgm:prSet/>
      <dgm:spPr/>
      <dgm:t>
        <a:bodyPr/>
        <a:lstStyle/>
        <a:p>
          <a:r>
            <a:rPr lang="pt-BR" dirty="0"/>
            <a:t>18H10 -  CONAE SÃO JOSÉ DO RIO PARDO- OUTUBRO/2022</a:t>
          </a:r>
          <a:endParaRPr lang="en-US" dirty="0"/>
        </a:p>
      </dgm:t>
    </dgm:pt>
    <dgm:pt modelId="{FCF67FBC-EBFA-4A13-B5DA-C2CD97E61383}" type="parTrans" cxnId="{C9B529A5-15DE-4B99-88E5-5495202DA3F9}">
      <dgm:prSet/>
      <dgm:spPr/>
      <dgm:t>
        <a:bodyPr/>
        <a:lstStyle/>
        <a:p>
          <a:endParaRPr lang="en-US"/>
        </a:p>
      </dgm:t>
    </dgm:pt>
    <dgm:pt modelId="{63E8DBE6-7589-4729-9DF0-DE16D3809D0B}" type="sibTrans" cxnId="{C9B529A5-15DE-4B99-88E5-5495202DA3F9}">
      <dgm:prSet/>
      <dgm:spPr/>
      <dgm:t>
        <a:bodyPr/>
        <a:lstStyle/>
        <a:p>
          <a:endParaRPr lang="en-US"/>
        </a:p>
      </dgm:t>
    </dgm:pt>
    <dgm:pt modelId="{4A47F407-C570-4F11-8189-1222585ACFAE}">
      <dgm:prSet/>
      <dgm:spPr/>
      <dgm:t>
        <a:bodyPr/>
        <a:lstStyle/>
        <a:p>
          <a:r>
            <a:rPr lang="pt-BR" dirty="0"/>
            <a:t>18H20-   CERIMONIAL PRÊMIO CME</a:t>
          </a:r>
          <a:endParaRPr lang="en-US" dirty="0"/>
        </a:p>
      </dgm:t>
    </dgm:pt>
    <dgm:pt modelId="{B5CC1A62-15E2-43BD-B5D2-6874A3E7F5BD}" type="parTrans" cxnId="{89FCFE87-D4B0-4B83-8D2A-AF491A313AEB}">
      <dgm:prSet/>
      <dgm:spPr/>
      <dgm:t>
        <a:bodyPr/>
        <a:lstStyle/>
        <a:p>
          <a:endParaRPr lang="en-US"/>
        </a:p>
      </dgm:t>
    </dgm:pt>
    <dgm:pt modelId="{9B1CD086-0779-463A-B274-7FF59EA3FA0F}" type="sibTrans" cxnId="{89FCFE87-D4B0-4B83-8D2A-AF491A313AEB}">
      <dgm:prSet/>
      <dgm:spPr/>
      <dgm:t>
        <a:bodyPr/>
        <a:lstStyle/>
        <a:p>
          <a:endParaRPr lang="en-US"/>
        </a:p>
      </dgm:t>
    </dgm:pt>
    <dgm:pt modelId="{96F3EC27-0C84-4E48-9A7F-30B3F883DBB2}">
      <dgm:prSet/>
      <dgm:spPr/>
      <dgm:t>
        <a:bodyPr/>
        <a:lstStyle/>
        <a:p>
          <a:r>
            <a:rPr lang="pt-BR" dirty="0"/>
            <a:t>18H30 -   JULIANA TONCHE – AVERIGUAÇÃO SEME</a:t>
          </a:r>
          <a:endParaRPr lang="en-US" dirty="0"/>
        </a:p>
      </dgm:t>
    </dgm:pt>
    <dgm:pt modelId="{E74955F6-D59C-4599-BB16-04E3BD4A01F7}" type="parTrans" cxnId="{A6E651B0-7C5D-4BE0-9959-464547C8D796}">
      <dgm:prSet/>
      <dgm:spPr/>
      <dgm:t>
        <a:bodyPr/>
        <a:lstStyle/>
        <a:p>
          <a:endParaRPr lang="en-US"/>
        </a:p>
      </dgm:t>
    </dgm:pt>
    <dgm:pt modelId="{E71AF48E-C937-497A-AE18-031541A22168}" type="sibTrans" cxnId="{A6E651B0-7C5D-4BE0-9959-464547C8D796}">
      <dgm:prSet/>
      <dgm:spPr/>
      <dgm:t>
        <a:bodyPr/>
        <a:lstStyle/>
        <a:p>
          <a:endParaRPr lang="en-US"/>
        </a:p>
      </dgm:t>
    </dgm:pt>
    <dgm:pt modelId="{2D8D669D-BDBE-43F8-983B-4E69536BCE35}">
      <dgm:prSet/>
      <dgm:spPr/>
      <dgm:t>
        <a:bodyPr/>
        <a:lstStyle/>
        <a:p>
          <a:r>
            <a:rPr lang="pt-BR" dirty="0"/>
            <a:t>18H40 -   VISITA À ADEVISA</a:t>
          </a:r>
          <a:endParaRPr lang="en-US" dirty="0"/>
        </a:p>
      </dgm:t>
    </dgm:pt>
    <dgm:pt modelId="{15E73D3E-A1E3-4535-858A-EB86B1988AD3}" type="parTrans" cxnId="{2E6DB2DD-67AF-4194-8261-050C8BD87543}">
      <dgm:prSet/>
      <dgm:spPr/>
      <dgm:t>
        <a:bodyPr/>
        <a:lstStyle/>
        <a:p>
          <a:endParaRPr lang="en-US"/>
        </a:p>
      </dgm:t>
    </dgm:pt>
    <dgm:pt modelId="{22C656F6-254F-4474-BE19-A4EF3761ED53}" type="sibTrans" cxnId="{2E6DB2DD-67AF-4194-8261-050C8BD87543}">
      <dgm:prSet/>
      <dgm:spPr/>
      <dgm:t>
        <a:bodyPr/>
        <a:lstStyle/>
        <a:p>
          <a:endParaRPr lang="en-US"/>
        </a:p>
      </dgm:t>
    </dgm:pt>
    <dgm:pt modelId="{F95B7080-C795-44BD-A7F8-103A7C887C01}">
      <dgm:prSet/>
      <dgm:spPr/>
      <dgm:t>
        <a:bodyPr/>
        <a:lstStyle/>
        <a:p>
          <a:r>
            <a:rPr lang="pt-BR" dirty="0"/>
            <a:t>18h50-     VISITAÇÃO JULHO ESCOLAS</a:t>
          </a:r>
          <a:endParaRPr lang="en-US" dirty="0"/>
        </a:p>
      </dgm:t>
    </dgm:pt>
    <dgm:pt modelId="{B886BBC4-9AB5-4AA0-8B63-05845CB40D5B}" type="parTrans" cxnId="{DE5A8614-3CF2-4B2E-84FE-867A38F9B638}">
      <dgm:prSet/>
      <dgm:spPr/>
      <dgm:t>
        <a:bodyPr/>
        <a:lstStyle/>
        <a:p>
          <a:endParaRPr lang="en-US"/>
        </a:p>
      </dgm:t>
    </dgm:pt>
    <dgm:pt modelId="{3A466F29-D527-4828-B50A-99ABBA990449}" type="sibTrans" cxnId="{DE5A8614-3CF2-4B2E-84FE-867A38F9B638}">
      <dgm:prSet/>
      <dgm:spPr/>
      <dgm:t>
        <a:bodyPr/>
        <a:lstStyle/>
        <a:p>
          <a:endParaRPr lang="en-US"/>
        </a:p>
      </dgm:t>
    </dgm:pt>
    <dgm:pt modelId="{3F3785EA-F4EC-4C1A-BE5D-866C1F723E51}">
      <dgm:prSet/>
      <dgm:spPr/>
      <dgm:t>
        <a:bodyPr/>
        <a:lstStyle/>
        <a:p>
          <a:r>
            <a:rPr lang="pt-BR" dirty="0" smtClean="0"/>
            <a:t>19H00 -    OUTROS INFORMES </a:t>
          </a:r>
          <a:endParaRPr lang="en-US" dirty="0"/>
        </a:p>
      </dgm:t>
    </dgm:pt>
    <dgm:pt modelId="{59F9136F-3F9E-49D9-B2CD-574ABD075C70}" type="parTrans" cxnId="{20F27483-65AE-4DED-91B4-EE4624EEFB16}">
      <dgm:prSet/>
      <dgm:spPr/>
      <dgm:t>
        <a:bodyPr/>
        <a:lstStyle/>
        <a:p>
          <a:endParaRPr lang="en-US"/>
        </a:p>
      </dgm:t>
    </dgm:pt>
    <dgm:pt modelId="{6EB41E85-E6D1-48E2-BC1B-B707284DFAF6}" type="sibTrans" cxnId="{20F27483-65AE-4DED-91B4-EE4624EEFB16}">
      <dgm:prSet/>
      <dgm:spPr/>
      <dgm:t>
        <a:bodyPr/>
        <a:lstStyle/>
        <a:p>
          <a:endParaRPr lang="en-US"/>
        </a:p>
      </dgm:t>
    </dgm:pt>
    <dgm:pt modelId="{C12B1A30-4BC4-4FDA-BD14-EA3CF5B7CB9F}" type="pres">
      <dgm:prSet presAssocID="{DFC14548-28CD-4B78-9CDE-0055349BB1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1E89F98-A0BB-4D23-AE1A-5A8A30EB0BDD}" type="pres">
      <dgm:prSet presAssocID="{77723BFC-1024-4FDE-9C99-6F4177D3DC3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71873D-2A05-46E6-9484-A603C16B57C9}" type="pres">
      <dgm:prSet presAssocID="{0FF38A6A-0E3E-4AEB-883F-B1DBA0FDE91F}" presName="spacer" presStyleCnt="0"/>
      <dgm:spPr/>
    </dgm:pt>
    <dgm:pt modelId="{50FF58A8-961F-459F-A99F-49D9C47201AD}" type="pres">
      <dgm:prSet presAssocID="{CAD0666A-E01C-4730-B9D9-32B353BF522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090446-6A15-4EE4-BFD4-77272DF48E97}" type="pres">
      <dgm:prSet presAssocID="{63E8DBE6-7589-4729-9DF0-DE16D3809D0B}" presName="spacer" presStyleCnt="0"/>
      <dgm:spPr/>
    </dgm:pt>
    <dgm:pt modelId="{EBB9AEB9-2846-47CA-BF45-9AAEDE0E32D2}" type="pres">
      <dgm:prSet presAssocID="{4A47F407-C570-4F11-8189-1222585ACFA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4A924F-92DA-4ADB-8A18-9081FF718FAC}" type="pres">
      <dgm:prSet presAssocID="{9B1CD086-0779-463A-B274-7FF59EA3FA0F}" presName="spacer" presStyleCnt="0"/>
      <dgm:spPr/>
    </dgm:pt>
    <dgm:pt modelId="{AA8BF414-BE00-40B7-98BF-4EF4C49CE9B4}" type="pres">
      <dgm:prSet presAssocID="{96F3EC27-0C84-4E48-9A7F-30B3F883DBB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B17F04-116B-46D2-AD1A-18EA9990D2EE}" type="pres">
      <dgm:prSet presAssocID="{E71AF48E-C937-497A-AE18-031541A22168}" presName="spacer" presStyleCnt="0"/>
      <dgm:spPr/>
    </dgm:pt>
    <dgm:pt modelId="{235BF4B6-AAF2-48DD-863B-F7E812EFB7F7}" type="pres">
      <dgm:prSet presAssocID="{2D8D669D-BDBE-43F8-983B-4E69536BCE3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291D29-4B82-4E49-98B2-87830844E0C2}" type="pres">
      <dgm:prSet presAssocID="{22C656F6-254F-4474-BE19-A4EF3761ED53}" presName="spacer" presStyleCnt="0"/>
      <dgm:spPr/>
    </dgm:pt>
    <dgm:pt modelId="{A82B4955-6748-4F88-A03C-8023A4E62421}" type="pres">
      <dgm:prSet presAssocID="{F95B7080-C795-44BD-A7F8-103A7C887C0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A66420-0A03-4025-BDA3-5CDAD0D72599}" type="pres">
      <dgm:prSet presAssocID="{3A466F29-D527-4828-B50A-99ABBA990449}" presName="spacer" presStyleCnt="0"/>
      <dgm:spPr/>
    </dgm:pt>
    <dgm:pt modelId="{955EDEBF-6D70-4E64-B21C-BD7CDCC867AB}" type="pres">
      <dgm:prSet presAssocID="{3F3785EA-F4EC-4C1A-BE5D-866C1F723E51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E15489-1430-4D7E-9E71-C16D1BC2DF31}" srcId="{DFC14548-28CD-4B78-9CDE-0055349BB102}" destId="{77723BFC-1024-4FDE-9C99-6F4177D3DC35}" srcOrd="0" destOrd="0" parTransId="{3262D386-070B-4395-B61E-11B546542120}" sibTransId="{0FF38A6A-0E3E-4AEB-883F-B1DBA0FDE91F}"/>
    <dgm:cxn modelId="{C9B529A5-15DE-4B99-88E5-5495202DA3F9}" srcId="{DFC14548-28CD-4B78-9CDE-0055349BB102}" destId="{CAD0666A-E01C-4730-B9D9-32B353BF5225}" srcOrd="1" destOrd="0" parTransId="{FCF67FBC-EBFA-4A13-B5DA-C2CD97E61383}" sibTransId="{63E8DBE6-7589-4729-9DF0-DE16D3809D0B}"/>
    <dgm:cxn modelId="{89FCFE87-D4B0-4B83-8D2A-AF491A313AEB}" srcId="{DFC14548-28CD-4B78-9CDE-0055349BB102}" destId="{4A47F407-C570-4F11-8189-1222585ACFAE}" srcOrd="2" destOrd="0" parTransId="{B5CC1A62-15E2-43BD-B5D2-6874A3E7F5BD}" sibTransId="{9B1CD086-0779-463A-B274-7FF59EA3FA0F}"/>
    <dgm:cxn modelId="{BEDDCCEF-9C85-490D-8F9D-7FECBCB6F5E9}" type="presOf" srcId="{96F3EC27-0C84-4E48-9A7F-30B3F883DBB2}" destId="{AA8BF414-BE00-40B7-98BF-4EF4C49CE9B4}" srcOrd="0" destOrd="0" presId="urn:microsoft.com/office/officeart/2005/8/layout/vList2"/>
    <dgm:cxn modelId="{537A821A-2F61-40CD-97A2-6A1CB31EFAD8}" type="presOf" srcId="{2D8D669D-BDBE-43F8-983B-4E69536BCE35}" destId="{235BF4B6-AAF2-48DD-863B-F7E812EFB7F7}" srcOrd="0" destOrd="0" presId="urn:microsoft.com/office/officeart/2005/8/layout/vList2"/>
    <dgm:cxn modelId="{77109B69-643C-41F7-A760-3A0AE6DF185B}" type="presOf" srcId="{F95B7080-C795-44BD-A7F8-103A7C887C01}" destId="{A82B4955-6748-4F88-A03C-8023A4E62421}" srcOrd="0" destOrd="0" presId="urn:microsoft.com/office/officeart/2005/8/layout/vList2"/>
    <dgm:cxn modelId="{20F27483-65AE-4DED-91B4-EE4624EEFB16}" srcId="{DFC14548-28CD-4B78-9CDE-0055349BB102}" destId="{3F3785EA-F4EC-4C1A-BE5D-866C1F723E51}" srcOrd="6" destOrd="0" parTransId="{59F9136F-3F9E-49D9-B2CD-574ABD075C70}" sibTransId="{6EB41E85-E6D1-48E2-BC1B-B707284DFAF6}"/>
    <dgm:cxn modelId="{1789BAA1-4612-49BE-A6C6-81A7FCFF992F}" type="presOf" srcId="{CAD0666A-E01C-4730-B9D9-32B353BF5225}" destId="{50FF58A8-961F-459F-A99F-49D9C47201AD}" srcOrd="0" destOrd="0" presId="urn:microsoft.com/office/officeart/2005/8/layout/vList2"/>
    <dgm:cxn modelId="{DE5A8614-3CF2-4B2E-84FE-867A38F9B638}" srcId="{DFC14548-28CD-4B78-9CDE-0055349BB102}" destId="{F95B7080-C795-44BD-A7F8-103A7C887C01}" srcOrd="5" destOrd="0" parTransId="{B886BBC4-9AB5-4AA0-8B63-05845CB40D5B}" sibTransId="{3A466F29-D527-4828-B50A-99ABBA990449}"/>
    <dgm:cxn modelId="{FEEB47E1-A17C-46E2-9FEF-7C9885DC31CB}" type="presOf" srcId="{4A47F407-C570-4F11-8189-1222585ACFAE}" destId="{EBB9AEB9-2846-47CA-BF45-9AAEDE0E32D2}" srcOrd="0" destOrd="0" presId="urn:microsoft.com/office/officeart/2005/8/layout/vList2"/>
    <dgm:cxn modelId="{C1018DCA-2D1A-45BA-AB79-CAF683131901}" type="presOf" srcId="{77723BFC-1024-4FDE-9C99-6F4177D3DC35}" destId="{D1E89F98-A0BB-4D23-AE1A-5A8A30EB0BDD}" srcOrd="0" destOrd="0" presId="urn:microsoft.com/office/officeart/2005/8/layout/vList2"/>
    <dgm:cxn modelId="{4AB3CA48-E293-4F2E-BC98-9318218E59E4}" type="presOf" srcId="{3F3785EA-F4EC-4C1A-BE5D-866C1F723E51}" destId="{955EDEBF-6D70-4E64-B21C-BD7CDCC867AB}" srcOrd="0" destOrd="0" presId="urn:microsoft.com/office/officeart/2005/8/layout/vList2"/>
    <dgm:cxn modelId="{A6E651B0-7C5D-4BE0-9959-464547C8D796}" srcId="{DFC14548-28CD-4B78-9CDE-0055349BB102}" destId="{96F3EC27-0C84-4E48-9A7F-30B3F883DBB2}" srcOrd="3" destOrd="0" parTransId="{E74955F6-D59C-4599-BB16-04E3BD4A01F7}" sibTransId="{E71AF48E-C937-497A-AE18-031541A22168}"/>
    <dgm:cxn modelId="{2E6DB2DD-67AF-4194-8261-050C8BD87543}" srcId="{DFC14548-28CD-4B78-9CDE-0055349BB102}" destId="{2D8D669D-BDBE-43F8-983B-4E69536BCE35}" srcOrd="4" destOrd="0" parTransId="{15E73D3E-A1E3-4535-858A-EB86B1988AD3}" sibTransId="{22C656F6-254F-4474-BE19-A4EF3761ED53}"/>
    <dgm:cxn modelId="{C74CC549-8F33-4558-95B5-56C69D299A6C}" type="presOf" srcId="{DFC14548-28CD-4B78-9CDE-0055349BB102}" destId="{C12B1A30-4BC4-4FDA-BD14-EA3CF5B7CB9F}" srcOrd="0" destOrd="0" presId="urn:microsoft.com/office/officeart/2005/8/layout/vList2"/>
    <dgm:cxn modelId="{3EF7595F-9CF8-4F49-A2DD-A960D78E4826}" type="presParOf" srcId="{C12B1A30-4BC4-4FDA-BD14-EA3CF5B7CB9F}" destId="{D1E89F98-A0BB-4D23-AE1A-5A8A30EB0BDD}" srcOrd="0" destOrd="0" presId="urn:microsoft.com/office/officeart/2005/8/layout/vList2"/>
    <dgm:cxn modelId="{FBAC2121-C17C-4251-BAE9-5FCB3EF42451}" type="presParOf" srcId="{C12B1A30-4BC4-4FDA-BD14-EA3CF5B7CB9F}" destId="{0B71873D-2A05-46E6-9484-A603C16B57C9}" srcOrd="1" destOrd="0" presId="urn:microsoft.com/office/officeart/2005/8/layout/vList2"/>
    <dgm:cxn modelId="{C69FFB7E-1991-4602-AE71-B3BAA52F3129}" type="presParOf" srcId="{C12B1A30-4BC4-4FDA-BD14-EA3CF5B7CB9F}" destId="{50FF58A8-961F-459F-A99F-49D9C47201AD}" srcOrd="2" destOrd="0" presId="urn:microsoft.com/office/officeart/2005/8/layout/vList2"/>
    <dgm:cxn modelId="{BF7B8971-CFA8-4639-9B90-117AA2DC54FD}" type="presParOf" srcId="{C12B1A30-4BC4-4FDA-BD14-EA3CF5B7CB9F}" destId="{93090446-6A15-4EE4-BFD4-77272DF48E97}" srcOrd="3" destOrd="0" presId="urn:microsoft.com/office/officeart/2005/8/layout/vList2"/>
    <dgm:cxn modelId="{6EF30718-ACA3-4A1C-9419-914953992CB0}" type="presParOf" srcId="{C12B1A30-4BC4-4FDA-BD14-EA3CF5B7CB9F}" destId="{EBB9AEB9-2846-47CA-BF45-9AAEDE0E32D2}" srcOrd="4" destOrd="0" presId="urn:microsoft.com/office/officeart/2005/8/layout/vList2"/>
    <dgm:cxn modelId="{0A853BA6-CFAC-4B32-88E7-4B42B258C1FC}" type="presParOf" srcId="{C12B1A30-4BC4-4FDA-BD14-EA3CF5B7CB9F}" destId="{654A924F-92DA-4ADB-8A18-9081FF718FAC}" srcOrd="5" destOrd="0" presId="urn:microsoft.com/office/officeart/2005/8/layout/vList2"/>
    <dgm:cxn modelId="{D48F766C-30FB-4890-9127-50C39204BBA3}" type="presParOf" srcId="{C12B1A30-4BC4-4FDA-BD14-EA3CF5B7CB9F}" destId="{AA8BF414-BE00-40B7-98BF-4EF4C49CE9B4}" srcOrd="6" destOrd="0" presId="urn:microsoft.com/office/officeart/2005/8/layout/vList2"/>
    <dgm:cxn modelId="{949B1705-E392-4F0E-9FAD-5D7D4ABC5FB2}" type="presParOf" srcId="{C12B1A30-4BC4-4FDA-BD14-EA3CF5B7CB9F}" destId="{22B17F04-116B-46D2-AD1A-18EA9990D2EE}" srcOrd="7" destOrd="0" presId="urn:microsoft.com/office/officeart/2005/8/layout/vList2"/>
    <dgm:cxn modelId="{A3401FF9-C023-4DE6-A98B-4F849BC91DB1}" type="presParOf" srcId="{C12B1A30-4BC4-4FDA-BD14-EA3CF5B7CB9F}" destId="{235BF4B6-AAF2-48DD-863B-F7E812EFB7F7}" srcOrd="8" destOrd="0" presId="urn:microsoft.com/office/officeart/2005/8/layout/vList2"/>
    <dgm:cxn modelId="{6FB6E65B-A3B9-43F8-A6A1-3F6311CBD859}" type="presParOf" srcId="{C12B1A30-4BC4-4FDA-BD14-EA3CF5B7CB9F}" destId="{58291D29-4B82-4E49-98B2-87830844E0C2}" srcOrd="9" destOrd="0" presId="urn:microsoft.com/office/officeart/2005/8/layout/vList2"/>
    <dgm:cxn modelId="{A8FBE8C4-88DF-4890-9434-BCDE4A37FD3E}" type="presParOf" srcId="{C12B1A30-4BC4-4FDA-BD14-EA3CF5B7CB9F}" destId="{A82B4955-6748-4F88-A03C-8023A4E62421}" srcOrd="10" destOrd="0" presId="urn:microsoft.com/office/officeart/2005/8/layout/vList2"/>
    <dgm:cxn modelId="{96F5A708-17D1-4E82-A6B7-DF83FDA7E9EF}" type="presParOf" srcId="{C12B1A30-4BC4-4FDA-BD14-EA3CF5B7CB9F}" destId="{5AA66420-0A03-4025-BDA3-5CDAD0D72599}" srcOrd="11" destOrd="0" presId="urn:microsoft.com/office/officeart/2005/8/layout/vList2"/>
    <dgm:cxn modelId="{95C14D53-3CDD-404D-AB6E-D63690891629}" type="presParOf" srcId="{C12B1A30-4BC4-4FDA-BD14-EA3CF5B7CB9F}" destId="{955EDEBF-6D70-4E64-B21C-BD7CDCC867A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0710D8-1C96-4335-89C5-AD87628BDD49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79A6CD9-9308-4AB7-8F12-57815EADB954}">
      <dgm:prSet/>
      <dgm:spPr/>
      <dgm:t>
        <a:bodyPr/>
        <a:lstStyle/>
        <a:p>
          <a:r>
            <a:rPr lang="pt-BR"/>
            <a:t>8H30 INÍCIO – CAFÉ </a:t>
          </a:r>
          <a:endParaRPr lang="en-US"/>
        </a:p>
      </dgm:t>
    </dgm:pt>
    <dgm:pt modelId="{5641E534-C9D2-4079-B750-E11A03964EEF}" type="parTrans" cxnId="{9584D966-5065-4FB8-B979-D2B798A68312}">
      <dgm:prSet/>
      <dgm:spPr/>
      <dgm:t>
        <a:bodyPr/>
        <a:lstStyle/>
        <a:p>
          <a:endParaRPr lang="en-US"/>
        </a:p>
      </dgm:t>
    </dgm:pt>
    <dgm:pt modelId="{8F37925C-D122-4664-A5AA-380CD9769B8E}" type="sibTrans" cxnId="{9584D966-5065-4FB8-B979-D2B798A68312}">
      <dgm:prSet/>
      <dgm:spPr/>
      <dgm:t>
        <a:bodyPr/>
        <a:lstStyle/>
        <a:p>
          <a:endParaRPr lang="en-US"/>
        </a:p>
      </dgm:t>
    </dgm:pt>
    <dgm:pt modelId="{7C3F2717-366E-4601-817B-1EDAF4482380}">
      <dgm:prSet/>
      <dgm:spPr/>
      <dgm:t>
        <a:bodyPr/>
        <a:lstStyle/>
        <a:p>
          <a:r>
            <a:rPr lang="pt-BR"/>
            <a:t>8H40 – VÍDEO RETROSPECTIVA DE 20222 - CONSELHEIROS</a:t>
          </a:r>
          <a:endParaRPr lang="en-US"/>
        </a:p>
      </dgm:t>
    </dgm:pt>
    <dgm:pt modelId="{1DA7AA1D-C7C0-45E7-9ECB-509ED1F58067}" type="parTrans" cxnId="{2ED60183-CF27-491F-9E11-14CB371D3EEA}">
      <dgm:prSet/>
      <dgm:spPr/>
      <dgm:t>
        <a:bodyPr/>
        <a:lstStyle/>
        <a:p>
          <a:endParaRPr lang="en-US"/>
        </a:p>
      </dgm:t>
    </dgm:pt>
    <dgm:pt modelId="{683E268F-E0E4-469A-A444-C7F34F2730BE}" type="sibTrans" cxnId="{2ED60183-CF27-491F-9E11-14CB371D3EEA}">
      <dgm:prSet/>
      <dgm:spPr/>
      <dgm:t>
        <a:bodyPr/>
        <a:lstStyle/>
        <a:p>
          <a:endParaRPr lang="en-US"/>
        </a:p>
      </dgm:t>
    </dgm:pt>
    <dgm:pt modelId="{5C3B9D1B-036C-4590-93AC-E073636AB127}">
      <dgm:prSet/>
      <dgm:spPr/>
      <dgm:t>
        <a:bodyPr/>
        <a:lstStyle/>
        <a:p>
          <a:r>
            <a:rPr lang="pt-BR"/>
            <a:t>8H50-   APRESENTAÇÃO DO CURRÍCULO JULIANA TONCHE</a:t>
          </a:r>
          <a:endParaRPr lang="en-US"/>
        </a:p>
      </dgm:t>
    </dgm:pt>
    <dgm:pt modelId="{8FE869B4-6BA7-4F00-B0E2-E4F4A7AFD371}" type="parTrans" cxnId="{0A0182EB-7EFA-425A-8853-92CA9B10BB40}">
      <dgm:prSet/>
      <dgm:spPr/>
      <dgm:t>
        <a:bodyPr/>
        <a:lstStyle/>
        <a:p>
          <a:endParaRPr lang="en-US"/>
        </a:p>
      </dgm:t>
    </dgm:pt>
    <dgm:pt modelId="{4C2241F1-112F-45A5-8EE6-1D9B2F0DE7F3}" type="sibTrans" cxnId="{0A0182EB-7EFA-425A-8853-92CA9B10BB40}">
      <dgm:prSet/>
      <dgm:spPr/>
      <dgm:t>
        <a:bodyPr/>
        <a:lstStyle/>
        <a:p>
          <a:endParaRPr lang="en-US"/>
        </a:p>
      </dgm:t>
    </dgm:pt>
    <dgm:pt modelId="{1F67B635-E0EC-47CB-B183-12E314093812}">
      <dgm:prSet/>
      <dgm:spPr/>
      <dgm:t>
        <a:bodyPr/>
        <a:lstStyle/>
        <a:p>
          <a:r>
            <a:rPr lang="pt-BR"/>
            <a:t>9H00 -   PALESTRA JUSTIÇA RESTAURATIVA</a:t>
          </a:r>
          <a:endParaRPr lang="en-US"/>
        </a:p>
      </dgm:t>
    </dgm:pt>
    <dgm:pt modelId="{EE483A76-0DA4-4CD7-8EAD-675AA15247A8}" type="parTrans" cxnId="{56FB6E98-F19F-4590-BFFF-6FFB9D2909C3}">
      <dgm:prSet/>
      <dgm:spPr/>
      <dgm:t>
        <a:bodyPr/>
        <a:lstStyle/>
        <a:p>
          <a:endParaRPr lang="en-US"/>
        </a:p>
      </dgm:t>
    </dgm:pt>
    <dgm:pt modelId="{FA56C7DD-3F3D-451D-B9EE-9A5B900DB41E}" type="sibTrans" cxnId="{56FB6E98-F19F-4590-BFFF-6FFB9D2909C3}">
      <dgm:prSet/>
      <dgm:spPr/>
      <dgm:t>
        <a:bodyPr/>
        <a:lstStyle/>
        <a:p>
          <a:endParaRPr lang="en-US"/>
        </a:p>
      </dgm:t>
    </dgm:pt>
    <dgm:pt modelId="{5D72EDAF-075F-49B1-83C4-10466DA6447D}">
      <dgm:prSet/>
      <dgm:spPr/>
      <dgm:t>
        <a:bodyPr/>
        <a:lstStyle/>
        <a:p>
          <a:r>
            <a:rPr lang="pt-BR"/>
            <a:t>10H00 – DEBATE INTERATIVO</a:t>
          </a:r>
          <a:endParaRPr lang="en-US"/>
        </a:p>
      </dgm:t>
    </dgm:pt>
    <dgm:pt modelId="{5E54D36F-75D7-43A5-9B3C-18402C611BA7}" type="parTrans" cxnId="{DC22E7F8-32F9-488D-A52C-D304ABD9106E}">
      <dgm:prSet/>
      <dgm:spPr/>
      <dgm:t>
        <a:bodyPr/>
        <a:lstStyle/>
        <a:p>
          <a:endParaRPr lang="en-US"/>
        </a:p>
      </dgm:t>
    </dgm:pt>
    <dgm:pt modelId="{96F2CF42-13D3-4642-A15B-7A59256D5F00}" type="sibTrans" cxnId="{DC22E7F8-32F9-488D-A52C-D304ABD9106E}">
      <dgm:prSet/>
      <dgm:spPr/>
      <dgm:t>
        <a:bodyPr/>
        <a:lstStyle/>
        <a:p>
          <a:endParaRPr lang="en-US"/>
        </a:p>
      </dgm:t>
    </dgm:pt>
    <dgm:pt modelId="{7C2B7372-1706-4428-A621-A1D4712DF4CA}">
      <dgm:prSet/>
      <dgm:spPr/>
      <dgm:t>
        <a:bodyPr/>
        <a:lstStyle/>
        <a:p>
          <a:r>
            <a:rPr lang="pt-BR"/>
            <a:t>11H00 – CERIMONIAL ENTREGA PRÊMIO – VÍDEO RETROSPECTIVA PRÊMIO</a:t>
          </a:r>
          <a:endParaRPr lang="en-US"/>
        </a:p>
      </dgm:t>
    </dgm:pt>
    <dgm:pt modelId="{E19D9F19-8349-4845-A5CB-43BD5400552F}" type="parTrans" cxnId="{DC148A4E-EE35-425A-97D1-1159CA84B618}">
      <dgm:prSet/>
      <dgm:spPr/>
      <dgm:t>
        <a:bodyPr/>
        <a:lstStyle/>
        <a:p>
          <a:endParaRPr lang="en-US"/>
        </a:p>
      </dgm:t>
    </dgm:pt>
    <dgm:pt modelId="{4748D228-E5D1-4076-9414-233F1B933CEB}" type="sibTrans" cxnId="{DC148A4E-EE35-425A-97D1-1159CA84B618}">
      <dgm:prSet/>
      <dgm:spPr/>
      <dgm:t>
        <a:bodyPr/>
        <a:lstStyle/>
        <a:p>
          <a:endParaRPr lang="en-US"/>
        </a:p>
      </dgm:t>
    </dgm:pt>
    <dgm:pt modelId="{8D60CB83-8C36-4BC2-8FDC-302E893BEF71}">
      <dgm:prSet/>
      <dgm:spPr/>
      <dgm:t>
        <a:bodyPr/>
        <a:lstStyle/>
        <a:p>
          <a:r>
            <a:rPr lang="pt-BR"/>
            <a:t>11H10    APRESENTAÇÃO DO PRÊMIO</a:t>
          </a:r>
          <a:endParaRPr lang="en-US"/>
        </a:p>
      </dgm:t>
    </dgm:pt>
    <dgm:pt modelId="{45334140-AEA6-468D-9215-2B7C24BB9FC0}" type="parTrans" cxnId="{6F96AC6A-AA9B-4A4A-9681-D60B12DE8D84}">
      <dgm:prSet/>
      <dgm:spPr/>
      <dgm:t>
        <a:bodyPr/>
        <a:lstStyle/>
        <a:p>
          <a:endParaRPr lang="en-US"/>
        </a:p>
      </dgm:t>
    </dgm:pt>
    <dgm:pt modelId="{1B5039CC-72CD-4E7C-BEC3-001BCF8BE2A4}" type="sibTrans" cxnId="{6F96AC6A-AA9B-4A4A-9681-D60B12DE8D84}">
      <dgm:prSet/>
      <dgm:spPr/>
      <dgm:t>
        <a:bodyPr/>
        <a:lstStyle/>
        <a:p>
          <a:endParaRPr lang="en-US"/>
        </a:p>
      </dgm:t>
    </dgm:pt>
    <dgm:pt modelId="{D54F2A63-56AA-4C21-B827-946286EEA5D8}">
      <dgm:prSet/>
      <dgm:spPr/>
      <dgm:t>
        <a:bodyPr/>
        <a:lstStyle/>
        <a:p>
          <a:r>
            <a:rPr lang="pt-BR"/>
            <a:t>11H20 – ENTREGA DO PRÊMIO</a:t>
          </a:r>
          <a:endParaRPr lang="en-US"/>
        </a:p>
      </dgm:t>
    </dgm:pt>
    <dgm:pt modelId="{803591F8-FD72-4EFE-AFCE-8B7A8C0FAA23}" type="parTrans" cxnId="{2E4E9242-69A6-48D0-92E4-C50511C43539}">
      <dgm:prSet/>
      <dgm:spPr/>
      <dgm:t>
        <a:bodyPr/>
        <a:lstStyle/>
        <a:p>
          <a:endParaRPr lang="en-US"/>
        </a:p>
      </dgm:t>
    </dgm:pt>
    <dgm:pt modelId="{454B9BF7-7B70-4420-BDA8-2EEB0EC18ADE}" type="sibTrans" cxnId="{2E4E9242-69A6-48D0-92E4-C50511C43539}">
      <dgm:prSet/>
      <dgm:spPr/>
      <dgm:t>
        <a:bodyPr/>
        <a:lstStyle/>
        <a:p>
          <a:endParaRPr lang="en-US"/>
        </a:p>
      </dgm:t>
    </dgm:pt>
    <dgm:pt modelId="{AEFEF87F-BF64-4510-9265-342796850F5F}" type="pres">
      <dgm:prSet presAssocID="{680710D8-1C96-4335-89C5-AD87628BDD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76D0F78-1C72-4B72-ADBA-DFE2762B25E3}" type="pres">
      <dgm:prSet presAssocID="{479A6CD9-9308-4AB7-8F12-57815EADB95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1ECF6F-D84F-4FFC-8D84-E62963E82213}" type="pres">
      <dgm:prSet presAssocID="{8F37925C-D122-4664-A5AA-380CD9769B8E}" presName="sibTrans" presStyleCnt="0"/>
      <dgm:spPr/>
    </dgm:pt>
    <dgm:pt modelId="{8DA8C8E7-3875-4367-825D-1FA4C0449325}" type="pres">
      <dgm:prSet presAssocID="{7C3F2717-366E-4601-817B-1EDAF448238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A1DACF-F9C0-46B8-96FD-F9A02349BF87}" type="pres">
      <dgm:prSet presAssocID="{683E268F-E0E4-469A-A444-C7F34F2730BE}" presName="sibTrans" presStyleCnt="0"/>
      <dgm:spPr/>
    </dgm:pt>
    <dgm:pt modelId="{12B88FB4-F973-4DC6-8F24-5756B8C8FA27}" type="pres">
      <dgm:prSet presAssocID="{5C3B9D1B-036C-4590-93AC-E073636AB12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35A609-0D5A-4A5D-A034-C30C349C3AA1}" type="pres">
      <dgm:prSet presAssocID="{4C2241F1-112F-45A5-8EE6-1D9B2F0DE7F3}" presName="sibTrans" presStyleCnt="0"/>
      <dgm:spPr/>
    </dgm:pt>
    <dgm:pt modelId="{8A7629B8-3807-46FC-B5BF-08B43C91B281}" type="pres">
      <dgm:prSet presAssocID="{1F67B635-E0EC-47CB-B183-12E31409381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1DDCFC-2909-4623-9889-58FE515FC0AE}" type="pres">
      <dgm:prSet presAssocID="{FA56C7DD-3F3D-451D-B9EE-9A5B900DB41E}" presName="sibTrans" presStyleCnt="0"/>
      <dgm:spPr/>
    </dgm:pt>
    <dgm:pt modelId="{A6CC2F97-9187-4D76-A7F4-C31FABFEDFED}" type="pres">
      <dgm:prSet presAssocID="{5D72EDAF-075F-49B1-83C4-10466DA6447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B836CF-A019-4A5B-AFEE-F20A638E161A}" type="pres">
      <dgm:prSet presAssocID="{96F2CF42-13D3-4642-A15B-7A59256D5F00}" presName="sibTrans" presStyleCnt="0"/>
      <dgm:spPr/>
    </dgm:pt>
    <dgm:pt modelId="{B4ED1167-DD03-47DD-9A88-38BAE4AB226A}" type="pres">
      <dgm:prSet presAssocID="{7C2B7372-1706-4428-A621-A1D4712DF4C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AA8E8B-B4FC-46D9-A644-2FF9DB179854}" type="pres">
      <dgm:prSet presAssocID="{4748D228-E5D1-4076-9414-233F1B933CEB}" presName="sibTrans" presStyleCnt="0"/>
      <dgm:spPr/>
    </dgm:pt>
    <dgm:pt modelId="{553C1EE1-EC53-4865-A577-BFD22C8C90E9}" type="pres">
      <dgm:prSet presAssocID="{8D60CB83-8C36-4BC2-8FDC-302E893BEF7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DEE68C-E108-44E7-9CE2-999823472789}" type="pres">
      <dgm:prSet presAssocID="{1B5039CC-72CD-4E7C-BEC3-001BCF8BE2A4}" presName="sibTrans" presStyleCnt="0"/>
      <dgm:spPr/>
    </dgm:pt>
    <dgm:pt modelId="{1BE405ED-0435-47A7-A5C0-7D85A4F71E80}" type="pres">
      <dgm:prSet presAssocID="{D54F2A63-56AA-4C21-B827-946286EEA5D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9017B9-5633-4DD1-A77D-CA695AFD5097}" type="presOf" srcId="{1F67B635-E0EC-47CB-B183-12E314093812}" destId="{8A7629B8-3807-46FC-B5BF-08B43C91B281}" srcOrd="0" destOrd="0" presId="urn:microsoft.com/office/officeart/2005/8/layout/default"/>
    <dgm:cxn modelId="{01F78C7A-F230-4B0A-9D95-420C24EDF4D8}" type="presOf" srcId="{7C2B7372-1706-4428-A621-A1D4712DF4CA}" destId="{B4ED1167-DD03-47DD-9A88-38BAE4AB226A}" srcOrd="0" destOrd="0" presId="urn:microsoft.com/office/officeart/2005/8/layout/default"/>
    <dgm:cxn modelId="{0FBAC57B-7CE1-4562-B80C-22EB2822B9E2}" type="presOf" srcId="{5D72EDAF-075F-49B1-83C4-10466DA6447D}" destId="{A6CC2F97-9187-4D76-A7F4-C31FABFEDFED}" srcOrd="0" destOrd="0" presId="urn:microsoft.com/office/officeart/2005/8/layout/default"/>
    <dgm:cxn modelId="{F8CB6BC0-4B3F-4BB9-8B0F-8739DB4A5C58}" type="presOf" srcId="{7C3F2717-366E-4601-817B-1EDAF4482380}" destId="{8DA8C8E7-3875-4367-825D-1FA4C0449325}" srcOrd="0" destOrd="0" presId="urn:microsoft.com/office/officeart/2005/8/layout/default"/>
    <dgm:cxn modelId="{DC22E7F8-32F9-488D-A52C-D304ABD9106E}" srcId="{680710D8-1C96-4335-89C5-AD87628BDD49}" destId="{5D72EDAF-075F-49B1-83C4-10466DA6447D}" srcOrd="4" destOrd="0" parTransId="{5E54D36F-75D7-43A5-9B3C-18402C611BA7}" sibTransId="{96F2CF42-13D3-4642-A15B-7A59256D5F00}"/>
    <dgm:cxn modelId="{DC148A4E-EE35-425A-97D1-1159CA84B618}" srcId="{680710D8-1C96-4335-89C5-AD87628BDD49}" destId="{7C2B7372-1706-4428-A621-A1D4712DF4CA}" srcOrd="5" destOrd="0" parTransId="{E19D9F19-8349-4845-A5CB-43BD5400552F}" sibTransId="{4748D228-E5D1-4076-9414-233F1B933CEB}"/>
    <dgm:cxn modelId="{2ED60183-CF27-491F-9E11-14CB371D3EEA}" srcId="{680710D8-1C96-4335-89C5-AD87628BDD49}" destId="{7C3F2717-366E-4601-817B-1EDAF4482380}" srcOrd="1" destOrd="0" parTransId="{1DA7AA1D-C7C0-45E7-9ECB-509ED1F58067}" sibTransId="{683E268F-E0E4-469A-A444-C7F34F2730BE}"/>
    <dgm:cxn modelId="{2E4E9242-69A6-48D0-92E4-C50511C43539}" srcId="{680710D8-1C96-4335-89C5-AD87628BDD49}" destId="{D54F2A63-56AA-4C21-B827-946286EEA5D8}" srcOrd="7" destOrd="0" parTransId="{803591F8-FD72-4EFE-AFCE-8B7A8C0FAA23}" sibTransId="{454B9BF7-7B70-4420-BDA8-2EEB0EC18ADE}"/>
    <dgm:cxn modelId="{A7A14F34-A44A-4FFF-8E36-5185CC80C2A7}" type="presOf" srcId="{5C3B9D1B-036C-4590-93AC-E073636AB127}" destId="{12B88FB4-F973-4DC6-8F24-5756B8C8FA27}" srcOrd="0" destOrd="0" presId="urn:microsoft.com/office/officeart/2005/8/layout/default"/>
    <dgm:cxn modelId="{AC435107-2E57-4ACF-BBCA-BC82C19FFBF3}" type="presOf" srcId="{D54F2A63-56AA-4C21-B827-946286EEA5D8}" destId="{1BE405ED-0435-47A7-A5C0-7D85A4F71E80}" srcOrd="0" destOrd="0" presId="urn:microsoft.com/office/officeart/2005/8/layout/default"/>
    <dgm:cxn modelId="{0A0182EB-7EFA-425A-8853-92CA9B10BB40}" srcId="{680710D8-1C96-4335-89C5-AD87628BDD49}" destId="{5C3B9D1B-036C-4590-93AC-E073636AB127}" srcOrd="2" destOrd="0" parTransId="{8FE869B4-6BA7-4F00-B0E2-E4F4A7AFD371}" sibTransId="{4C2241F1-112F-45A5-8EE6-1D9B2F0DE7F3}"/>
    <dgm:cxn modelId="{65AB8449-6FAE-4A16-8E4B-B95C1E1E0F7C}" type="presOf" srcId="{680710D8-1C96-4335-89C5-AD87628BDD49}" destId="{AEFEF87F-BF64-4510-9265-342796850F5F}" srcOrd="0" destOrd="0" presId="urn:microsoft.com/office/officeart/2005/8/layout/default"/>
    <dgm:cxn modelId="{6F96AC6A-AA9B-4A4A-9681-D60B12DE8D84}" srcId="{680710D8-1C96-4335-89C5-AD87628BDD49}" destId="{8D60CB83-8C36-4BC2-8FDC-302E893BEF71}" srcOrd="6" destOrd="0" parTransId="{45334140-AEA6-468D-9215-2B7C24BB9FC0}" sibTransId="{1B5039CC-72CD-4E7C-BEC3-001BCF8BE2A4}"/>
    <dgm:cxn modelId="{56FB6E98-F19F-4590-BFFF-6FFB9D2909C3}" srcId="{680710D8-1C96-4335-89C5-AD87628BDD49}" destId="{1F67B635-E0EC-47CB-B183-12E314093812}" srcOrd="3" destOrd="0" parTransId="{EE483A76-0DA4-4CD7-8EAD-675AA15247A8}" sibTransId="{FA56C7DD-3F3D-451D-B9EE-9A5B900DB41E}"/>
    <dgm:cxn modelId="{7433CFE3-21F7-4BC0-9A69-D89293AB1C33}" type="presOf" srcId="{479A6CD9-9308-4AB7-8F12-57815EADB954}" destId="{D76D0F78-1C72-4B72-ADBA-DFE2762B25E3}" srcOrd="0" destOrd="0" presId="urn:microsoft.com/office/officeart/2005/8/layout/default"/>
    <dgm:cxn modelId="{9EFD49AF-DE6E-46C4-9F60-15DAFA93B095}" type="presOf" srcId="{8D60CB83-8C36-4BC2-8FDC-302E893BEF71}" destId="{553C1EE1-EC53-4865-A577-BFD22C8C90E9}" srcOrd="0" destOrd="0" presId="urn:microsoft.com/office/officeart/2005/8/layout/default"/>
    <dgm:cxn modelId="{9584D966-5065-4FB8-B979-D2B798A68312}" srcId="{680710D8-1C96-4335-89C5-AD87628BDD49}" destId="{479A6CD9-9308-4AB7-8F12-57815EADB954}" srcOrd="0" destOrd="0" parTransId="{5641E534-C9D2-4079-B750-E11A03964EEF}" sibTransId="{8F37925C-D122-4664-A5AA-380CD9769B8E}"/>
    <dgm:cxn modelId="{004AB316-6ECE-4642-950A-E0D562BC724F}" type="presParOf" srcId="{AEFEF87F-BF64-4510-9265-342796850F5F}" destId="{D76D0F78-1C72-4B72-ADBA-DFE2762B25E3}" srcOrd="0" destOrd="0" presId="urn:microsoft.com/office/officeart/2005/8/layout/default"/>
    <dgm:cxn modelId="{AAD59113-F578-44E1-BCC3-AB37E6095834}" type="presParOf" srcId="{AEFEF87F-BF64-4510-9265-342796850F5F}" destId="{6A1ECF6F-D84F-4FFC-8D84-E62963E82213}" srcOrd="1" destOrd="0" presId="urn:microsoft.com/office/officeart/2005/8/layout/default"/>
    <dgm:cxn modelId="{359A2471-96A3-4576-B2DB-51334BD88B3F}" type="presParOf" srcId="{AEFEF87F-BF64-4510-9265-342796850F5F}" destId="{8DA8C8E7-3875-4367-825D-1FA4C0449325}" srcOrd="2" destOrd="0" presId="urn:microsoft.com/office/officeart/2005/8/layout/default"/>
    <dgm:cxn modelId="{F28FB24B-FAB5-4A29-B246-1EE44CDE639E}" type="presParOf" srcId="{AEFEF87F-BF64-4510-9265-342796850F5F}" destId="{92A1DACF-F9C0-46B8-96FD-F9A02349BF87}" srcOrd="3" destOrd="0" presId="urn:microsoft.com/office/officeart/2005/8/layout/default"/>
    <dgm:cxn modelId="{A8073983-9030-4C52-81FC-1AE794763568}" type="presParOf" srcId="{AEFEF87F-BF64-4510-9265-342796850F5F}" destId="{12B88FB4-F973-4DC6-8F24-5756B8C8FA27}" srcOrd="4" destOrd="0" presId="urn:microsoft.com/office/officeart/2005/8/layout/default"/>
    <dgm:cxn modelId="{7FDFB05E-ADBF-4F05-8253-0A257BBC569A}" type="presParOf" srcId="{AEFEF87F-BF64-4510-9265-342796850F5F}" destId="{9B35A609-0D5A-4A5D-A034-C30C349C3AA1}" srcOrd="5" destOrd="0" presId="urn:microsoft.com/office/officeart/2005/8/layout/default"/>
    <dgm:cxn modelId="{7A502C02-46F1-4794-8AC1-00FA27C45FFF}" type="presParOf" srcId="{AEFEF87F-BF64-4510-9265-342796850F5F}" destId="{8A7629B8-3807-46FC-B5BF-08B43C91B281}" srcOrd="6" destOrd="0" presId="urn:microsoft.com/office/officeart/2005/8/layout/default"/>
    <dgm:cxn modelId="{937C6BD1-78AA-4470-B4D4-AC85B541645C}" type="presParOf" srcId="{AEFEF87F-BF64-4510-9265-342796850F5F}" destId="{371DDCFC-2909-4623-9889-58FE515FC0AE}" srcOrd="7" destOrd="0" presId="urn:microsoft.com/office/officeart/2005/8/layout/default"/>
    <dgm:cxn modelId="{03D08D9C-E271-44E1-B2E6-0A2F3952B691}" type="presParOf" srcId="{AEFEF87F-BF64-4510-9265-342796850F5F}" destId="{A6CC2F97-9187-4D76-A7F4-C31FABFEDFED}" srcOrd="8" destOrd="0" presId="urn:microsoft.com/office/officeart/2005/8/layout/default"/>
    <dgm:cxn modelId="{4DBE260E-421D-4DE5-97C5-4619420E8768}" type="presParOf" srcId="{AEFEF87F-BF64-4510-9265-342796850F5F}" destId="{02B836CF-A019-4A5B-AFEE-F20A638E161A}" srcOrd="9" destOrd="0" presId="urn:microsoft.com/office/officeart/2005/8/layout/default"/>
    <dgm:cxn modelId="{AA6A8682-6D70-4D53-8E63-19BFFC42D705}" type="presParOf" srcId="{AEFEF87F-BF64-4510-9265-342796850F5F}" destId="{B4ED1167-DD03-47DD-9A88-38BAE4AB226A}" srcOrd="10" destOrd="0" presId="urn:microsoft.com/office/officeart/2005/8/layout/default"/>
    <dgm:cxn modelId="{C0A2016F-73DA-46CB-888E-AFDDB16BE7A0}" type="presParOf" srcId="{AEFEF87F-BF64-4510-9265-342796850F5F}" destId="{1AAA8E8B-B4FC-46D9-A644-2FF9DB179854}" srcOrd="11" destOrd="0" presId="urn:microsoft.com/office/officeart/2005/8/layout/default"/>
    <dgm:cxn modelId="{2C03B03A-2064-4467-A22D-D85356681381}" type="presParOf" srcId="{AEFEF87F-BF64-4510-9265-342796850F5F}" destId="{553C1EE1-EC53-4865-A577-BFD22C8C90E9}" srcOrd="12" destOrd="0" presId="urn:microsoft.com/office/officeart/2005/8/layout/default"/>
    <dgm:cxn modelId="{336C6301-9AD3-4C9C-9D7B-A9A25955A2D2}" type="presParOf" srcId="{AEFEF87F-BF64-4510-9265-342796850F5F}" destId="{02DEE68C-E108-44E7-9CE2-999823472789}" srcOrd="13" destOrd="0" presId="urn:microsoft.com/office/officeart/2005/8/layout/default"/>
    <dgm:cxn modelId="{7E53A595-63EF-4B2B-94DF-5D9C3B411D75}" type="presParOf" srcId="{AEFEF87F-BF64-4510-9265-342796850F5F}" destId="{1BE405ED-0435-47A7-A5C0-7D85A4F71E8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2767B8-FCF6-49D9-98E1-61448EF4285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3720B1A-4849-40F8-8FBC-8F68E0E700C9}">
      <dgm:prSet/>
      <dgm:spPr/>
      <dgm:t>
        <a:bodyPr/>
        <a:lstStyle/>
        <a:p>
          <a:r>
            <a:rPr lang="pt-BR"/>
            <a:t>APRESENTAÇÃO – ELIANE ZIBURIS</a:t>
          </a:r>
          <a:endParaRPr lang="en-US"/>
        </a:p>
      </dgm:t>
    </dgm:pt>
    <dgm:pt modelId="{27404341-0811-47BE-9AB1-24DF74746274}" type="parTrans" cxnId="{2C84102C-CBC0-4EE2-943A-96A649D45B08}">
      <dgm:prSet/>
      <dgm:spPr/>
      <dgm:t>
        <a:bodyPr/>
        <a:lstStyle/>
        <a:p>
          <a:endParaRPr lang="en-US"/>
        </a:p>
      </dgm:t>
    </dgm:pt>
    <dgm:pt modelId="{2CD2B9DF-5B5F-4CF6-B9E5-2091DE6FE6EB}" type="sibTrans" cxnId="{2C84102C-CBC0-4EE2-943A-96A649D45B08}">
      <dgm:prSet/>
      <dgm:spPr/>
      <dgm:t>
        <a:bodyPr/>
        <a:lstStyle/>
        <a:p>
          <a:endParaRPr lang="en-US"/>
        </a:p>
      </dgm:t>
    </dgm:pt>
    <dgm:pt modelId="{111CC2BC-612D-48FE-8C73-33F9EF538896}">
      <dgm:prSet/>
      <dgm:spPr/>
      <dgm:t>
        <a:bodyPr/>
        <a:lstStyle/>
        <a:p>
          <a:r>
            <a:rPr lang="pt-BR"/>
            <a:t>VÍDEOS E LISTA DE PRESENÇA – EVELIZE</a:t>
          </a:r>
          <a:endParaRPr lang="en-US"/>
        </a:p>
      </dgm:t>
    </dgm:pt>
    <dgm:pt modelId="{D4E59FE0-F080-46A4-8473-629058AF96C8}" type="parTrans" cxnId="{3D81212C-D465-4BEE-82DC-2686C006D193}">
      <dgm:prSet/>
      <dgm:spPr/>
      <dgm:t>
        <a:bodyPr/>
        <a:lstStyle/>
        <a:p>
          <a:endParaRPr lang="en-US"/>
        </a:p>
      </dgm:t>
    </dgm:pt>
    <dgm:pt modelId="{2B1CB4CF-4C9B-4A25-99A7-4A183ACF9F30}" type="sibTrans" cxnId="{3D81212C-D465-4BEE-82DC-2686C006D193}">
      <dgm:prSet/>
      <dgm:spPr/>
      <dgm:t>
        <a:bodyPr/>
        <a:lstStyle/>
        <a:p>
          <a:endParaRPr lang="en-US"/>
        </a:p>
      </dgm:t>
    </dgm:pt>
    <dgm:pt modelId="{9DC08B47-A44A-4B74-AA7E-3D2B6E489BD4}">
      <dgm:prSet/>
      <dgm:spPr/>
      <dgm:t>
        <a:bodyPr/>
        <a:lstStyle/>
        <a:p>
          <a:r>
            <a:rPr lang="pt-BR"/>
            <a:t>PPT – EVELIZE CERIMONIAL</a:t>
          </a:r>
          <a:endParaRPr lang="en-US"/>
        </a:p>
      </dgm:t>
    </dgm:pt>
    <dgm:pt modelId="{E14EB339-CA0B-49C9-8DEF-48A6BE42DBB9}" type="parTrans" cxnId="{BC5789BC-566A-4737-BC63-686935A8CB56}">
      <dgm:prSet/>
      <dgm:spPr/>
      <dgm:t>
        <a:bodyPr/>
        <a:lstStyle/>
        <a:p>
          <a:endParaRPr lang="en-US"/>
        </a:p>
      </dgm:t>
    </dgm:pt>
    <dgm:pt modelId="{A8A676D3-86D0-4B9E-9C81-5B30C1C029F5}" type="sibTrans" cxnId="{BC5789BC-566A-4737-BC63-686935A8CB56}">
      <dgm:prSet/>
      <dgm:spPr/>
      <dgm:t>
        <a:bodyPr/>
        <a:lstStyle/>
        <a:p>
          <a:endParaRPr lang="en-US"/>
        </a:p>
      </dgm:t>
    </dgm:pt>
    <dgm:pt modelId="{BE621453-9A31-4BA1-A4E1-FF0952AF4550}">
      <dgm:prSet/>
      <dgm:spPr/>
      <dgm:t>
        <a:bodyPr/>
        <a:lstStyle/>
        <a:p>
          <a:r>
            <a:rPr lang="pt-BR"/>
            <a:t>RECEPÇÃO CONVIDADOS – ADRIANA E ROBERTA</a:t>
          </a:r>
          <a:endParaRPr lang="en-US"/>
        </a:p>
      </dgm:t>
    </dgm:pt>
    <dgm:pt modelId="{D100342D-5B0F-4194-A612-B0A10E8F96EE}" type="parTrans" cxnId="{B20C933A-03E6-401F-BB1B-680D9D2601F7}">
      <dgm:prSet/>
      <dgm:spPr/>
      <dgm:t>
        <a:bodyPr/>
        <a:lstStyle/>
        <a:p>
          <a:endParaRPr lang="en-US"/>
        </a:p>
      </dgm:t>
    </dgm:pt>
    <dgm:pt modelId="{654D1B05-AEF3-46CC-BC64-C166EEC4E55B}" type="sibTrans" cxnId="{B20C933A-03E6-401F-BB1B-680D9D2601F7}">
      <dgm:prSet/>
      <dgm:spPr/>
      <dgm:t>
        <a:bodyPr/>
        <a:lstStyle/>
        <a:p>
          <a:endParaRPr lang="en-US"/>
        </a:p>
      </dgm:t>
    </dgm:pt>
    <dgm:pt modelId="{3C8498D5-86FD-4D33-B3D4-C062230E65D5}">
      <dgm:prSet/>
      <dgm:spPr/>
      <dgm:t>
        <a:bodyPr/>
        <a:lstStyle/>
        <a:p>
          <a:r>
            <a:rPr lang="pt-BR"/>
            <a:t>PREPARAÇÃO DA MESA – ELIANE CARRIJO E ROSÉLIA</a:t>
          </a:r>
          <a:endParaRPr lang="en-US"/>
        </a:p>
      </dgm:t>
    </dgm:pt>
    <dgm:pt modelId="{D621B073-27FB-4503-9C95-776D73228302}" type="parTrans" cxnId="{155D3BFA-113B-48CA-A6CA-91DEF58C6A3B}">
      <dgm:prSet/>
      <dgm:spPr/>
      <dgm:t>
        <a:bodyPr/>
        <a:lstStyle/>
        <a:p>
          <a:endParaRPr lang="en-US"/>
        </a:p>
      </dgm:t>
    </dgm:pt>
    <dgm:pt modelId="{E9557F56-E133-47E2-8A25-98E8CAC6607B}" type="sibTrans" cxnId="{155D3BFA-113B-48CA-A6CA-91DEF58C6A3B}">
      <dgm:prSet/>
      <dgm:spPr/>
      <dgm:t>
        <a:bodyPr/>
        <a:lstStyle/>
        <a:p>
          <a:endParaRPr lang="en-US"/>
        </a:p>
      </dgm:t>
    </dgm:pt>
    <dgm:pt modelId="{6DF1704F-99D2-4179-A5E6-72A31D4B7B38}">
      <dgm:prSet/>
      <dgm:spPr/>
      <dgm:t>
        <a:bodyPr/>
        <a:lstStyle/>
        <a:p>
          <a:r>
            <a:rPr lang="pt-BR"/>
            <a:t>PALCO – BANDEIRAS MICROFONE E MESAS – ELISÂNGELA</a:t>
          </a:r>
          <a:endParaRPr lang="en-US"/>
        </a:p>
      </dgm:t>
    </dgm:pt>
    <dgm:pt modelId="{45C8A140-5E22-4D3B-8B8A-6DDDE1AFB6CF}" type="parTrans" cxnId="{77631A51-692C-4CDA-9AC1-7913F03A8516}">
      <dgm:prSet/>
      <dgm:spPr/>
      <dgm:t>
        <a:bodyPr/>
        <a:lstStyle/>
        <a:p>
          <a:endParaRPr lang="en-US"/>
        </a:p>
      </dgm:t>
    </dgm:pt>
    <dgm:pt modelId="{3C7C62C8-3CF8-4221-8CF5-764521362E4A}" type="sibTrans" cxnId="{77631A51-692C-4CDA-9AC1-7913F03A8516}">
      <dgm:prSet/>
      <dgm:spPr/>
      <dgm:t>
        <a:bodyPr/>
        <a:lstStyle/>
        <a:p>
          <a:endParaRPr lang="en-US"/>
        </a:p>
      </dgm:t>
    </dgm:pt>
    <dgm:pt modelId="{FEC9EADA-CDA2-4EDD-9401-8EF65DE0B9BD}">
      <dgm:prSet/>
      <dgm:spPr/>
      <dgm:t>
        <a:bodyPr/>
        <a:lstStyle/>
        <a:p>
          <a:r>
            <a:rPr lang="pt-BR"/>
            <a:t>CAFÉ ORGANIZAÇÃO – HELEN CONRAL</a:t>
          </a:r>
          <a:endParaRPr lang="en-US"/>
        </a:p>
      </dgm:t>
    </dgm:pt>
    <dgm:pt modelId="{A0983324-8F98-408D-9712-DD68B62B94C7}" type="parTrans" cxnId="{15D1F9B2-F58F-4011-B230-31E51788FB45}">
      <dgm:prSet/>
      <dgm:spPr/>
      <dgm:t>
        <a:bodyPr/>
        <a:lstStyle/>
        <a:p>
          <a:endParaRPr lang="en-US"/>
        </a:p>
      </dgm:t>
    </dgm:pt>
    <dgm:pt modelId="{750F48D6-E3EA-4429-A8F9-B78602C62FAC}" type="sibTrans" cxnId="{15D1F9B2-F58F-4011-B230-31E51788FB45}">
      <dgm:prSet/>
      <dgm:spPr/>
      <dgm:t>
        <a:bodyPr/>
        <a:lstStyle/>
        <a:p>
          <a:endParaRPr lang="en-US"/>
        </a:p>
      </dgm:t>
    </dgm:pt>
    <dgm:pt modelId="{B08388B5-2879-42F7-805A-E696228D3F2B}">
      <dgm:prSet/>
      <dgm:spPr/>
      <dgm:t>
        <a:bodyPr/>
        <a:lstStyle/>
        <a:p>
          <a:r>
            <a:rPr lang="pt-BR"/>
            <a:t>RODRIGO E CAIO - MATHEUS</a:t>
          </a:r>
          <a:endParaRPr lang="en-US"/>
        </a:p>
      </dgm:t>
    </dgm:pt>
    <dgm:pt modelId="{C6BFA7C4-F10D-46FF-A0BE-76E18B8E4527}" type="parTrans" cxnId="{0659F105-A379-484A-9DEC-E5D4C4156D87}">
      <dgm:prSet/>
      <dgm:spPr/>
      <dgm:t>
        <a:bodyPr/>
        <a:lstStyle/>
        <a:p>
          <a:endParaRPr lang="en-US"/>
        </a:p>
      </dgm:t>
    </dgm:pt>
    <dgm:pt modelId="{319879D2-789E-404A-A7E5-70AD58013246}" type="sibTrans" cxnId="{0659F105-A379-484A-9DEC-E5D4C4156D87}">
      <dgm:prSet/>
      <dgm:spPr/>
      <dgm:t>
        <a:bodyPr/>
        <a:lstStyle/>
        <a:p>
          <a:endParaRPr lang="en-US"/>
        </a:p>
      </dgm:t>
    </dgm:pt>
    <dgm:pt modelId="{89F13E8E-05A8-47A2-90B8-B19A9EA75E10}" type="pres">
      <dgm:prSet presAssocID="{D72767B8-FCF6-49D9-98E1-61448EF428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FEB6CB2-116E-47F0-9334-31EF48B8E9DB}" type="pres">
      <dgm:prSet presAssocID="{C3720B1A-4849-40F8-8FBC-8F68E0E700C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D0A4A5-5661-4217-94AF-8980F3E229A1}" type="pres">
      <dgm:prSet presAssocID="{2CD2B9DF-5B5F-4CF6-B9E5-2091DE6FE6EB}" presName="sibTrans" presStyleLbl="sibTrans1D1" presStyleIdx="0" presStyleCnt="7"/>
      <dgm:spPr/>
      <dgm:t>
        <a:bodyPr/>
        <a:lstStyle/>
        <a:p>
          <a:endParaRPr lang="pt-BR"/>
        </a:p>
      </dgm:t>
    </dgm:pt>
    <dgm:pt modelId="{458DAC40-D93C-4B97-A8E1-721006F6D66C}" type="pres">
      <dgm:prSet presAssocID="{2CD2B9DF-5B5F-4CF6-B9E5-2091DE6FE6EB}" presName="connectorText" presStyleLbl="sibTrans1D1" presStyleIdx="0" presStyleCnt="7"/>
      <dgm:spPr/>
      <dgm:t>
        <a:bodyPr/>
        <a:lstStyle/>
        <a:p>
          <a:endParaRPr lang="pt-BR"/>
        </a:p>
      </dgm:t>
    </dgm:pt>
    <dgm:pt modelId="{3C7536D8-BEF0-454F-B063-D090E202BD36}" type="pres">
      <dgm:prSet presAssocID="{111CC2BC-612D-48FE-8C73-33F9EF53889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41112D-16F1-4C51-B9A2-1B359EC64D30}" type="pres">
      <dgm:prSet presAssocID="{2B1CB4CF-4C9B-4A25-99A7-4A183ACF9F30}" presName="sibTrans" presStyleLbl="sibTrans1D1" presStyleIdx="1" presStyleCnt="7"/>
      <dgm:spPr/>
      <dgm:t>
        <a:bodyPr/>
        <a:lstStyle/>
        <a:p>
          <a:endParaRPr lang="pt-BR"/>
        </a:p>
      </dgm:t>
    </dgm:pt>
    <dgm:pt modelId="{6A880058-B3DC-4215-8381-BEAD9C172484}" type="pres">
      <dgm:prSet presAssocID="{2B1CB4CF-4C9B-4A25-99A7-4A183ACF9F30}" presName="connectorText" presStyleLbl="sibTrans1D1" presStyleIdx="1" presStyleCnt="7"/>
      <dgm:spPr/>
      <dgm:t>
        <a:bodyPr/>
        <a:lstStyle/>
        <a:p>
          <a:endParaRPr lang="pt-BR"/>
        </a:p>
      </dgm:t>
    </dgm:pt>
    <dgm:pt modelId="{18907735-378D-4AB3-941C-F3AF8932EDF9}" type="pres">
      <dgm:prSet presAssocID="{9DC08B47-A44A-4B74-AA7E-3D2B6E489BD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1991D1-D2A0-4D90-9514-D4CB702ECED8}" type="pres">
      <dgm:prSet presAssocID="{A8A676D3-86D0-4B9E-9C81-5B30C1C029F5}" presName="sibTrans" presStyleLbl="sibTrans1D1" presStyleIdx="2" presStyleCnt="7"/>
      <dgm:spPr/>
      <dgm:t>
        <a:bodyPr/>
        <a:lstStyle/>
        <a:p>
          <a:endParaRPr lang="pt-BR"/>
        </a:p>
      </dgm:t>
    </dgm:pt>
    <dgm:pt modelId="{4CD4B35F-BB50-416C-9963-C7437461568A}" type="pres">
      <dgm:prSet presAssocID="{A8A676D3-86D0-4B9E-9C81-5B30C1C029F5}" presName="connectorText" presStyleLbl="sibTrans1D1" presStyleIdx="2" presStyleCnt="7"/>
      <dgm:spPr/>
      <dgm:t>
        <a:bodyPr/>
        <a:lstStyle/>
        <a:p>
          <a:endParaRPr lang="pt-BR"/>
        </a:p>
      </dgm:t>
    </dgm:pt>
    <dgm:pt modelId="{0217E824-C730-4A4C-9F0C-DCDF089E85D2}" type="pres">
      <dgm:prSet presAssocID="{BE621453-9A31-4BA1-A4E1-FF0952AF455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4A535B-3DAF-49AE-96C4-25EF428289A1}" type="pres">
      <dgm:prSet presAssocID="{654D1B05-AEF3-46CC-BC64-C166EEC4E55B}" presName="sibTrans" presStyleLbl="sibTrans1D1" presStyleIdx="3" presStyleCnt="7"/>
      <dgm:spPr/>
      <dgm:t>
        <a:bodyPr/>
        <a:lstStyle/>
        <a:p>
          <a:endParaRPr lang="pt-BR"/>
        </a:p>
      </dgm:t>
    </dgm:pt>
    <dgm:pt modelId="{BE173E00-952A-4C63-8703-34A4C6A414CA}" type="pres">
      <dgm:prSet presAssocID="{654D1B05-AEF3-46CC-BC64-C166EEC4E55B}" presName="connectorText" presStyleLbl="sibTrans1D1" presStyleIdx="3" presStyleCnt="7"/>
      <dgm:spPr/>
      <dgm:t>
        <a:bodyPr/>
        <a:lstStyle/>
        <a:p>
          <a:endParaRPr lang="pt-BR"/>
        </a:p>
      </dgm:t>
    </dgm:pt>
    <dgm:pt modelId="{19DC304D-1AE4-4355-8A58-F1412DEC7B64}" type="pres">
      <dgm:prSet presAssocID="{3C8498D5-86FD-4D33-B3D4-C062230E65D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D210CA-1B09-4C42-9938-49E9C83F9930}" type="pres">
      <dgm:prSet presAssocID="{E9557F56-E133-47E2-8A25-98E8CAC6607B}" presName="sibTrans" presStyleLbl="sibTrans1D1" presStyleIdx="4" presStyleCnt="7"/>
      <dgm:spPr/>
      <dgm:t>
        <a:bodyPr/>
        <a:lstStyle/>
        <a:p>
          <a:endParaRPr lang="pt-BR"/>
        </a:p>
      </dgm:t>
    </dgm:pt>
    <dgm:pt modelId="{4B050859-03EC-4CCA-BFDA-93370AD552B6}" type="pres">
      <dgm:prSet presAssocID="{E9557F56-E133-47E2-8A25-98E8CAC6607B}" presName="connectorText" presStyleLbl="sibTrans1D1" presStyleIdx="4" presStyleCnt="7"/>
      <dgm:spPr/>
      <dgm:t>
        <a:bodyPr/>
        <a:lstStyle/>
        <a:p>
          <a:endParaRPr lang="pt-BR"/>
        </a:p>
      </dgm:t>
    </dgm:pt>
    <dgm:pt modelId="{25ADB3F5-BC74-4D04-B5A8-BB87E9AB9C7C}" type="pres">
      <dgm:prSet presAssocID="{6DF1704F-99D2-4179-A5E6-72A31D4B7B3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B5B366-4C62-4B1B-937C-D246A3DFF5FF}" type="pres">
      <dgm:prSet presAssocID="{3C7C62C8-3CF8-4221-8CF5-764521362E4A}" presName="sibTrans" presStyleLbl="sibTrans1D1" presStyleIdx="5" presStyleCnt="7"/>
      <dgm:spPr/>
      <dgm:t>
        <a:bodyPr/>
        <a:lstStyle/>
        <a:p>
          <a:endParaRPr lang="pt-BR"/>
        </a:p>
      </dgm:t>
    </dgm:pt>
    <dgm:pt modelId="{6494A79B-2D97-462A-973F-6FAC03A720A8}" type="pres">
      <dgm:prSet presAssocID="{3C7C62C8-3CF8-4221-8CF5-764521362E4A}" presName="connectorText" presStyleLbl="sibTrans1D1" presStyleIdx="5" presStyleCnt="7"/>
      <dgm:spPr/>
      <dgm:t>
        <a:bodyPr/>
        <a:lstStyle/>
        <a:p>
          <a:endParaRPr lang="pt-BR"/>
        </a:p>
      </dgm:t>
    </dgm:pt>
    <dgm:pt modelId="{5A24EE81-2D4A-4CEB-9271-47188F4D2A9E}" type="pres">
      <dgm:prSet presAssocID="{FEC9EADA-CDA2-4EDD-9401-8EF65DE0B9B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0FB937-51F8-49F4-865D-EE99C209271B}" type="pres">
      <dgm:prSet presAssocID="{750F48D6-E3EA-4429-A8F9-B78602C62FAC}" presName="sibTrans" presStyleLbl="sibTrans1D1" presStyleIdx="6" presStyleCnt="7"/>
      <dgm:spPr/>
      <dgm:t>
        <a:bodyPr/>
        <a:lstStyle/>
        <a:p>
          <a:endParaRPr lang="pt-BR"/>
        </a:p>
      </dgm:t>
    </dgm:pt>
    <dgm:pt modelId="{44F45ECA-EDD2-4F10-9806-170A4713C49B}" type="pres">
      <dgm:prSet presAssocID="{750F48D6-E3EA-4429-A8F9-B78602C62FAC}" presName="connectorText" presStyleLbl="sibTrans1D1" presStyleIdx="6" presStyleCnt="7"/>
      <dgm:spPr/>
      <dgm:t>
        <a:bodyPr/>
        <a:lstStyle/>
        <a:p>
          <a:endParaRPr lang="pt-BR"/>
        </a:p>
      </dgm:t>
    </dgm:pt>
    <dgm:pt modelId="{B03A27C7-F44F-4DDC-AA98-E6E33B4289E5}" type="pres">
      <dgm:prSet presAssocID="{B08388B5-2879-42F7-805A-E696228D3F2B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13B033B-F81F-434A-B871-A645CC81C67D}" type="presOf" srcId="{C3720B1A-4849-40F8-8FBC-8F68E0E700C9}" destId="{CFEB6CB2-116E-47F0-9334-31EF48B8E9DB}" srcOrd="0" destOrd="0" presId="urn:microsoft.com/office/officeart/2016/7/layout/RepeatingBendingProcessNew"/>
    <dgm:cxn modelId="{17F418AA-80B2-4481-8936-73BA590E9AC2}" type="presOf" srcId="{6DF1704F-99D2-4179-A5E6-72A31D4B7B38}" destId="{25ADB3F5-BC74-4D04-B5A8-BB87E9AB9C7C}" srcOrd="0" destOrd="0" presId="urn:microsoft.com/office/officeart/2016/7/layout/RepeatingBendingProcessNew"/>
    <dgm:cxn modelId="{E47CDB88-2C5E-467C-8E70-6F91B84126BA}" type="presOf" srcId="{2CD2B9DF-5B5F-4CF6-B9E5-2091DE6FE6EB}" destId="{458DAC40-D93C-4B97-A8E1-721006F6D66C}" srcOrd="1" destOrd="0" presId="urn:microsoft.com/office/officeart/2016/7/layout/RepeatingBendingProcessNew"/>
    <dgm:cxn modelId="{2C2C3A50-FF2E-450B-952F-72F54FD5EA2B}" type="presOf" srcId="{3C7C62C8-3CF8-4221-8CF5-764521362E4A}" destId="{6494A79B-2D97-462A-973F-6FAC03A720A8}" srcOrd="1" destOrd="0" presId="urn:microsoft.com/office/officeart/2016/7/layout/RepeatingBendingProcessNew"/>
    <dgm:cxn modelId="{A8D23114-1365-4F2A-808D-16011F4C3C99}" type="presOf" srcId="{750F48D6-E3EA-4429-A8F9-B78602C62FAC}" destId="{280FB937-51F8-49F4-865D-EE99C209271B}" srcOrd="0" destOrd="0" presId="urn:microsoft.com/office/officeart/2016/7/layout/RepeatingBendingProcessNew"/>
    <dgm:cxn modelId="{3AE00E35-B651-40FC-8000-F76BA726706C}" type="presOf" srcId="{2B1CB4CF-4C9B-4A25-99A7-4A183ACF9F30}" destId="{6A880058-B3DC-4215-8381-BEAD9C172484}" srcOrd="1" destOrd="0" presId="urn:microsoft.com/office/officeart/2016/7/layout/RepeatingBendingProcessNew"/>
    <dgm:cxn modelId="{99B54269-ABCC-42E5-AB17-19717BA9657B}" type="presOf" srcId="{654D1B05-AEF3-46CC-BC64-C166EEC4E55B}" destId="{BE173E00-952A-4C63-8703-34A4C6A414CA}" srcOrd="1" destOrd="0" presId="urn:microsoft.com/office/officeart/2016/7/layout/RepeatingBendingProcessNew"/>
    <dgm:cxn modelId="{4C5D210F-73EC-4CF1-BEC4-4F3500C4DA27}" type="presOf" srcId="{111CC2BC-612D-48FE-8C73-33F9EF538896}" destId="{3C7536D8-BEF0-454F-B063-D090E202BD36}" srcOrd="0" destOrd="0" presId="urn:microsoft.com/office/officeart/2016/7/layout/RepeatingBendingProcessNew"/>
    <dgm:cxn modelId="{77631A51-692C-4CDA-9AC1-7913F03A8516}" srcId="{D72767B8-FCF6-49D9-98E1-61448EF4285C}" destId="{6DF1704F-99D2-4179-A5E6-72A31D4B7B38}" srcOrd="5" destOrd="0" parTransId="{45C8A140-5E22-4D3B-8B8A-6DDDE1AFB6CF}" sibTransId="{3C7C62C8-3CF8-4221-8CF5-764521362E4A}"/>
    <dgm:cxn modelId="{3A5EDD4D-A387-4CC0-8715-9723EC658463}" type="presOf" srcId="{654D1B05-AEF3-46CC-BC64-C166EEC4E55B}" destId="{DE4A535B-3DAF-49AE-96C4-25EF428289A1}" srcOrd="0" destOrd="0" presId="urn:microsoft.com/office/officeart/2016/7/layout/RepeatingBendingProcessNew"/>
    <dgm:cxn modelId="{15D1F9B2-F58F-4011-B230-31E51788FB45}" srcId="{D72767B8-FCF6-49D9-98E1-61448EF4285C}" destId="{FEC9EADA-CDA2-4EDD-9401-8EF65DE0B9BD}" srcOrd="6" destOrd="0" parTransId="{A0983324-8F98-408D-9712-DD68B62B94C7}" sibTransId="{750F48D6-E3EA-4429-A8F9-B78602C62FAC}"/>
    <dgm:cxn modelId="{AC1F8850-049C-41B1-A148-00AAF9483BB8}" type="presOf" srcId="{9DC08B47-A44A-4B74-AA7E-3D2B6E489BD4}" destId="{18907735-378D-4AB3-941C-F3AF8932EDF9}" srcOrd="0" destOrd="0" presId="urn:microsoft.com/office/officeart/2016/7/layout/RepeatingBendingProcessNew"/>
    <dgm:cxn modelId="{155D3BFA-113B-48CA-A6CA-91DEF58C6A3B}" srcId="{D72767B8-FCF6-49D9-98E1-61448EF4285C}" destId="{3C8498D5-86FD-4D33-B3D4-C062230E65D5}" srcOrd="4" destOrd="0" parTransId="{D621B073-27FB-4503-9C95-776D73228302}" sibTransId="{E9557F56-E133-47E2-8A25-98E8CAC6607B}"/>
    <dgm:cxn modelId="{42F3CA85-3178-4E38-BE7F-937919EDCD60}" type="presOf" srcId="{3C7C62C8-3CF8-4221-8CF5-764521362E4A}" destId="{FEB5B366-4C62-4B1B-937C-D246A3DFF5FF}" srcOrd="0" destOrd="0" presId="urn:microsoft.com/office/officeart/2016/7/layout/RepeatingBendingProcessNew"/>
    <dgm:cxn modelId="{0C53F696-FAE9-4D23-962A-3F5CAD0EB980}" type="presOf" srcId="{A8A676D3-86D0-4B9E-9C81-5B30C1C029F5}" destId="{3E1991D1-D2A0-4D90-9514-D4CB702ECED8}" srcOrd="0" destOrd="0" presId="urn:microsoft.com/office/officeart/2016/7/layout/RepeatingBendingProcessNew"/>
    <dgm:cxn modelId="{3C86A2BB-EAFB-4B44-91CB-B521BEA7DAA8}" type="presOf" srcId="{750F48D6-E3EA-4429-A8F9-B78602C62FAC}" destId="{44F45ECA-EDD2-4F10-9806-170A4713C49B}" srcOrd="1" destOrd="0" presId="urn:microsoft.com/office/officeart/2016/7/layout/RepeatingBendingProcessNew"/>
    <dgm:cxn modelId="{C2CD7E04-2C07-4AC1-BB4B-191A3E16CA3F}" type="presOf" srcId="{3C8498D5-86FD-4D33-B3D4-C062230E65D5}" destId="{19DC304D-1AE4-4355-8A58-F1412DEC7B64}" srcOrd="0" destOrd="0" presId="urn:microsoft.com/office/officeart/2016/7/layout/RepeatingBendingProcessNew"/>
    <dgm:cxn modelId="{6E048543-F5C2-4D0E-A890-F15F7EDFC90D}" type="presOf" srcId="{A8A676D3-86D0-4B9E-9C81-5B30C1C029F5}" destId="{4CD4B35F-BB50-416C-9963-C7437461568A}" srcOrd="1" destOrd="0" presId="urn:microsoft.com/office/officeart/2016/7/layout/RepeatingBendingProcessNew"/>
    <dgm:cxn modelId="{0D1799E9-E857-420E-9CEB-D365F0204AB2}" type="presOf" srcId="{2B1CB4CF-4C9B-4A25-99A7-4A183ACF9F30}" destId="{7441112D-16F1-4C51-B9A2-1B359EC64D30}" srcOrd="0" destOrd="0" presId="urn:microsoft.com/office/officeart/2016/7/layout/RepeatingBendingProcessNew"/>
    <dgm:cxn modelId="{6140A961-3407-41CC-A880-E1D9E4340733}" type="presOf" srcId="{E9557F56-E133-47E2-8A25-98E8CAC6607B}" destId="{27D210CA-1B09-4C42-9938-49E9C83F9930}" srcOrd="0" destOrd="0" presId="urn:microsoft.com/office/officeart/2016/7/layout/RepeatingBendingProcessNew"/>
    <dgm:cxn modelId="{29E9BDCC-0DCE-4559-B644-3C2E1AF8EC7D}" type="presOf" srcId="{B08388B5-2879-42F7-805A-E696228D3F2B}" destId="{B03A27C7-F44F-4DDC-AA98-E6E33B4289E5}" srcOrd="0" destOrd="0" presId="urn:microsoft.com/office/officeart/2016/7/layout/RepeatingBendingProcessNew"/>
    <dgm:cxn modelId="{0659F105-A379-484A-9DEC-E5D4C4156D87}" srcId="{D72767B8-FCF6-49D9-98E1-61448EF4285C}" destId="{B08388B5-2879-42F7-805A-E696228D3F2B}" srcOrd="7" destOrd="0" parTransId="{C6BFA7C4-F10D-46FF-A0BE-76E18B8E4527}" sibTransId="{319879D2-789E-404A-A7E5-70AD58013246}"/>
    <dgm:cxn modelId="{B20C933A-03E6-401F-BB1B-680D9D2601F7}" srcId="{D72767B8-FCF6-49D9-98E1-61448EF4285C}" destId="{BE621453-9A31-4BA1-A4E1-FF0952AF4550}" srcOrd="3" destOrd="0" parTransId="{D100342D-5B0F-4194-A612-B0A10E8F96EE}" sibTransId="{654D1B05-AEF3-46CC-BC64-C166EEC4E55B}"/>
    <dgm:cxn modelId="{45D6BFC0-2A39-4FCE-949B-6C5AF8894144}" type="presOf" srcId="{E9557F56-E133-47E2-8A25-98E8CAC6607B}" destId="{4B050859-03EC-4CCA-BFDA-93370AD552B6}" srcOrd="1" destOrd="0" presId="urn:microsoft.com/office/officeart/2016/7/layout/RepeatingBendingProcessNew"/>
    <dgm:cxn modelId="{2C84102C-CBC0-4EE2-943A-96A649D45B08}" srcId="{D72767B8-FCF6-49D9-98E1-61448EF4285C}" destId="{C3720B1A-4849-40F8-8FBC-8F68E0E700C9}" srcOrd="0" destOrd="0" parTransId="{27404341-0811-47BE-9AB1-24DF74746274}" sibTransId="{2CD2B9DF-5B5F-4CF6-B9E5-2091DE6FE6EB}"/>
    <dgm:cxn modelId="{F1F13B05-98DA-4342-A7AD-01F4AC720226}" type="presOf" srcId="{BE621453-9A31-4BA1-A4E1-FF0952AF4550}" destId="{0217E824-C730-4A4C-9F0C-DCDF089E85D2}" srcOrd="0" destOrd="0" presId="urn:microsoft.com/office/officeart/2016/7/layout/RepeatingBendingProcessNew"/>
    <dgm:cxn modelId="{BC5789BC-566A-4737-BC63-686935A8CB56}" srcId="{D72767B8-FCF6-49D9-98E1-61448EF4285C}" destId="{9DC08B47-A44A-4B74-AA7E-3D2B6E489BD4}" srcOrd="2" destOrd="0" parTransId="{E14EB339-CA0B-49C9-8DEF-48A6BE42DBB9}" sibTransId="{A8A676D3-86D0-4B9E-9C81-5B30C1C029F5}"/>
    <dgm:cxn modelId="{3D81212C-D465-4BEE-82DC-2686C006D193}" srcId="{D72767B8-FCF6-49D9-98E1-61448EF4285C}" destId="{111CC2BC-612D-48FE-8C73-33F9EF538896}" srcOrd="1" destOrd="0" parTransId="{D4E59FE0-F080-46A4-8473-629058AF96C8}" sibTransId="{2B1CB4CF-4C9B-4A25-99A7-4A183ACF9F30}"/>
    <dgm:cxn modelId="{10C0562C-84A1-409A-9CB9-12DB8103AD22}" type="presOf" srcId="{FEC9EADA-CDA2-4EDD-9401-8EF65DE0B9BD}" destId="{5A24EE81-2D4A-4CEB-9271-47188F4D2A9E}" srcOrd="0" destOrd="0" presId="urn:microsoft.com/office/officeart/2016/7/layout/RepeatingBendingProcessNew"/>
    <dgm:cxn modelId="{C29DB673-742E-4A4C-9BF3-D3FC411477B2}" type="presOf" srcId="{2CD2B9DF-5B5F-4CF6-B9E5-2091DE6FE6EB}" destId="{E5D0A4A5-5661-4217-94AF-8980F3E229A1}" srcOrd="0" destOrd="0" presId="urn:microsoft.com/office/officeart/2016/7/layout/RepeatingBendingProcessNew"/>
    <dgm:cxn modelId="{5D3F14E4-E699-4DE6-B4B5-1D8B4D179BC8}" type="presOf" srcId="{D72767B8-FCF6-49D9-98E1-61448EF4285C}" destId="{89F13E8E-05A8-47A2-90B8-B19A9EA75E10}" srcOrd="0" destOrd="0" presId="urn:microsoft.com/office/officeart/2016/7/layout/RepeatingBendingProcessNew"/>
    <dgm:cxn modelId="{1BD02B72-2552-4EB2-8AE2-98CBF349667E}" type="presParOf" srcId="{89F13E8E-05A8-47A2-90B8-B19A9EA75E10}" destId="{CFEB6CB2-116E-47F0-9334-31EF48B8E9DB}" srcOrd="0" destOrd="0" presId="urn:microsoft.com/office/officeart/2016/7/layout/RepeatingBendingProcessNew"/>
    <dgm:cxn modelId="{1E5A2E46-6E11-40F4-AB0E-B49A37F04A8A}" type="presParOf" srcId="{89F13E8E-05A8-47A2-90B8-B19A9EA75E10}" destId="{E5D0A4A5-5661-4217-94AF-8980F3E229A1}" srcOrd="1" destOrd="0" presId="urn:microsoft.com/office/officeart/2016/7/layout/RepeatingBendingProcessNew"/>
    <dgm:cxn modelId="{94B53FD2-C029-4BFE-BED1-C13A651444B6}" type="presParOf" srcId="{E5D0A4A5-5661-4217-94AF-8980F3E229A1}" destId="{458DAC40-D93C-4B97-A8E1-721006F6D66C}" srcOrd="0" destOrd="0" presId="urn:microsoft.com/office/officeart/2016/7/layout/RepeatingBendingProcessNew"/>
    <dgm:cxn modelId="{D631297D-3339-433E-BF4F-B084BF4095C5}" type="presParOf" srcId="{89F13E8E-05A8-47A2-90B8-B19A9EA75E10}" destId="{3C7536D8-BEF0-454F-B063-D090E202BD36}" srcOrd="2" destOrd="0" presId="urn:microsoft.com/office/officeart/2016/7/layout/RepeatingBendingProcessNew"/>
    <dgm:cxn modelId="{D1B479D1-C2F6-4CE5-9F78-D14B738DFC5A}" type="presParOf" srcId="{89F13E8E-05A8-47A2-90B8-B19A9EA75E10}" destId="{7441112D-16F1-4C51-B9A2-1B359EC64D30}" srcOrd="3" destOrd="0" presId="urn:microsoft.com/office/officeart/2016/7/layout/RepeatingBendingProcessNew"/>
    <dgm:cxn modelId="{CBE5B841-2927-4231-A4E0-3679A4A17522}" type="presParOf" srcId="{7441112D-16F1-4C51-B9A2-1B359EC64D30}" destId="{6A880058-B3DC-4215-8381-BEAD9C172484}" srcOrd="0" destOrd="0" presId="urn:microsoft.com/office/officeart/2016/7/layout/RepeatingBendingProcessNew"/>
    <dgm:cxn modelId="{15A5DFFC-0F69-44A1-8622-04BC3CBABC1F}" type="presParOf" srcId="{89F13E8E-05A8-47A2-90B8-B19A9EA75E10}" destId="{18907735-378D-4AB3-941C-F3AF8932EDF9}" srcOrd="4" destOrd="0" presId="urn:microsoft.com/office/officeart/2016/7/layout/RepeatingBendingProcessNew"/>
    <dgm:cxn modelId="{724ED15F-86AC-4850-98BA-0B28FFD4D09B}" type="presParOf" srcId="{89F13E8E-05A8-47A2-90B8-B19A9EA75E10}" destId="{3E1991D1-D2A0-4D90-9514-D4CB702ECED8}" srcOrd="5" destOrd="0" presId="urn:microsoft.com/office/officeart/2016/7/layout/RepeatingBendingProcessNew"/>
    <dgm:cxn modelId="{DB2321BD-7249-4DAD-9220-E5D92960D750}" type="presParOf" srcId="{3E1991D1-D2A0-4D90-9514-D4CB702ECED8}" destId="{4CD4B35F-BB50-416C-9963-C7437461568A}" srcOrd="0" destOrd="0" presId="urn:microsoft.com/office/officeart/2016/7/layout/RepeatingBendingProcessNew"/>
    <dgm:cxn modelId="{06324522-A3F0-4CF0-A194-9C82A5ED2789}" type="presParOf" srcId="{89F13E8E-05A8-47A2-90B8-B19A9EA75E10}" destId="{0217E824-C730-4A4C-9F0C-DCDF089E85D2}" srcOrd="6" destOrd="0" presId="urn:microsoft.com/office/officeart/2016/7/layout/RepeatingBendingProcessNew"/>
    <dgm:cxn modelId="{F1E2D5D1-0A8A-43A6-A33C-1E9FC6755A12}" type="presParOf" srcId="{89F13E8E-05A8-47A2-90B8-B19A9EA75E10}" destId="{DE4A535B-3DAF-49AE-96C4-25EF428289A1}" srcOrd="7" destOrd="0" presId="urn:microsoft.com/office/officeart/2016/7/layout/RepeatingBendingProcessNew"/>
    <dgm:cxn modelId="{241EA67C-6F75-45B8-8745-EF6804B0EA64}" type="presParOf" srcId="{DE4A535B-3DAF-49AE-96C4-25EF428289A1}" destId="{BE173E00-952A-4C63-8703-34A4C6A414CA}" srcOrd="0" destOrd="0" presId="urn:microsoft.com/office/officeart/2016/7/layout/RepeatingBendingProcessNew"/>
    <dgm:cxn modelId="{4ED3068F-9290-4954-935E-8E0766254B45}" type="presParOf" srcId="{89F13E8E-05A8-47A2-90B8-B19A9EA75E10}" destId="{19DC304D-1AE4-4355-8A58-F1412DEC7B64}" srcOrd="8" destOrd="0" presId="urn:microsoft.com/office/officeart/2016/7/layout/RepeatingBendingProcessNew"/>
    <dgm:cxn modelId="{71B2DA9A-6F8D-484D-948E-3B828FB8EAB8}" type="presParOf" srcId="{89F13E8E-05A8-47A2-90B8-B19A9EA75E10}" destId="{27D210CA-1B09-4C42-9938-49E9C83F9930}" srcOrd="9" destOrd="0" presId="urn:microsoft.com/office/officeart/2016/7/layout/RepeatingBendingProcessNew"/>
    <dgm:cxn modelId="{00D0F880-7ED4-43E3-941B-2519A0559E6A}" type="presParOf" srcId="{27D210CA-1B09-4C42-9938-49E9C83F9930}" destId="{4B050859-03EC-4CCA-BFDA-93370AD552B6}" srcOrd="0" destOrd="0" presId="urn:microsoft.com/office/officeart/2016/7/layout/RepeatingBendingProcessNew"/>
    <dgm:cxn modelId="{DD15892D-F6C8-47A3-B54D-8075D8221D20}" type="presParOf" srcId="{89F13E8E-05A8-47A2-90B8-B19A9EA75E10}" destId="{25ADB3F5-BC74-4D04-B5A8-BB87E9AB9C7C}" srcOrd="10" destOrd="0" presId="urn:microsoft.com/office/officeart/2016/7/layout/RepeatingBendingProcessNew"/>
    <dgm:cxn modelId="{8A8B1427-C899-4261-8BD6-A6D1984ECD07}" type="presParOf" srcId="{89F13E8E-05A8-47A2-90B8-B19A9EA75E10}" destId="{FEB5B366-4C62-4B1B-937C-D246A3DFF5FF}" srcOrd="11" destOrd="0" presId="urn:microsoft.com/office/officeart/2016/7/layout/RepeatingBendingProcessNew"/>
    <dgm:cxn modelId="{13BCE0AF-CDA5-4E8F-8440-B8A227BE2110}" type="presParOf" srcId="{FEB5B366-4C62-4B1B-937C-D246A3DFF5FF}" destId="{6494A79B-2D97-462A-973F-6FAC03A720A8}" srcOrd="0" destOrd="0" presId="urn:microsoft.com/office/officeart/2016/7/layout/RepeatingBendingProcessNew"/>
    <dgm:cxn modelId="{28E6C5E9-ED51-4396-B9EE-BEF158D268C9}" type="presParOf" srcId="{89F13E8E-05A8-47A2-90B8-B19A9EA75E10}" destId="{5A24EE81-2D4A-4CEB-9271-47188F4D2A9E}" srcOrd="12" destOrd="0" presId="urn:microsoft.com/office/officeart/2016/7/layout/RepeatingBendingProcessNew"/>
    <dgm:cxn modelId="{11AC2F02-55D0-46B6-9A8F-4AC84B4C856A}" type="presParOf" srcId="{89F13E8E-05A8-47A2-90B8-B19A9EA75E10}" destId="{280FB937-51F8-49F4-865D-EE99C209271B}" srcOrd="13" destOrd="0" presId="urn:microsoft.com/office/officeart/2016/7/layout/RepeatingBendingProcessNew"/>
    <dgm:cxn modelId="{6903A7F4-5401-4307-9933-B44922140DCB}" type="presParOf" srcId="{280FB937-51F8-49F4-865D-EE99C209271B}" destId="{44F45ECA-EDD2-4F10-9806-170A4713C49B}" srcOrd="0" destOrd="0" presId="urn:microsoft.com/office/officeart/2016/7/layout/RepeatingBendingProcessNew"/>
    <dgm:cxn modelId="{66BB790D-379C-4AE5-8365-1C85A6A9C8E7}" type="presParOf" srcId="{89F13E8E-05A8-47A2-90B8-B19A9EA75E10}" destId="{B03A27C7-F44F-4DDC-AA98-E6E33B4289E5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E89F98-A0BB-4D23-AE1A-5A8A30EB0BDD}">
      <dsp:nvSpPr>
        <dsp:cNvPr id="0" name=""/>
        <dsp:cNvSpPr/>
      </dsp:nvSpPr>
      <dsp:spPr>
        <a:xfrm>
          <a:off x="0" y="844096"/>
          <a:ext cx="5816684" cy="351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18H00 – DEVOLUTIVA VISITAÇÃO CEMAEE</a:t>
          </a:r>
          <a:endParaRPr lang="en-US" sz="1500" kern="1200" dirty="0"/>
        </a:p>
      </dsp:txBody>
      <dsp:txXfrm>
        <a:off x="17134" y="861230"/>
        <a:ext cx="5782416" cy="316732"/>
      </dsp:txXfrm>
    </dsp:sp>
    <dsp:sp modelId="{50FF58A8-961F-459F-A99F-49D9C47201AD}">
      <dsp:nvSpPr>
        <dsp:cNvPr id="0" name=""/>
        <dsp:cNvSpPr/>
      </dsp:nvSpPr>
      <dsp:spPr>
        <a:xfrm>
          <a:off x="0" y="1238296"/>
          <a:ext cx="5816684" cy="351000"/>
        </a:xfrm>
        <a:prstGeom prst="roundRect">
          <a:avLst/>
        </a:prstGeom>
        <a:solidFill>
          <a:schemeClr val="accent2">
            <a:hueOff val="250494"/>
            <a:satOff val="-1822"/>
            <a:lumOff val="-5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18H10 -  CONAE SÃO JOSÉ DO RIO PARDO- OUTUBRO/2022</a:t>
          </a:r>
          <a:endParaRPr lang="en-US" sz="1500" kern="1200" dirty="0"/>
        </a:p>
      </dsp:txBody>
      <dsp:txXfrm>
        <a:off x="17134" y="1255430"/>
        <a:ext cx="5782416" cy="316732"/>
      </dsp:txXfrm>
    </dsp:sp>
    <dsp:sp modelId="{EBB9AEB9-2846-47CA-BF45-9AAEDE0E32D2}">
      <dsp:nvSpPr>
        <dsp:cNvPr id="0" name=""/>
        <dsp:cNvSpPr/>
      </dsp:nvSpPr>
      <dsp:spPr>
        <a:xfrm>
          <a:off x="0" y="1632496"/>
          <a:ext cx="5816684" cy="351000"/>
        </a:xfrm>
        <a:prstGeom prst="roundRect">
          <a:avLst/>
        </a:prstGeom>
        <a:solidFill>
          <a:schemeClr val="accent2">
            <a:hueOff val="500988"/>
            <a:satOff val="-3645"/>
            <a:lumOff val="-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18H20-   CERIMONIAL PRÊMIO CME</a:t>
          </a:r>
          <a:endParaRPr lang="en-US" sz="1500" kern="1200" dirty="0"/>
        </a:p>
      </dsp:txBody>
      <dsp:txXfrm>
        <a:off x="17134" y="1649630"/>
        <a:ext cx="5782416" cy="316732"/>
      </dsp:txXfrm>
    </dsp:sp>
    <dsp:sp modelId="{AA8BF414-BE00-40B7-98BF-4EF4C49CE9B4}">
      <dsp:nvSpPr>
        <dsp:cNvPr id="0" name=""/>
        <dsp:cNvSpPr/>
      </dsp:nvSpPr>
      <dsp:spPr>
        <a:xfrm>
          <a:off x="0" y="2026696"/>
          <a:ext cx="5816684" cy="351000"/>
        </a:xfrm>
        <a:prstGeom prst="roundRect">
          <a:avLst/>
        </a:prstGeom>
        <a:solidFill>
          <a:schemeClr val="accent2">
            <a:hueOff val="751482"/>
            <a:satOff val="-5467"/>
            <a:lumOff val="-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18H30 -   JULIANA TONCHE – AVERIGUAÇÃO SEME</a:t>
          </a:r>
          <a:endParaRPr lang="en-US" sz="1500" kern="1200" dirty="0"/>
        </a:p>
      </dsp:txBody>
      <dsp:txXfrm>
        <a:off x="17134" y="2043830"/>
        <a:ext cx="5782416" cy="316732"/>
      </dsp:txXfrm>
    </dsp:sp>
    <dsp:sp modelId="{235BF4B6-AAF2-48DD-863B-F7E812EFB7F7}">
      <dsp:nvSpPr>
        <dsp:cNvPr id="0" name=""/>
        <dsp:cNvSpPr/>
      </dsp:nvSpPr>
      <dsp:spPr>
        <a:xfrm>
          <a:off x="0" y="2420896"/>
          <a:ext cx="5816684" cy="351000"/>
        </a:xfrm>
        <a:prstGeom prst="roundRect">
          <a:avLst/>
        </a:prstGeom>
        <a:solidFill>
          <a:schemeClr val="accent2">
            <a:hueOff val="1001976"/>
            <a:satOff val="-7290"/>
            <a:lumOff val="-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18H40 -   VISITA À ADEVISA</a:t>
          </a:r>
          <a:endParaRPr lang="en-US" sz="1500" kern="1200" dirty="0"/>
        </a:p>
      </dsp:txBody>
      <dsp:txXfrm>
        <a:off x="17134" y="2438030"/>
        <a:ext cx="5782416" cy="316732"/>
      </dsp:txXfrm>
    </dsp:sp>
    <dsp:sp modelId="{A82B4955-6748-4F88-A03C-8023A4E62421}">
      <dsp:nvSpPr>
        <dsp:cNvPr id="0" name=""/>
        <dsp:cNvSpPr/>
      </dsp:nvSpPr>
      <dsp:spPr>
        <a:xfrm>
          <a:off x="0" y="2815096"/>
          <a:ext cx="5816684" cy="351000"/>
        </a:xfrm>
        <a:prstGeom prst="roundRect">
          <a:avLst/>
        </a:prstGeom>
        <a:solidFill>
          <a:schemeClr val="accent2">
            <a:hueOff val="1252470"/>
            <a:satOff val="-9112"/>
            <a:lumOff val="-27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18h50-     VISITAÇÃO JULHO ESCOLAS</a:t>
          </a:r>
          <a:endParaRPr lang="en-US" sz="1500" kern="1200" dirty="0"/>
        </a:p>
      </dsp:txBody>
      <dsp:txXfrm>
        <a:off x="17134" y="2832230"/>
        <a:ext cx="5782416" cy="316732"/>
      </dsp:txXfrm>
    </dsp:sp>
    <dsp:sp modelId="{955EDEBF-6D70-4E64-B21C-BD7CDCC867AB}">
      <dsp:nvSpPr>
        <dsp:cNvPr id="0" name=""/>
        <dsp:cNvSpPr/>
      </dsp:nvSpPr>
      <dsp:spPr>
        <a:xfrm>
          <a:off x="0" y="3209296"/>
          <a:ext cx="5816684" cy="351000"/>
        </a:xfrm>
        <a:prstGeom prst="roundRect">
          <a:avLst/>
        </a:prstGeom>
        <a:solidFill>
          <a:schemeClr val="accent2">
            <a:hueOff val="1502964"/>
            <a:satOff val="-10935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19H00 -    OUTROS INFORMES </a:t>
          </a:r>
          <a:endParaRPr lang="en-US" sz="1500" kern="1200" dirty="0"/>
        </a:p>
      </dsp:txBody>
      <dsp:txXfrm>
        <a:off x="17134" y="3226430"/>
        <a:ext cx="5782416" cy="316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D0F78-1C72-4B72-ADBA-DFE2762B25E3}">
      <dsp:nvSpPr>
        <dsp:cNvPr id="0" name=""/>
        <dsp:cNvSpPr/>
      </dsp:nvSpPr>
      <dsp:spPr>
        <a:xfrm>
          <a:off x="3232" y="427808"/>
          <a:ext cx="2564317" cy="15385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8H30 INÍCIO – CAFÉ </a:t>
          </a:r>
          <a:endParaRPr lang="en-US" sz="1800" kern="1200"/>
        </a:p>
      </dsp:txBody>
      <dsp:txXfrm>
        <a:off x="3232" y="427808"/>
        <a:ext cx="2564317" cy="1538590"/>
      </dsp:txXfrm>
    </dsp:sp>
    <dsp:sp modelId="{8DA8C8E7-3875-4367-825D-1FA4C0449325}">
      <dsp:nvSpPr>
        <dsp:cNvPr id="0" name=""/>
        <dsp:cNvSpPr/>
      </dsp:nvSpPr>
      <dsp:spPr>
        <a:xfrm>
          <a:off x="2823981" y="427808"/>
          <a:ext cx="2564317" cy="1538590"/>
        </a:xfrm>
        <a:prstGeom prst="rect">
          <a:avLst/>
        </a:prstGeom>
        <a:solidFill>
          <a:schemeClr val="accent5">
            <a:hueOff val="222860"/>
            <a:satOff val="885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8H40 – VÍDEO RETROSPECTIVA DE 20222 - CONSELHEIROS</a:t>
          </a:r>
          <a:endParaRPr lang="en-US" sz="1800" kern="1200"/>
        </a:p>
      </dsp:txBody>
      <dsp:txXfrm>
        <a:off x="2823981" y="427808"/>
        <a:ext cx="2564317" cy="1538590"/>
      </dsp:txXfrm>
    </dsp:sp>
    <dsp:sp modelId="{12B88FB4-F973-4DC6-8F24-5756B8C8FA27}">
      <dsp:nvSpPr>
        <dsp:cNvPr id="0" name=""/>
        <dsp:cNvSpPr/>
      </dsp:nvSpPr>
      <dsp:spPr>
        <a:xfrm>
          <a:off x="5644730" y="427808"/>
          <a:ext cx="2564317" cy="1538590"/>
        </a:xfrm>
        <a:prstGeom prst="rect">
          <a:avLst/>
        </a:prstGeom>
        <a:solidFill>
          <a:schemeClr val="accent5">
            <a:hueOff val="445721"/>
            <a:satOff val="1770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8H50-   APRESENTAÇÃO DO CURRÍCULO JULIANA TONCHE</a:t>
          </a:r>
          <a:endParaRPr lang="en-US" sz="1800" kern="1200"/>
        </a:p>
      </dsp:txBody>
      <dsp:txXfrm>
        <a:off x="5644730" y="427808"/>
        <a:ext cx="2564317" cy="1538590"/>
      </dsp:txXfrm>
    </dsp:sp>
    <dsp:sp modelId="{8A7629B8-3807-46FC-B5BF-08B43C91B281}">
      <dsp:nvSpPr>
        <dsp:cNvPr id="0" name=""/>
        <dsp:cNvSpPr/>
      </dsp:nvSpPr>
      <dsp:spPr>
        <a:xfrm>
          <a:off x="8465479" y="427808"/>
          <a:ext cx="2564317" cy="1538590"/>
        </a:xfrm>
        <a:prstGeom prst="rect">
          <a:avLst/>
        </a:prstGeom>
        <a:solidFill>
          <a:schemeClr val="accent5">
            <a:hueOff val="668581"/>
            <a:satOff val="2655"/>
            <a:lumOff val="-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9H00 -   PALESTRA JUSTIÇA RESTAURATIVA</a:t>
          </a:r>
          <a:endParaRPr lang="en-US" sz="1800" kern="1200"/>
        </a:p>
      </dsp:txBody>
      <dsp:txXfrm>
        <a:off x="8465479" y="427808"/>
        <a:ext cx="2564317" cy="1538590"/>
      </dsp:txXfrm>
    </dsp:sp>
    <dsp:sp modelId="{A6CC2F97-9187-4D76-A7F4-C31FABFEDFED}">
      <dsp:nvSpPr>
        <dsp:cNvPr id="0" name=""/>
        <dsp:cNvSpPr/>
      </dsp:nvSpPr>
      <dsp:spPr>
        <a:xfrm>
          <a:off x="3232" y="2222830"/>
          <a:ext cx="2564317" cy="1538590"/>
        </a:xfrm>
        <a:prstGeom prst="rect">
          <a:avLst/>
        </a:prstGeom>
        <a:solidFill>
          <a:schemeClr val="accent5">
            <a:hueOff val="891442"/>
            <a:satOff val="3540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10H00 – DEBATE INTERATIVO</a:t>
          </a:r>
          <a:endParaRPr lang="en-US" sz="1800" kern="1200"/>
        </a:p>
      </dsp:txBody>
      <dsp:txXfrm>
        <a:off x="3232" y="2222830"/>
        <a:ext cx="2564317" cy="1538590"/>
      </dsp:txXfrm>
    </dsp:sp>
    <dsp:sp modelId="{B4ED1167-DD03-47DD-9A88-38BAE4AB226A}">
      <dsp:nvSpPr>
        <dsp:cNvPr id="0" name=""/>
        <dsp:cNvSpPr/>
      </dsp:nvSpPr>
      <dsp:spPr>
        <a:xfrm>
          <a:off x="2823981" y="2222830"/>
          <a:ext cx="2564317" cy="1538590"/>
        </a:xfrm>
        <a:prstGeom prst="rect">
          <a:avLst/>
        </a:prstGeom>
        <a:solidFill>
          <a:schemeClr val="accent5">
            <a:hueOff val="1114302"/>
            <a:satOff val="4425"/>
            <a:lumOff val="-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11H00 – CERIMONIAL ENTREGA PRÊMIO – VÍDEO RETROSPECTIVA PRÊMIO</a:t>
          </a:r>
          <a:endParaRPr lang="en-US" sz="1800" kern="1200"/>
        </a:p>
      </dsp:txBody>
      <dsp:txXfrm>
        <a:off x="2823981" y="2222830"/>
        <a:ext cx="2564317" cy="1538590"/>
      </dsp:txXfrm>
    </dsp:sp>
    <dsp:sp modelId="{553C1EE1-EC53-4865-A577-BFD22C8C90E9}">
      <dsp:nvSpPr>
        <dsp:cNvPr id="0" name=""/>
        <dsp:cNvSpPr/>
      </dsp:nvSpPr>
      <dsp:spPr>
        <a:xfrm>
          <a:off x="5644730" y="2222830"/>
          <a:ext cx="2564317" cy="1538590"/>
        </a:xfrm>
        <a:prstGeom prst="rect">
          <a:avLst/>
        </a:prstGeom>
        <a:solidFill>
          <a:schemeClr val="accent5">
            <a:hueOff val="1337163"/>
            <a:satOff val="5310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11H10    APRESENTAÇÃO DO PRÊMIO</a:t>
          </a:r>
          <a:endParaRPr lang="en-US" sz="1800" kern="1200"/>
        </a:p>
      </dsp:txBody>
      <dsp:txXfrm>
        <a:off x="5644730" y="2222830"/>
        <a:ext cx="2564317" cy="1538590"/>
      </dsp:txXfrm>
    </dsp:sp>
    <dsp:sp modelId="{1BE405ED-0435-47A7-A5C0-7D85A4F71E80}">
      <dsp:nvSpPr>
        <dsp:cNvPr id="0" name=""/>
        <dsp:cNvSpPr/>
      </dsp:nvSpPr>
      <dsp:spPr>
        <a:xfrm>
          <a:off x="8465479" y="2222830"/>
          <a:ext cx="2564317" cy="1538590"/>
        </a:xfrm>
        <a:prstGeom prst="rect">
          <a:avLst/>
        </a:prstGeom>
        <a:solidFill>
          <a:schemeClr val="accent5">
            <a:hueOff val="1560023"/>
            <a:satOff val="6195"/>
            <a:lumOff val="-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/>
            <a:t>11H20 – ENTREGA DO PRÊMIO</a:t>
          </a:r>
          <a:endParaRPr lang="en-US" sz="1800" kern="1200"/>
        </a:p>
      </dsp:txBody>
      <dsp:txXfrm>
        <a:off x="8465479" y="2222830"/>
        <a:ext cx="2564317" cy="1538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0A4A5-5661-4217-94AF-8980F3E229A1}">
      <dsp:nvSpPr>
        <dsp:cNvPr id="0" name=""/>
        <dsp:cNvSpPr/>
      </dsp:nvSpPr>
      <dsp:spPr>
        <a:xfrm>
          <a:off x="2093069" y="1191944"/>
          <a:ext cx="4499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943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6027" y="1235262"/>
        <a:ext cx="24027" cy="4805"/>
      </dsp:txXfrm>
    </dsp:sp>
    <dsp:sp modelId="{CFEB6CB2-116E-47F0-9334-31EF48B8E9DB}">
      <dsp:nvSpPr>
        <dsp:cNvPr id="0" name=""/>
        <dsp:cNvSpPr/>
      </dsp:nvSpPr>
      <dsp:spPr>
        <a:xfrm>
          <a:off x="5550" y="610868"/>
          <a:ext cx="2089319" cy="1253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APRESENTAÇÃO – ELIANE ZIBURIS</a:t>
          </a:r>
          <a:endParaRPr lang="en-US" sz="1500" kern="1200"/>
        </a:p>
      </dsp:txBody>
      <dsp:txXfrm>
        <a:off x="5550" y="610868"/>
        <a:ext cx="2089319" cy="1253591"/>
      </dsp:txXfrm>
    </dsp:sp>
    <dsp:sp modelId="{7441112D-16F1-4C51-B9A2-1B359EC64D30}">
      <dsp:nvSpPr>
        <dsp:cNvPr id="0" name=""/>
        <dsp:cNvSpPr/>
      </dsp:nvSpPr>
      <dsp:spPr>
        <a:xfrm>
          <a:off x="4662932" y="1191944"/>
          <a:ext cx="4499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94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5890" y="1235262"/>
        <a:ext cx="24027" cy="4805"/>
      </dsp:txXfrm>
    </dsp:sp>
    <dsp:sp modelId="{3C7536D8-BEF0-454F-B063-D090E202BD36}">
      <dsp:nvSpPr>
        <dsp:cNvPr id="0" name=""/>
        <dsp:cNvSpPr/>
      </dsp:nvSpPr>
      <dsp:spPr>
        <a:xfrm>
          <a:off x="2575413" y="610868"/>
          <a:ext cx="2089319" cy="1253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VÍDEOS E LISTA DE PRESENÇA – EVELIZE</a:t>
          </a:r>
          <a:endParaRPr lang="en-US" sz="1500" kern="1200"/>
        </a:p>
      </dsp:txBody>
      <dsp:txXfrm>
        <a:off x="2575413" y="610868"/>
        <a:ext cx="2089319" cy="1253591"/>
      </dsp:txXfrm>
    </dsp:sp>
    <dsp:sp modelId="{3E1991D1-D2A0-4D90-9514-D4CB702ECED8}">
      <dsp:nvSpPr>
        <dsp:cNvPr id="0" name=""/>
        <dsp:cNvSpPr/>
      </dsp:nvSpPr>
      <dsp:spPr>
        <a:xfrm>
          <a:off x="1050210" y="1862660"/>
          <a:ext cx="5139725" cy="449943"/>
        </a:xfrm>
        <a:custGeom>
          <a:avLst/>
          <a:gdLst/>
          <a:ahLst/>
          <a:cxnLst/>
          <a:rect l="0" t="0" r="0" b="0"/>
          <a:pathLst>
            <a:path>
              <a:moveTo>
                <a:pt x="5139725" y="0"/>
              </a:moveTo>
              <a:lnTo>
                <a:pt x="5139725" y="242071"/>
              </a:lnTo>
              <a:lnTo>
                <a:pt x="0" y="242071"/>
              </a:lnTo>
              <a:lnTo>
                <a:pt x="0" y="449943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1019" y="2085229"/>
        <a:ext cx="258107" cy="4805"/>
      </dsp:txXfrm>
    </dsp:sp>
    <dsp:sp modelId="{18907735-378D-4AB3-941C-F3AF8932EDF9}">
      <dsp:nvSpPr>
        <dsp:cNvPr id="0" name=""/>
        <dsp:cNvSpPr/>
      </dsp:nvSpPr>
      <dsp:spPr>
        <a:xfrm>
          <a:off x="5145276" y="610868"/>
          <a:ext cx="2089319" cy="1253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PPT – EVELIZE CERIMONIAL</a:t>
          </a:r>
          <a:endParaRPr lang="en-US" sz="1500" kern="1200"/>
        </a:p>
      </dsp:txBody>
      <dsp:txXfrm>
        <a:off x="5145276" y="610868"/>
        <a:ext cx="2089319" cy="1253591"/>
      </dsp:txXfrm>
    </dsp:sp>
    <dsp:sp modelId="{DE4A535B-3DAF-49AE-96C4-25EF428289A1}">
      <dsp:nvSpPr>
        <dsp:cNvPr id="0" name=""/>
        <dsp:cNvSpPr/>
      </dsp:nvSpPr>
      <dsp:spPr>
        <a:xfrm>
          <a:off x="2093069" y="2926080"/>
          <a:ext cx="4499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943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6027" y="2969397"/>
        <a:ext cx="24027" cy="4805"/>
      </dsp:txXfrm>
    </dsp:sp>
    <dsp:sp modelId="{0217E824-C730-4A4C-9F0C-DCDF089E85D2}">
      <dsp:nvSpPr>
        <dsp:cNvPr id="0" name=""/>
        <dsp:cNvSpPr/>
      </dsp:nvSpPr>
      <dsp:spPr>
        <a:xfrm>
          <a:off x="5550" y="2345004"/>
          <a:ext cx="2089319" cy="12535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RECEPÇÃO CONVIDADOS – ADRIANA E ROBERTA</a:t>
          </a:r>
          <a:endParaRPr lang="en-US" sz="1500" kern="1200"/>
        </a:p>
      </dsp:txBody>
      <dsp:txXfrm>
        <a:off x="5550" y="2345004"/>
        <a:ext cx="2089319" cy="1253591"/>
      </dsp:txXfrm>
    </dsp:sp>
    <dsp:sp modelId="{27D210CA-1B09-4C42-9938-49E9C83F9930}">
      <dsp:nvSpPr>
        <dsp:cNvPr id="0" name=""/>
        <dsp:cNvSpPr/>
      </dsp:nvSpPr>
      <dsp:spPr>
        <a:xfrm>
          <a:off x="4662932" y="2926080"/>
          <a:ext cx="4499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943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75890" y="2969397"/>
        <a:ext cx="24027" cy="4805"/>
      </dsp:txXfrm>
    </dsp:sp>
    <dsp:sp modelId="{19DC304D-1AE4-4355-8A58-F1412DEC7B64}">
      <dsp:nvSpPr>
        <dsp:cNvPr id="0" name=""/>
        <dsp:cNvSpPr/>
      </dsp:nvSpPr>
      <dsp:spPr>
        <a:xfrm>
          <a:off x="2575413" y="2345004"/>
          <a:ext cx="2089319" cy="125359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PREPARAÇÃO DA MESA – ELIANE CARRIJO E ROSÉLIA</a:t>
          </a:r>
          <a:endParaRPr lang="en-US" sz="1500" kern="1200"/>
        </a:p>
      </dsp:txBody>
      <dsp:txXfrm>
        <a:off x="2575413" y="2345004"/>
        <a:ext cx="2089319" cy="1253591"/>
      </dsp:txXfrm>
    </dsp:sp>
    <dsp:sp modelId="{FEB5B366-4C62-4B1B-937C-D246A3DFF5FF}">
      <dsp:nvSpPr>
        <dsp:cNvPr id="0" name=""/>
        <dsp:cNvSpPr/>
      </dsp:nvSpPr>
      <dsp:spPr>
        <a:xfrm>
          <a:off x="1050210" y="3596795"/>
          <a:ext cx="5139725" cy="449943"/>
        </a:xfrm>
        <a:custGeom>
          <a:avLst/>
          <a:gdLst/>
          <a:ahLst/>
          <a:cxnLst/>
          <a:rect l="0" t="0" r="0" b="0"/>
          <a:pathLst>
            <a:path>
              <a:moveTo>
                <a:pt x="5139725" y="0"/>
              </a:moveTo>
              <a:lnTo>
                <a:pt x="5139725" y="242071"/>
              </a:lnTo>
              <a:lnTo>
                <a:pt x="0" y="242071"/>
              </a:lnTo>
              <a:lnTo>
                <a:pt x="0" y="4499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1019" y="3819364"/>
        <a:ext cx="258107" cy="4805"/>
      </dsp:txXfrm>
    </dsp:sp>
    <dsp:sp modelId="{25ADB3F5-BC74-4D04-B5A8-BB87E9AB9C7C}">
      <dsp:nvSpPr>
        <dsp:cNvPr id="0" name=""/>
        <dsp:cNvSpPr/>
      </dsp:nvSpPr>
      <dsp:spPr>
        <a:xfrm>
          <a:off x="5145276" y="2345004"/>
          <a:ext cx="2089319" cy="1253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PALCO – BANDEIRAS MICROFONE E MESAS – ELISÂNGELA</a:t>
          </a:r>
          <a:endParaRPr lang="en-US" sz="1500" kern="1200"/>
        </a:p>
      </dsp:txBody>
      <dsp:txXfrm>
        <a:off x="5145276" y="2345004"/>
        <a:ext cx="2089319" cy="1253591"/>
      </dsp:txXfrm>
    </dsp:sp>
    <dsp:sp modelId="{280FB937-51F8-49F4-865D-EE99C209271B}">
      <dsp:nvSpPr>
        <dsp:cNvPr id="0" name=""/>
        <dsp:cNvSpPr/>
      </dsp:nvSpPr>
      <dsp:spPr>
        <a:xfrm>
          <a:off x="2093069" y="4660215"/>
          <a:ext cx="4499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943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06027" y="4703532"/>
        <a:ext cx="24027" cy="4805"/>
      </dsp:txXfrm>
    </dsp:sp>
    <dsp:sp modelId="{5A24EE81-2D4A-4CEB-9271-47188F4D2A9E}">
      <dsp:nvSpPr>
        <dsp:cNvPr id="0" name=""/>
        <dsp:cNvSpPr/>
      </dsp:nvSpPr>
      <dsp:spPr>
        <a:xfrm>
          <a:off x="5550" y="4079139"/>
          <a:ext cx="2089319" cy="12535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CAFÉ ORGANIZAÇÃO – HELEN CONRAL</a:t>
          </a:r>
          <a:endParaRPr lang="en-US" sz="1500" kern="1200"/>
        </a:p>
      </dsp:txBody>
      <dsp:txXfrm>
        <a:off x="5550" y="4079139"/>
        <a:ext cx="2089319" cy="1253591"/>
      </dsp:txXfrm>
    </dsp:sp>
    <dsp:sp modelId="{B03A27C7-F44F-4DDC-AA98-E6E33B4289E5}">
      <dsp:nvSpPr>
        <dsp:cNvPr id="0" name=""/>
        <dsp:cNvSpPr/>
      </dsp:nvSpPr>
      <dsp:spPr>
        <a:xfrm>
          <a:off x="2575413" y="4079139"/>
          <a:ext cx="2089319" cy="12535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78" tIns="107464" rIns="102378" bIns="107464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/>
            <a:t>RODRIGO E CAIO - MATHEUS</a:t>
          </a:r>
          <a:endParaRPr lang="en-US" sz="1500" kern="1200"/>
        </a:p>
      </dsp:txBody>
      <dsp:txXfrm>
        <a:off x="2575413" y="4079139"/>
        <a:ext cx="2089319" cy="1253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2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0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1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9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7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8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5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June 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3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June 8,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3665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27C038-0C70-1243-0214-6B4DDFE9C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236" y="286601"/>
            <a:ext cx="5929422" cy="1852976"/>
          </a:xfrm>
        </p:spPr>
        <p:txBody>
          <a:bodyPr vert="horz" lIns="0" tIns="0" rIns="0" bIns="0" rtlCol="0" anchor="b">
            <a:normAutofit/>
          </a:bodyPr>
          <a:lstStyle/>
          <a:p>
            <a:pPr algn="l"/>
            <a:r>
              <a:rPr lang="en-US" spc="700"/>
              <a:t>CONSELHO MUNICIPAL DE EDUCAÇÃO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465AF2-4C68-FDBD-E902-C39F7D87F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0237" y="2621381"/>
            <a:ext cx="5929422" cy="3322219"/>
          </a:xfrm>
        </p:spPr>
        <p:txBody>
          <a:bodyPr vert="horz" lIns="0" tIns="0" rIns="0" bIns="0" rtlCol="0">
            <a:normAutofit/>
          </a:bodyPr>
          <a:lstStyle/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PAUTA: 08/06/2022</a:t>
            </a:r>
            <a:endParaRPr lang="en-US" sz="1800" dirty="0"/>
          </a:p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 err="1" smtClean="0"/>
              <a:t>extraORdINÁRIA</a:t>
            </a:r>
            <a:endParaRPr lang="en-US" sz="1800" dirty="0"/>
          </a:p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SEJAM </a:t>
            </a:r>
            <a:r>
              <a:rPr lang="en-US" sz="1800" dirty="0" smtClean="0"/>
              <a:t>BEM-VINDOS</a:t>
            </a:r>
            <a:endParaRPr lang="en-US" sz="1800" dirty="0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D85514-55C1-01E0-278C-15790638BC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94" r="30429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7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23118-E6E2-8F91-B5F6-51859BA7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OUTROS ASSUNTOS</a:t>
            </a:r>
          </a:p>
        </p:txBody>
      </p:sp>
    </p:spTree>
    <p:extLst>
      <p:ext uri="{BB962C8B-B14F-4D97-AF65-F5344CB8AC3E}">
        <p14:creationId xmlns:p14="http://schemas.microsoft.com/office/powerpoint/2010/main" val="358964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Indicação para o </a:t>
            </a:r>
            <a:r>
              <a:rPr lang="pt-BR" dirty="0" err="1" smtClean="0"/>
              <a:t>cme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Representante Suplente de Professores do Ensino Fundamental Municipal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39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6C0C3-A448-4D8B-86C7-3C83B7E4A6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E3A66B-8003-5D27-FF9C-6587009D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0" y="1028700"/>
            <a:ext cx="3330452" cy="4472690"/>
          </a:xfrm>
        </p:spPr>
        <p:txBody>
          <a:bodyPr anchor="ctr">
            <a:normAutofit/>
          </a:bodyPr>
          <a:lstStyle/>
          <a:p>
            <a:r>
              <a:rPr lang="pt-BR" sz="3200" dirty="0"/>
              <a:t>PAUTA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326A3-CBDD-4503-8C40-806B4ABF4F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8741"/>
            <a:ext cx="12192000" cy="449256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10698D-E436-464E-9DE4-F9FB349FD9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8316"/>
            <a:ext cx="8153398" cy="449684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68000"/>
                </a:schemeClr>
              </a:gs>
              <a:gs pos="99000">
                <a:schemeClr val="accent2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C85164AF-F17E-4BE5-3470-CB00C29FE3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456335"/>
              </p:ext>
            </p:extLst>
          </p:nvPr>
        </p:nvGraphicFramePr>
        <p:xfrm>
          <a:off x="5172741" y="882502"/>
          <a:ext cx="5816684" cy="4404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97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8A22513-307E-4203-BEFF-5BBBFAFDDE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11F11-4937-44F9-B733-211517A2D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9076" y="-431"/>
            <a:ext cx="11742924" cy="6858427"/>
          </a:xfrm>
          <a:prstGeom prst="rect">
            <a:avLst/>
          </a:prstGeom>
          <a:gradFill>
            <a:gsLst>
              <a:gs pos="2000">
                <a:schemeClr val="accent5">
                  <a:alpha val="17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F7BA0D-619B-4BA4-AF41-9F99DE3017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9076" y="-429"/>
            <a:ext cx="11742924" cy="6400800"/>
          </a:xfrm>
          <a:prstGeom prst="rect">
            <a:avLst/>
          </a:prstGeom>
          <a:gradFill>
            <a:gsLst>
              <a:gs pos="0">
                <a:schemeClr val="accent5">
                  <a:alpha val="76000"/>
                </a:schemeClr>
              </a:gs>
              <a:gs pos="100000">
                <a:schemeClr val="accent2">
                  <a:lumMod val="20000"/>
                  <a:lumOff val="80000"/>
                  <a:alpha val="1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0A1EE3-9DEB-45B0-A9FA-0804579257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2648"/>
            <a:ext cx="11742924" cy="6870648"/>
          </a:xfrm>
          <a:prstGeom prst="rect">
            <a:avLst/>
          </a:prstGeom>
          <a:gradFill>
            <a:gsLst>
              <a:gs pos="37000">
                <a:schemeClr val="accent5">
                  <a:lumMod val="60000"/>
                  <a:lumOff val="40000"/>
                  <a:alpha val="25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513AF-ACB9-491F-AB2C-AA27171CB7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8860813" cy="6857572"/>
          </a:xfrm>
          <a:prstGeom prst="rect">
            <a:avLst/>
          </a:prstGeom>
          <a:gradFill>
            <a:gsLst>
              <a:gs pos="6000">
                <a:schemeClr val="accent2">
                  <a:alpha val="88000"/>
                </a:schemeClr>
              </a:gs>
              <a:gs pos="100000">
                <a:schemeClr val="accent6">
                  <a:lumMod val="75000"/>
                  <a:alpha val="66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5F36B92-14BC-4E12-8F9A-737EFED6C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33214">
            <a:off x="5243949" y="-200984"/>
            <a:ext cx="6022658" cy="6022658"/>
          </a:xfrm>
          <a:custGeom>
            <a:avLst/>
            <a:gdLst>
              <a:gd name="connsiteX0" fmla="*/ 5757156 w 6022658"/>
              <a:gd name="connsiteY0" fmla="*/ 4243377 h 6022658"/>
              <a:gd name="connsiteX1" fmla="*/ 4298301 w 6022658"/>
              <a:gd name="connsiteY1" fmla="*/ 5730698 h 6022658"/>
              <a:gd name="connsiteX2" fmla="*/ 4183474 w 6022658"/>
              <a:gd name="connsiteY2" fmla="*/ 5786013 h 6022658"/>
              <a:gd name="connsiteX3" fmla="*/ 3011329 w 6022658"/>
              <a:gd name="connsiteY3" fmla="*/ 6022658 h 6022658"/>
              <a:gd name="connsiteX4" fmla="*/ 0 w 6022658"/>
              <a:gd name="connsiteY4" fmla="*/ 3011329 h 6022658"/>
              <a:gd name="connsiteX5" fmla="*/ 3011329 w 6022658"/>
              <a:gd name="connsiteY5" fmla="*/ 0 h 6022658"/>
              <a:gd name="connsiteX6" fmla="*/ 6022658 w 6022658"/>
              <a:gd name="connsiteY6" fmla="*/ 3011329 h 6022658"/>
              <a:gd name="connsiteX7" fmla="*/ 5786013 w 6022658"/>
              <a:gd name="connsiteY7" fmla="*/ 4183474 h 602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22658" h="6022658">
                <a:moveTo>
                  <a:pt x="5757156" y="4243377"/>
                </a:moveTo>
                <a:lnTo>
                  <a:pt x="4298301" y="5730698"/>
                </a:lnTo>
                <a:lnTo>
                  <a:pt x="4183474" y="5786013"/>
                </a:lnTo>
                <a:cubicBezTo>
                  <a:pt x="3823203" y="5938395"/>
                  <a:pt x="3427106" y="6022658"/>
                  <a:pt x="3011329" y="6022658"/>
                </a:cubicBezTo>
                <a:cubicBezTo>
                  <a:pt x="1348218" y="6022658"/>
                  <a:pt x="0" y="4674440"/>
                  <a:pt x="0" y="3011329"/>
                </a:cubicBezTo>
                <a:cubicBezTo>
                  <a:pt x="0" y="1348218"/>
                  <a:pt x="1348218" y="0"/>
                  <a:pt x="3011329" y="0"/>
                </a:cubicBezTo>
                <a:cubicBezTo>
                  <a:pt x="4674440" y="0"/>
                  <a:pt x="6022658" y="1348218"/>
                  <a:pt x="6022658" y="3011329"/>
                </a:cubicBezTo>
                <a:cubicBezTo>
                  <a:pt x="6022658" y="3427107"/>
                  <a:pt x="5938394" y="3823204"/>
                  <a:pt x="5786013" y="4183474"/>
                </a:cubicBezTo>
                <a:close/>
              </a:path>
            </a:pathLst>
          </a:custGeom>
          <a:gradFill>
            <a:gsLst>
              <a:gs pos="21000">
                <a:schemeClr val="accent2">
                  <a:alpha val="0"/>
                </a:schemeClr>
              </a:gs>
              <a:gs pos="85000">
                <a:schemeClr val="accent6">
                  <a:alpha val="1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F8B7C9A-BF0D-5988-7C20-66CE138F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638" y="1122362"/>
            <a:ext cx="6951109" cy="2842863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4400" spc="750">
                <a:solidFill>
                  <a:schemeClr val="bg1"/>
                </a:solidFill>
              </a:rPr>
              <a:t>DEVOLUTIVA CEMMAE E SEME</a:t>
            </a:r>
          </a:p>
        </p:txBody>
      </p:sp>
    </p:spTree>
    <p:extLst>
      <p:ext uri="{BB962C8B-B14F-4D97-AF65-F5344CB8AC3E}">
        <p14:creationId xmlns:p14="http://schemas.microsoft.com/office/powerpoint/2010/main" val="415557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7ACFFEE-EE5E-2B1E-AB9E-C0D7C1EF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1028701"/>
            <a:ext cx="3248863" cy="3020785"/>
          </a:xfrm>
        </p:spPr>
        <p:txBody>
          <a:bodyPr>
            <a:normAutofit/>
          </a:bodyPr>
          <a:lstStyle/>
          <a:p>
            <a:pPr algn="r"/>
            <a:r>
              <a:rPr lang="pt-BR" sz="3200">
                <a:solidFill>
                  <a:schemeClr val="bg1"/>
                </a:solidFill>
              </a:rPr>
              <a:t>SÃO JOSÉ DO RIO PARDO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2F1F7-8DBB-9087-CA13-25D7363A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409" y="1028702"/>
            <a:ext cx="6273972" cy="4843462"/>
          </a:xfrm>
        </p:spPr>
        <p:txBody>
          <a:bodyPr>
            <a:normAutofit/>
          </a:bodyPr>
          <a:lstStyle/>
          <a:p>
            <a:r>
              <a:rPr lang="pt-BR" sz="1800"/>
              <a:t>13, 14, 15 DE OUTUBRO 2022</a:t>
            </a:r>
          </a:p>
        </p:txBody>
      </p:sp>
    </p:spTree>
    <p:extLst>
      <p:ext uri="{BB962C8B-B14F-4D97-AF65-F5344CB8AC3E}">
        <p14:creationId xmlns:p14="http://schemas.microsoft.com/office/powerpoint/2010/main" val="6573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15BCCD-93F1-63A4-BBC2-2A28A25B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chemeClr val="bg1"/>
                </a:solidFill>
              </a:rPr>
              <a:t>CERIMONIAL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02D3537-9410-3D6B-7EF1-117859CB7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475358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419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CCD06E-4B63-B37B-A8FD-373107AF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68280"/>
            <a:ext cx="3390645" cy="3363597"/>
          </a:xfrm>
        </p:spPr>
        <p:txBody>
          <a:bodyPr>
            <a:normAutofit/>
          </a:bodyPr>
          <a:lstStyle/>
          <a:p>
            <a:pPr algn="r"/>
            <a:r>
              <a:rPr lang="pt-BR" sz="3000">
                <a:solidFill>
                  <a:schemeClr val="bg1"/>
                </a:solidFill>
              </a:rPr>
              <a:t>CERIMONIAL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125ED1F-C5B3-771B-36F8-7225E997BA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931825"/>
              </p:ext>
            </p:extLst>
          </p:nvPr>
        </p:nvGraphicFramePr>
        <p:xfrm>
          <a:off x="4494654" y="457200"/>
          <a:ext cx="7240146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01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D87739-CF99-0ECF-7362-962B6C6F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chemeClr val="bg1"/>
                </a:solidFill>
              </a:rPr>
              <a:t>VISITA À ADEVISA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C60AAD-F616-B426-E83E-9B4930A7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r>
              <a:rPr lang="pt-BR" sz="1800"/>
              <a:t>22 DE JUNHO</a:t>
            </a:r>
          </a:p>
          <a:p>
            <a:endParaRPr lang="pt-BR" sz="1800"/>
          </a:p>
        </p:txBody>
      </p:sp>
    </p:spTree>
    <p:extLst>
      <p:ext uri="{BB962C8B-B14F-4D97-AF65-F5344CB8AC3E}">
        <p14:creationId xmlns:p14="http://schemas.microsoft.com/office/powerpoint/2010/main" val="95096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470B1-379B-A08A-3F29-E6AFA5A8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VISITA JULHO ÀS ESCOLAS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384261-DE1D-9D16-E942-A354C2DB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DOLORES ANTUNES DA SILVA 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05/07</a:t>
            </a:r>
          </a:p>
          <a:p>
            <a:r>
              <a:rPr lang="pt-BR" dirty="0"/>
              <a:t>MIRINHA TONELLO  05/07</a:t>
            </a:r>
          </a:p>
          <a:p>
            <a:r>
              <a:rPr lang="pt-BR" dirty="0"/>
              <a:t>LEONOR FERNANDES DA SILVA  05/07</a:t>
            </a:r>
          </a:p>
          <a:p>
            <a:r>
              <a:rPr lang="pt-BR" dirty="0"/>
              <a:t>MARIA TEREZA  05/07</a:t>
            </a:r>
          </a:p>
        </p:txBody>
      </p:sp>
    </p:spTree>
    <p:extLst>
      <p:ext uri="{BB962C8B-B14F-4D97-AF65-F5344CB8AC3E}">
        <p14:creationId xmlns:p14="http://schemas.microsoft.com/office/powerpoint/2010/main" val="35835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CB4EE-AB1B-8F16-170F-DB94C130A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CEMUS</a:t>
            </a:r>
          </a:p>
        </p:txBody>
      </p:sp>
    </p:spTree>
    <p:extLst>
      <p:ext uri="{BB962C8B-B14F-4D97-AF65-F5344CB8AC3E}">
        <p14:creationId xmlns:p14="http://schemas.microsoft.com/office/powerpoint/2010/main" val="263147297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243641"/>
      </a:dk2>
      <a:lt2>
        <a:srgbClr val="E2E7E8"/>
      </a:lt2>
      <a:accent1>
        <a:srgbClr val="C4988C"/>
      </a:accent1>
      <a:accent2>
        <a:srgbClr val="B8A17A"/>
      </a:accent2>
      <a:accent3>
        <a:srgbClr val="A4A67B"/>
      </a:accent3>
      <a:accent4>
        <a:srgbClr val="90AA70"/>
      </a:accent4>
      <a:accent5>
        <a:srgbClr val="85AC7F"/>
      </a:accent5>
      <a:accent6>
        <a:srgbClr val="74B086"/>
      </a:accent6>
      <a:hlink>
        <a:srgbClr val="5B8B97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201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Avenir Next LT Pro</vt:lpstr>
      <vt:lpstr>GradientRiseVTI</vt:lpstr>
      <vt:lpstr>CONSELHO MUNICIPAL DE EDUCAÇÃO</vt:lpstr>
      <vt:lpstr>PAUTA</vt:lpstr>
      <vt:lpstr>DEVOLUTIVA CEMMAE E SEME</vt:lpstr>
      <vt:lpstr>SÃO JOSÉ DO RIO PARDO</vt:lpstr>
      <vt:lpstr>CERIMONIAL</vt:lpstr>
      <vt:lpstr>CERIMONIAL</vt:lpstr>
      <vt:lpstr>VISITA À ADEVISA</vt:lpstr>
      <vt:lpstr>VISITA JULHO ÀS ESCOLAS</vt:lpstr>
      <vt:lpstr>CEMUS</vt:lpstr>
      <vt:lpstr>OUTROS ASSUNTOS</vt:lpstr>
      <vt:lpstr>Indicação para o cme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CONSELHO MUNICIPAL DE EDUCAÇÃO</dc:title>
  <dc:creator>Evelize Assunta Padovani Monteiro</dc:creator>
  <cp:lastModifiedBy>Rodrigo Lucas de Oliveira</cp:lastModifiedBy>
  <cp:revision>6</cp:revision>
  <cp:lastPrinted>2022-06-08T14:42:05Z</cp:lastPrinted>
  <dcterms:created xsi:type="dcterms:W3CDTF">2022-06-04T15:37:44Z</dcterms:created>
  <dcterms:modified xsi:type="dcterms:W3CDTF">2022-06-08T14:42:22Z</dcterms:modified>
</cp:coreProperties>
</file>