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1.png"/><Relationship Id="rId1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1.png"/><Relationship Id="rId1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54F75-01E1-4121-957D-4ABB1378DA1A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E65306-2A69-4A55-BCB4-D345D27E6FB3}">
      <dgm:prSet/>
      <dgm:spPr/>
      <dgm:t>
        <a:bodyPr/>
        <a:lstStyle/>
        <a:p>
          <a:r>
            <a:rPr lang="pt-BR"/>
            <a:t>18h00 – Devolutiva Reunião SEME, CME e CEMAEE.</a:t>
          </a:r>
          <a:endParaRPr lang="en-US"/>
        </a:p>
      </dgm:t>
    </dgm:pt>
    <dgm:pt modelId="{5F57232F-5229-4EFC-BB12-F726C5A12739}" type="parTrans" cxnId="{5C670CF9-DA21-46BA-97DA-69DBB2A5F631}">
      <dgm:prSet/>
      <dgm:spPr/>
      <dgm:t>
        <a:bodyPr/>
        <a:lstStyle/>
        <a:p>
          <a:endParaRPr lang="en-US"/>
        </a:p>
      </dgm:t>
    </dgm:pt>
    <dgm:pt modelId="{58F30B46-FBF1-4AA5-8EB8-146DCFADFE42}" type="sibTrans" cxnId="{5C670CF9-DA21-46BA-97DA-69DBB2A5F631}">
      <dgm:prSet/>
      <dgm:spPr/>
      <dgm:t>
        <a:bodyPr/>
        <a:lstStyle/>
        <a:p>
          <a:endParaRPr lang="en-US"/>
        </a:p>
      </dgm:t>
    </dgm:pt>
    <dgm:pt modelId="{9C38686D-D9B1-4D8E-A956-601870552A8F}">
      <dgm:prSet/>
      <dgm:spPr/>
      <dgm:t>
        <a:bodyPr/>
        <a:lstStyle/>
        <a:p>
          <a:r>
            <a:rPr lang="pt-BR"/>
            <a:t>18h15 -  Professora Maria Eduarda – Diversidade</a:t>
          </a:r>
          <a:endParaRPr lang="en-US"/>
        </a:p>
      </dgm:t>
    </dgm:pt>
    <dgm:pt modelId="{B85B07D6-3B88-49D3-8251-310C18B8970C}" type="parTrans" cxnId="{DAB3ABC3-B85B-4B93-93DE-95FD451EDDFF}">
      <dgm:prSet/>
      <dgm:spPr/>
      <dgm:t>
        <a:bodyPr/>
        <a:lstStyle/>
        <a:p>
          <a:endParaRPr lang="en-US"/>
        </a:p>
      </dgm:t>
    </dgm:pt>
    <dgm:pt modelId="{6A02799C-BFCF-4408-B793-220D31D176F6}" type="sibTrans" cxnId="{DAB3ABC3-B85B-4B93-93DE-95FD451EDDFF}">
      <dgm:prSet/>
      <dgm:spPr/>
      <dgm:t>
        <a:bodyPr/>
        <a:lstStyle/>
        <a:p>
          <a:endParaRPr lang="en-US"/>
        </a:p>
      </dgm:t>
    </dgm:pt>
    <dgm:pt modelId="{25869ACE-DD45-4B75-85F2-39577E9EE780}">
      <dgm:prSet/>
      <dgm:spPr/>
      <dgm:t>
        <a:bodyPr/>
        <a:lstStyle/>
        <a:p>
          <a:r>
            <a:rPr lang="pt-BR"/>
            <a:t>18h45 -  Eleição Suplente Professores Ensino Fundamental</a:t>
          </a:r>
          <a:endParaRPr lang="en-US"/>
        </a:p>
      </dgm:t>
    </dgm:pt>
    <dgm:pt modelId="{4471B9C3-497D-408A-93DD-FFD57FE898E6}" type="parTrans" cxnId="{750C3525-A71E-49F7-8B43-D39AD69C9E79}">
      <dgm:prSet/>
      <dgm:spPr/>
      <dgm:t>
        <a:bodyPr/>
        <a:lstStyle/>
        <a:p>
          <a:endParaRPr lang="en-US"/>
        </a:p>
      </dgm:t>
    </dgm:pt>
    <dgm:pt modelId="{1A27CD7B-7705-4E62-BCD6-C2A6B4E15D59}" type="sibTrans" cxnId="{750C3525-A71E-49F7-8B43-D39AD69C9E79}">
      <dgm:prSet/>
      <dgm:spPr/>
      <dgm:t>
        <a:bodyPr/>
        <a:lstStyle/>
        <a:p>
          <a:endParaRPr lang="en-US"/>
        </a:p>
      </dgm:t>
    </dgm:pt>
    <dgm:pt modelId="{26E41AA3-E81B-400F-9A28-E8E83F138DCB}">
      <dgm:prSet/>
      <dgm:spPr/>
      <dgm:t>
        <a:bodyPr/>
        <a:lstStyle/>
        <a:p>
          <a:r>
            <a:rPr lang="pt-BR"/>
            <a:t>19h00 -  Coleta números alunos – Instituições APAE, ASPAS, ADEVISA E ZOOM- preparação contrapartida</a:t>
          </a:r>
          <a:endParaRPr lang="en-US"/>
        </a:p>
      </dgm:t>
    </dgm:pt>
    <dgm:pt modelId="{8A11C1B3-CA4D-4505-912F-C5027362EAB6}" type="parTrans" cxnId="{39509683-FE09-45FB-971C-FD3130152744}">
      <dgm:prSet/>
      <dgm:spPr/>
      <dgm:t>
        <a:bodyPr/>
        <a:lstStyle/>
        <a:p>
          <a:endParaRPr lang="en-US"/>
        </a:p>
      </dgm:t>
    </dgm:pt>
    <dgm:pt modelId="{4A6D5F16-CB92-41D5-8A62-AD32857FD73B}" type="sibTrans" cxnId="{39509683-FE09-45FB-971C-FD3130152744}">
      <dgm:prSet/>
      <dgm:spPr/>
      <dgm:t>
        <a:bodyPr/>
        <a:lstStyle/>
        <a:p>
          <a:endParaRPr lang="en-US"/>
        </a:p>
      </dgm:t>
    </dgm:pt>
    <dgm:pt modelId="{65DECD0C-F0C6-413A-8397-C5DF3F3661DE}">
      <dgm:prSet/>
      <dgm:spPr/>
      <dgm:t>
        <a:bodyPr/>
        <a:lstStyle/>
        <a:p>
          <a:r>
            <a:rPr lang="pt-BR"/>
            <a:t>19h30 -  Visita às escolas</a:t>
          </a:r>
          <a:endParaRPr lang="en-US"/>
        </a:p>
      </dgm:t>
    </dgm:pt>
    <dgm:pt modelId="{95CF6065-506C-45C4-9D0A-D7C2E209DD56}" type="parTrans" cxnId="{BF2DFA26-BE49-42F6-B7F1-EA5056DCB1D9}">
      <dgm:prSet/>
      <dgm:spPr/>
      <dgm:t>
        <a:bodyPr/>
        <a:lstStyle/>
        <a:p>
          <a:endParaRPr lang="en-US"/>
        </a:p>
      </dgm:t>
    </dgm:pt>
    <dgm:pt modelId="{0053487C-E1B9-4663-B0F6-539772CB916B}" type="sibTrans" cxnId="{BF2DFA26-BE49-42F6-B7F1-EA5056DCB1D9}">
      <dgm:prSet/>
      <dgm:spPr/>
      <dgm:t>
        <a:bodyPr/>
        <a:lstStyle/>
        <a:p>
          <a:endParaRPr lang="en-US"/>
        </a:p>
      </dgm:t>
    </dgm:pt>
    <dgm:pt modelId="{60EB4258-46BA-451B-82C3-52AC1B4C420A}">
      <dgm:prSet/>
      <dgm:spPr/>
      <dgm:t>
        <a:bodyPr/>
        <a:lstStyle/>
        <a:p>
          <a:r>
            <a:rPr lang="pt-BR"/>
            <a:t>19h45-   Visita ao CEE ( fechar data)</a:t>
          </a:r>
          <a:endParaRPr lang="en-US"/>
        </a:p>
      </dgm:t>
    </dgm:pt>
    <dgm:pt modelId="{69EEF520-0B3A-44CD-A32A-98AC5BE844D6}" type="parTrans" cxnId="{FCAC5899-0DB7-47F9-BB80-F29BACB991E4}">
      <dgm:prSet/>
      <dgm:spPr/>
      <dgm:t>
        <a:bodyPr/>
        <a:lstStyle/>
        <a:p>
          <a:endParaRPr lang="en-US"/>
        </a:p>
      </dgm:t>
    </dgm:pt>
    <dgm:pt modelId="{A43D5972-5D0F-4386-9DD4-7807545F069A}" type="sibTrans" cxnId="{FCAC5899-0DB7-47F9-BB80-F29BACB991E4}">
      <dgm:prSet/>
      <dgm:spPr/>
      <dgm:t>
        <a:bodyPr/>
        <a:lstStyle/>
        <a:p>
          <a:endParaRPr lang="en-US"/>
        </a:p>
      </dgm:t>
    </dgm:pt>
    <dgm:pt modelId="{E53879B3-4E67-45BE-A8A7-559653C201FD}">
      <dgm:prSet/>
      <dgm:spPr/>
      <dgm:t>
        <a:bodyPr/>
        <a:lstStyle/>
        <a:p>
          <a:r>
            <a:rPr lang="pt-BR"/>
            <a:t>20h00 – Organização REDE PROTETIVA</a:t>
          </a:r>
          <a:endParaRPr lang="en-US"/>
        </a:p>
      </dgm:t>
    </dgm:pt>
    <dgm:pt modelId="{5732DFD5-4C2F-440C-B855-7CF6C563E490}" type="parTrans" cxnId="{88CF9FF3-280D-4274-8A2D-1B0B7D355C2B}">
      <dgm:prSet/>
      <dgm:spPr/>
      <dgm:t>
        <a:bodyPr/>
        <a:lstStyle/>
        <a:p>
          <a:endParaRPr lang="en-US"/>
        </a:p>
      </dgm:t>
    </dgm:pt>
    <dgm:pt modelId="{5701D5F2-A34C-498E-B6AA-06873EEF410E}" type="sibTrans" cxnId="{88CF9FF3-280D-4274-8A2D-1B0B7D355C2B}">
      <dgm:prSet/>
      <dgm:spPr/>
      <dgm:t>
        <a:bodyPr/>
        <a:lstStyle/>
        <a:p>
          <a:endParaRPr lang="en-US"/>
        </a:p>
      </dgm:t>
    </dgm:pt>
    <dgm:pt modelId="{7A8FC3C8-0C41-44D1-9B40-3713D1AB770F}" type="pres">
      <dgm:prSet presAssocID="{96354F75-01E1-4121-957D-4ABB1378DA1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C865E31-B480-4DA2-8A7F-2B87121B2A13}" type="pres">
      <dgm:prSet presAssocID="{00E65306-2A69-4A55-BCB4-D345D27E6FB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AA24E2-7D6B-4AE1-8721-835521CEE194}" type="pres">
      <dgm:prSet presAssocID="{58F30B46-FBF1-4AA5-8EB8-146DCFADFE42}" presName="sibTrans" presStyleLbl="sibTrans1D1" presStyleIdx="0" presStyleCnt="6"/>
      <dgm:spPr/>
      <dgm:t>
        <a:bodyPr/>
        <a:lstStyle/>
        <a:p>
          <a:endParaRPr lang="pt-BR"/>
        </a:p>
      </dgm:t>
    </dgm:pt>
    <dgm:pt modelId="{B7D33F49-C2EA-4B78-AF33-1D6A610021F7}" type="pres">
      <dgm:prSet presAssocID="{58F30B46-FBF1-4AA5-8EB8-146DCFADFE42}" presName="connectorText" presStyleLbl="sibTrans1D1" presStyleIdx="0" presStyleCnt="6"/>
      <dgm:spPr/>
      <dgm:t>
        <a:bodyPr/>
        <a:lstStyle/>
        <a:p>
          <a:endParaRPr lang="pt-BR"/>
        </a:p>
      </dgm:t>
    </dgm:pt>
    <dgm:pt modelId="{0795AA3F-F43E-4D11-8184-7AAB3B62265E}" type="pres">
      <dgm:prSet presAssocID="{9C38686D-D9B1-4D8E-A956-601870552A8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EDED1F-F526-4469-91AA-1FEB0665CC6C}" type="pres">
      <dgm:prSet presAssocID="{6A02799C-BFCF-4408-B793-220D31D176F6}" presName="sibTrans" presStyleLbl="sibTrans1D1" presStyleIdx="1" presStyleCnt="6"/>
      <dgm:spPr/>
      <dgm:t>
        <a:bodyPr/>
        <a:lstStyle/>
        <a:p>
          <a:endParaRPr lang="pt-BR"/>
        </a:p>
      </dgm:t>
    </dgm:pt>
    <dgm:pt modelId="{72308D32-AAC0-4609-B20B-0FBFA4089467}" type="pres">
      <dgm:prSet presAssocID="{6A02799C-BFCF-4408-B793-220D31D176F6}" presName="connectorText" presStyleLbl="sibTrans1D1" presStyleIdx="1" presStyleCnt="6"/>
      <dgm:spPr/>
      <dgm:t>
        <a:bodyPr/>
        <a:lstStyle/>
        <a:p>
          <a:endParaRPr lang="pt-BR"/>
        </a:p>
      </dgm:t>
    </dgm:pt>
    <dgm:pt modelId="{394F38D2-5855-4DA1-8965-22F670C844AF}" type="pres">
      <dgm:prSet presAssocID="{25869ACE-DD45-4B75-85F2-39577E9EE7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D53E7A-9A07-4801-BDB0-CA69E34CD2C7}" type="pres">
      <dgm:prSet presAssocID="{1A27CD7B-7705-4E62-BCD6-C2A6B4E15D59}" presName="sibTrans" presStyleLbl="sibTrans1D1" presStyleIdx="2" presStyleCnt="6"/>
      <dgm:spPr/>
      <dgm:t>
        <a:bodyPr/>
        <a:lstStyle/>
        <a:p>
          <a:endParaRPr lang="pt-BR"/>
        </a:p>
      </dgm:t>
    </dgm:pt>
    <dgm:pt modelId="{4A155116-4F75-455A-99A5-01B284E84C9A}" type="pres">
      <dgm:prSet presAssocID="{1A27CD7B-7705-4E62-BCD6-C2A6B4E15D59}" presName="connectorText" presStyleLbl="sibTrans1D1" presStyleIdx="2" presStyleCnt="6"/>
      <dgm:spPr/>
      <dgm:t>
        <a:bodyPr/>
        <a:lstStyle/>
        <a:p>
          <a:endParaRPr lang="pt-BR"/>
        </a:p>
      </dgm:t>
    </dgm:pt>
    <dgm:pt modelId="{9B2F2527-70DB-41B7-8D36-80ED4F0DAC37}" type="pres">
      <dgm:prSet presAssocID="{26E41AA3-E81B-400F-9A28-E8E83F138DCB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9D939C-A7F1-423C-BD62-0FCBDF34FC72}" type="pres">
      <dgm:prSet presAssocID="{4A6D5F16-CB92-41D5-8A62-AD32857FD73B}" presName="sibTrans" presStyleLbl="sibTrans1D1" presStyleIdx="3" presStyleCnt="6"/>
      <dgm:spPr/>
      <dgm:t>
        <a:bodyPr/>
        <a:lstStyle/>
        <a:p>
          <a:endParaRPr lang="pt-BR"/>
        </a:p>
      </dgm:t>
    </dgm:pt>
    <dgm:pt modelId="{81F9D7FF-18D6-41B5-9F71-46F1AE40935F}" type="pres">
      <dgm:prSet presAssocID="{4A6D5F16-CB92-41D5-8A62-AD32857FD73B}" presName="connectorText" presStyleLbl="sibTrans1D1" presStyleIdx="3" presStyleCnt="6"/>
      <dgm:spPr/>
      <dgm:t>
        <a:bodyPr/>
        <a:lstStyle/>
        <a:p>
          <a:endParaRPr lang="pt-BR"/>
        </a:p>
      </dgm:t>
    </dgm:pt>
    <dgm:pt modelId="{F5727C1F-4337-46C9-8FA7-D4EAA03B3F69}" type="pres">
      <dgm:prSet presAssocID="{65DECD0C-F0C6-413A-8397-C5DF3F3661DE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967A2E-E747-4938-A38F-32B22BFC00BE}" type="pres">
      <dgm:prSet presAssocID="{0053487C-E1B9-4663-B0F6-539772CB916B}" presName="sibTrans" presStyleLbl="sibTrans1D1" presStyleIdx="4" presStyleCnt="6"/>
      <dgm:spPr/>
      <dgm:t>
        <a:bodyPr/>
        <a:lstStyle/>
        <a:p>
          <a:endParaRPr lang="pt-BR"/>
        </a:p>
      </dgm:t>
    </dgm:pt>
    <dgm:pt modelId="{FF4444EE-4749-4CB9-A859-B0053D9C7D03}" type="pres">
      <dgm:prSet presAssocID="{0053487C-E1B9-4663-B0F6-539772CB916B}" presName="connectorText" presStyleLbl="sibTrans1D1" presStyleIdx="4" presStyleCnt="6"/>
      <dgm:spPr/>
      <dgm:t>
        <a:bodyPr/>
        <a:lstStyle/>
        <a:p>
          <a:endParaRPr lang="pt-BR"/>
        </a:p>
      </dgm:t>
    </dgm:pt>
    <dgm:pt modelId="{9E4F0455-6F29-4D6F-8118-EDFCB524FDCF}" type="pres">
      <dgm:prSet presAssocID="{60EB4258-46BA-451B-82C3-52AC1B4C420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415FA1-C308-4A4C-B887-44957D11FA6A}" type="pres">
      <dgm:prSet presAssocID="{A43D5972-5D0F-4386-9DD4-7807545F069A}" presName="sibTrans" presStyleLbl="sibTrans1D1" presStyleIdx="5" presStyleCnt="6"/>
      <dgm:spPr/>
      <dgm:t>
        <a:bodyPr/>
        <a:lstStyle/>
        <a:p>
          <a:endParaRPr lang="pt-BR"/>
        </a:p>
      </dgm:t>
    </dgm:pt>
    <dgm:pt modelId="{F04D9726-3F1F-46A5-9347-EA575615F878}" type="pres">
      <dgm:prSet presAssocID="{A43D5972-5D0F-4386-9DD4-7807545F069A}" presName="connectorText" presStyleLbl="sibTrans1D1" presStyleIdx="5" presStyleCnt="6"/>
      <dgm:spPr/>
      <dgm:t>
        <a:bodyPr/>
        <a:lstStyle/>
        <a:p>
          <a:endParaRPr lang="pt-BR"/>
        </a:p>
      </dgm:t>
    </dgm:pt>
    <dgm:pt modelId="{6A7F3DFA-B1D3-4678-AD74-4A735A11C8BF}" type="pres">
      <dgm:prSet presAssocID="{E53879B3-4E67-45BE-A8A7-559653C201F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DA21253-B9C4-4D18-93B9-853D0DE2FCC5}" type="presOf" srcId="{9C38686D-D9B1-4D8E-A956-601870552A8F}" destId="{0795AA3F-F43E-4D11-8184-7AAB3B62265E}" srcOrd="0" destOrd="0" presId="urn:microsoft.com/office/officeart/2016/7/layout/RepeatingBendingProcessNew"/>
    <dgm:cxn modelId="{8D2BE79F-2A82-43B5-97A0-71F44E85E698}" type="presOf" srcId="{58F30B46-FBF1-4AA5-8EB8-146DCFADFE42}" destId="{B7D33F49-C2EA-4B78-AF33-1D6A610021F7}" srcOrd="1" destOrd="0" presId="urn:microsoft.com/office/officeart/2016/7/layout/RepeatingBendingProcessNew"/>
    <dgm:cxn modelId="{481156B8-A2DD-4FFC-AB60-32DD82AFB244}" type="presOf" srcId="{65DECD0C-F0C6-413A-8397-C5DF3F3661DE}" destId="{F5727C1F-4337-46C9-8FA7-D4EAA03B3F69}" srcOrd="0" destOrd="0" presId="urn:microsoft.com/office/officeart/2016/7/layout/RepeatingBendingProcessNew"/>
    <dgm:cxn modelId="{4C32FE54-57AC-479D-B00D-B36448F555F8}" type="presOf" srcId="{00E65306-2A69-4A55-BCB4-D345D27E6FB3}" destId="{5C865E31-B480-4DA2-8A7F-2B87121B2A13}" srcOrd="0" destOrd="0" presId="urn:microsoft.com/office/officeart/2016/7/layout/RepeatingBendingProcessNew"/>
    <dgm:cxn modelId="{533A030D-91C2-4F45-AC03-FD242E216590}" type="presOf" srcId="{E53879B3-4E67-45BE-A8A7-559653C201FD}" destId="{6A7F3DFA-B1D3-4678-AD74-4A735A11C8BF}" srcOrd="0" destOrd="0" presId="urn:microsoft.com/office/officeart/2016/7/layout/RepeatingBendingProcessNew"/>
    <dgm:cxn modelId="{5C670CF9-DA21-46BA-97DA-69DBB2A5F631}" srcId="{96354F75-01E1-4121-957D-4ABB1378DA1A}" destId="{00E65306-2A69-4A55-BCB4-D345D27E6FB3}" srcOrd="0" destOrd="0" parTransId="{5F57232F-5229-4EFC-BB12-F726C5A12739}" sibTransId="{58F30B46-FBF1-4AA5-8EB8-146DCFADFE42}"/>
    <dgm:cxn modelId="{9D920EF5-37E8-464C-AD2C-A8A984655082}" type="presOf" srcId="{26E41AA3-E81B-400F-9A28-E8E83F138DCB}" destId="{9B2F2527-70DB-41B7-8D36-80ED4F0DAC37}" srcOrd="0" destOrd="0" presId="urn:microsoft.com/office/officeart/2016/7/layout/RepeatingBendingProcessNew"/>
    <dgm:cxn modelId="{1EE17994-0B67-4C7B-9067-373ED4ACD4D8}" type="presOf" srcId="{60EB4258-46BA-451B-82C3-52AC1B4C420A}" destId="{9E4F0455-6F29-4D6F-8118-EDFCB524FDCF}" srcOrd="0" destOrd="0" presId="urn:microsoft.com/office/officeart/2016/7/layout/RepeatingBendingProcessNew"/>
    <dgm:cxn modelId="{63534C00-09D1-48AE-830B-D79BDD5F8140}" type="presOf" srcId="{96354F75-01E1-4121-957D-4ABB1378DA1A}" destId="{7A8FC3C8-0C41-44D1-9B40-3713D1AB770F}" srcOrd="0" destOrd="0" presId="urn:microsoft.com/office/officeart/2016/7/layout/RepeatingBendingProcessNew"/>
    <dgm:cxn modelId="{88CF9FF3-280D-4274-8A2D-1B0B7D355C2B}" srcId="{96354F75-01E1-4121-957D-4ABB1378DA1A}" destId="{E53879B3-4E67-45BE-A8A7-559653C201FD}" srcOrd="6" destOrd="0" parTransId="{5732DFD5-4C2F-440C-B855-7CF6C563E490}" sibTransId="{5701D5F2-A34C-498E-B6AA-06873EEF410E}"/>
    <dgm:cxn modelId="{FCAC5899-0DB7-47F9-BB80-F29BACB991E4}" srcId="{96354F75-01E1-4121-957D-4ABB1378DA1A}" destId="{60EB4258-46BA-451B-82C3-52AC1B4C420A}" srcOrd="5" destOrd="0" parTransId="{69EEF520-0B3A-44CD-A32A-98AC5BE844D6}" sibTransId="{A43D5972-5D0F-4386-9DD4-7807545F069A}"/>
    <dgm:cxn modelId="{CC0F5420-40E8-4DA8-8303-4F865458C28E}" type="presOf" srcId="{0053487C-E1B9-4663-B0F6-539772CB916B}" destId="{E6967A2E-E747-4938-A38F-32B22BFC00BE}" srcOrd="0" destOrd="0" presId="urn:microsoft.com/office/officeart/2016/7/layout/RepeatingBendingProcessNew"/>
    <dgm:cxn modelId="{CFE582DC-0FD5-455F-A7DD-7732401FAFD4}" type="presOf" srcId="{4A6D5F16-CB92-41D5-8A62-AD32857FD73B}" destId="{81F9D7FF-18D6-41B5-9F71-46F1AE40935F}" srcOrd="1" destOrd="0" presId="urn:microsoft.com/office/officeart/2016/7/layout/RepeatingBendingProcessNew"/>
    <dgm:cxn modelId="{AEED0E8C-7ACF-467E-843F-F2B749F6D0B8}" type="presOf" srcId="{4A6D5F16-CB92-41D5-8A62-AD32857FD73B}" destId="{219D939C-A7F1-423C-BD62-0FCBDF34FC72}" srcOrd="0" destOrd="0" presId="urn:microsoft.com/office/officeart/2016/7/layout/RepeatingBendingProcessNew"/>
    <dgm:cxn modelId="{39509683-FE09-45FB-971C-FD3130152744}" srcId="{96354F75-01E1-4121-957D-4ABB1378DA1A}" destId="{26E41AA3-E81B-400F-9A28-E8E83F138DCB}" srcOrd="3" destOrd="0" parTransId="{8A11C1B3-CA4D-4505-912F-C5027362EAB6}" sibTransId="{4A6D5F16-CB92-41D5-8A62-AD32857FD73B}"/>
    <dgm:cxn modelId="{598DBAA6-8AE9-4A5D-A85F-9E3ECE883898}" type="presOf" srcId="{25869ACE-DD45-4B75-85F2-39577E9EE780}" destId="{394F38D2-5855-4DA1-8965-22F670C844AF}" srcOrd="0" destOrd="0" presId="urn:microsoft.com/office/officeart/2016/7/layout/RepeatingBendingProcessNew"/>
    <dgm:cxn modelId="{764E5A20-43BF-4E6D-A8E1-679761636C22}" type="presOf" srcId="{A43D5972-5D0F-4386-9DD4-7807545F069A}" destId="{2A415FA1-C308-4A4C-B887-44957D11FA6A}" srcOrd="0" destOrd="0" presId="urn:microsoft.com/office/officeart/2016/7/layout/RepeatingBendingProcessNew"/>
    <dgm:cxn modelId="{750C3525-A71E-49F7-8B43-D39AD69C9E79}" srcId="{96354F75-01E1-4121-957D-4ABB1378DA1A}" destId="{25869ACE-DD45-4B75-85F2-39577E9EE780}" srcOrd="2" destOrd="0" parTransId="{4471B9C3-497D-408A-93DD-FFD57FE898E6}" sibTransId="{1A27CD7B-7705-4E62-BCD6-C2A6B4E15D59}"/>
    <dgm:cxn modelId="{7FC9DA23-784A-4106-A5F2-8593B9FEEF20}" type="presOf" srcId="{0053487C-E1B9-4663-B0F6-539772CB916B}" destId="{FF4444EE-4749-4CB9-A859-B0053D9C7D03}" srcOrd="1" destOrd="0" presId="urn:microsoft.com/office/officeart/2016/7/layout/RepeatingBendingProcessNew"/>
    <dgm:cxn modelId="{1A2E2016-2020-41A9-B185-A0705DE4B95A}" type="presOf" srcId="{1A27CD7B-7705-4E62-BCD6-C2A6B4E15D59}" destId="{4A155116-4F75-455A-99A5-01B284E84C9A}" srcOrd="1" destOrd="0" presId="urn:microsoft.com/office/officeart/2016/7/layout/RepeatingBendingProcessNew"/>
    <dgm:cxn modelId="{BF2DFA26-BE49-42F6-B7F1-EA5056DCB1D9}" srcId="{96354F75-01E1-4121-957D-4ABB1378DA1A}" destId="{65DECD0C-F0C6-413A-8397-C5DF3F3661DE}" srcOrd="4" destOrd="0" parTransId="{95CF6065-506C-45C4-9D0A-D7C2E209DD56}" sibTransId="{0053487C-E1B9-4663-B0F6-539772CB916B}"/>
    <dgm:cxn modelId="{588B2035-B029-46F3-AA11-8F5376D4884B}" type="presOf" srcId="{58F30B46-FBF1-4AA5-8EB8-146DCFADFE42}" destId="{F8AA24E2-7D6B-4AE1-8721-835521CEE194}" srcOrd="0" destOrd="0" presId="urn:microsoft.com/office/officeart/2016/7/layout/RepeatingBendingProcessNew"/>
    <dgm:cxn modelId="{1B92932D-A562-430E-8ACE-299D9B9DECAB}" type="presOf" srcId="{A43D5972-5D0F-4386-9DD4-7807545F069A}" destId="{F04D9726-3F1F-46A5-9347-EA575615F878}" srcOrd="1" destOrd="0" presId="urn:microsoft.com/office/officeart/2016/7/layout/RepeatingBendingProcessNew"/>
    <dgm:cxn modelId="{39B2A7BF-2AAA-46AF-9AFF-C63EB6A74294}" type="presOf" srcId="{6A02799C-BFCF-4408-B793-220D31D176F6}" destId="{78EDED1F-F526-4469-91AA-1FEB0665CC6C}" srcOrd="0" destOrd="0" presId="urn:microsoft.com/office/officeart/2016/7/layout/RepeatingBendingProcessNew"/>
    <dgm:cxn modelId="{B4FDA323-A269-48CC-8EB3-C24142C0FD32}" type="presOf" srcId="{1A27CD7B-7705-4E62-BCD6-C2A6B4E15D59}" destId="{EAD53E7A-9A07-4801-BDB0-CA69E34CD2C7}" srcOrd="0" destOrd="0" presId="urn:microsoft.com/office/officeart/2016/7/layout/RepeatingBendingProcessNew"/>
    <dgm:cxn modelId="{DAB3ABC3-B85B-4B93-93DE-95FD451EDDFF}" srcId="{96354F75-01E1-4121-957D-4ABB1378DA1A}" destId="{9C38686D-D9B1-4D8E-A956-601870552A8F}" srcOrd="1" destOrd="0" parTransId="{B85B07D6-3B88-49D3-8251-310C18B8970C}" sibTransId="{6A02799C-BFCF-4408-B793-220D31D176F6}"/>
    <dgm:cxn modelId="{FDFF3A1D-4928-46E8-BD90-2A7E27FDDD06}" type="presOf" srcId="{6A02799C-BFCF-4408-B793-220D31D176F6}" destId="{72308D32-AAC0-4609-B20B-0FBFA4089467}" srcOrd="1" destOrd="0" presId="urn:microsoft.com/office/officeart/2016/7/layout/RepeatingBendingProcessNew"/>
    <dgm:cxn modelId="{A8C05F54-A5D0-4E71-8C45-FA579D3934DF}" type="presParOf" srcId="{7A8FC3C8-0C41-44D1-9B40-3713D1AB770F}" destId="{5C865E31-B480-4DA2-8A7F-2B87121B2A13}" srcOrd="0" destOrd="0" presId="urn:microsoft.com/office/officeart/2016/7/layout/RepeatingBendingProcessNew"/>
    <dgm:cxn modelId="{7FE7442F-3EFF-40F0-98B2-B037F5DF8412}" type="presParOf" srcId="{7A8FC3C8-0C41-44D1-9B40-3713D1AB770F}" destId="{F8AA24E2-7D6B-4AE1-8721-835521CEE194}" srcOrd="1" destOrd="0" presId="urn:microsoft.com/office/officeart/2016/7/layout/RepeatingBendingProcessNew"/>
    <dgm:cxn modelId="{09F4D398-2F97-4A82-BC44-4AF5C2B18F2E}" type="presParOf" srcId="{F8AA24E2-7D6B-4AE1-8721-835521CEE194}" destId="{B7D33F49-C2EA-4B78-AF33-1D6A610021F7}" srcOrd="0" destOrd="0" presId="urn:microsoft.com/office/officeart/2016/7/layout/RepeatingBendingProcessNew"/>
    <dgm:cxn modelId="{DFF93D61-6375-419A-9621-E06E67F0BC0E}" type="presParOf" srcId="{7A8FC3C8-0C41-44D1-9B40-3713D1AB770F}" destId="{0795AA3F-F43E-4D11-8184-7AAB3B62265E}" srcOrd="2" destOrd="0" presId="urn:microsoft.com/office/officeart/2016/7/layout/RepeatingBendingProcessNew"/>
    <dgm:cxn modelId="{5F02B73A-97A4-4CBD-A9D1-FCC80AB0CE1D}" type="presParOf" srcId="{7A8FC3C8-0C41-44D1-9B40-3713D1AB770F}" destId="{78EDED1F-F526-4469-91AA-1FEB0665CC6C}" srcOrd="3" destOrd="0" presId="urn:microsoft.com/office/officeart/2016/7/layout/RepeatingBendingProcessNew"/>
    <dgm:cxn modelId="{8DEE10C2-B893-473A-86CA-E8A5BD6551E7}" type="presParOf" srcId="{78EDED1F-F526-4469-91AA-1FEB0665CC6C}" destId="{72308D32-AAC0-4609-B20B-0FBFA4089467}" srcOrd="0" destOrd="0" presId="urn:microsoft.com/office/officeart/2016/7/layout/RepeatingBendingProcessNew"/>
    <dgm:cxn modelId="{340BA3DF-B3FE-44E3-8E3B-6EFB68F12DD4}" type="presParOf" srcId="{7A8FC3C8-0C41-44D1-9B40-3713D1AB770F}" destId="{394F38D2-5855-4DA1-8965-22F670C844AF}" srcOrd="4" destOrd="0" presId="urn:microsoft.com/office/officeart/2016/7/layout/RepeatingBendingProcessNew"/>
    <dgm:cxn modelId="{E39D5A2F-9941-44DC-82C5-4C3A7B81EA47}" type="presParOf" srcId="{7A8FC3C8-0C41-44D1-9B40-3713D1AB770F}" destId="{EAD53E7A-9A07-4801-BDB0-CA69E34CD2C7}" srcOrd="5" destOrd="0" presId="urn:microsoft.com/office/officeart/2016/7/layout/RepeatingBendingProcessNew"/>
    <dgm:cxn modelId="{69EDC071-9D7E-4F2D-9E13-E6F4F61BA13A}" type="presParOf" srcId="{EAD53E7A-9A07-4801-BDB0-CA69E34CD2C7}" destId="{4A155116-4F75-455A-99A5-01B284E84C9A}" srcOrd="0" destOrd="0" presId="urn:microsoft.com/office/officeart/2016/7/layout/RepeatingBendingProcessNew"/>
    <dgm:cxn modelId="{FE907780-0AB6-444E-9CE6-D0CA3F9DFDE0}" type="presParOf" srcId="{7A8FC3C8-0C41-44D1-9B40-3713D1AB770F}" destId="{9B2F2527-70DB-41B7-8D36-80ED4F0DAC37}" srcOrd="6" destOrd="0" presId="urn:microsoft.com/office/officeart/2016/7/layout/RepeatingBendingProcessNew"/>
    <dgm:cxn modelId="{430EECFD-DC25-409D-B660-A2749A3F68CE}" type="presParOf" srcId="{7A8FC3C8-0C41-44D1-9B40-3713D1AB770F}" destId="{219D939C-A7F1-423C-BD62-0FCBDF34FC72}" srcOrd="7" destOrd="0" presId="urn:microsoft.com/office/officeart/2016/7/layout/RepeatingBendingProcessNew"/>
    <dgm:cxn modelId="{FC3A6DE4-BD05-4430-8581-706BD6F8987E}" type="presParOf" srcId="{219D939C-A7F1-423C-BD62-0FCBDF34FC72}" destId="{81F9D7FF-18D6-41B5-9F71-46F1AE40935F}" srcOrd="0" destOrd="0" presId="urn:microsoft.com/office/officeart/2016/7/layout/RepeatingBendingProcessNew"/>
    <dgm:cxn modelId="{633C3ABE-7E8A-458A-89D3-9BC940A302A3}" type="presParOf" srcId="{7A8FC3C8-0C41-44D1-9B40-3713D1AB770F}" destId="{F5727C1F-4337-46C9-8FA7-D4EAA03B3F69}" srcOrd="8" destOrd="0" presId="urn:microsoft.com/office/officeart/2016/7/layout/RepeatingBendingProcessNew"/>
    <dgm:cxn modelId="{4551C209-7FB4-4899-8BE0-D93D9138BB60}" type="presParOf" srcId="{7A8FC3C8-0C41-44D1-9B40-3713D1AB770F}" destId="{E6967A2E-E747-4938-A38F-32B22BFC00BE}" srcOrd="9" destOrd="0" presId="urn:microsoft.com/office/officeart/2016/7/layout/RepeatingBendingProcessNew"/>
    <dgm:cxn modelId="{793BC0AA-488C-4F01-9B2C-1C175D4176B3}" type="presParOf" srcId="{E6967A2E-E747-4938-A38F-32B22BFC00BE}" destId="{FF4444EE-4749-4CB9-A859-B0053D9C7D03}" srcOrd="0" destOrd="0" presId="urn:microsoft.com/office/officeart/2016/7/layout/RepeatingBendingProcessNew"/>
    <dgm:cxn modelId="{83A2BCFF-536A-4382-84BC-034F229C4AFE}" type="presParOf" srcId="{7A8FC3C8-0C41-44D1-9B40-3713D1AB770F}" destId="{9E4F0455-6F29-4D6F-8118-EDFCB524FDCF}" srcOrd="10" destOrd="0" presId="urn:microsoft.com/office/officeart/2016/7/layout/RepeatingBendingProcessNew"/>
    <dgm:cxn modelId="{AE27B4CB-471C-4D90-A032-92B562F9EFB3}" type="presParOf" srcId="{7A8FC3C8-0C41-44D1-9B40-3713D1AB770F}" destId="{2A415FA1-C308-4A4C-B887-44957D11FA6A}" srcOrd="11" destOrd="0" presId="urn:microsoft.com/office/officeart/2016/7/layout/RepeatingBendingProcessNew"/>
    <dgm:cxn modelId="{2085E42E-A1C9-4AD6-84B1-848468BDE2F6}" type="presParOf" srcId="{2A415FA1-C308-4A4C-B887-44957D11FA6A}" destId="{F04D9726-3F1F-46A5-9347-EA575615F878}" srcOrd="0" destOrd="0" presId="urn:microsoft.com/office/officeart/2016/7/layout/RepeatingBendingProcessNew"/>
    <dgm:cxn modelId="{76C00CB9-F493-4D2C-8005-7EBEB60025FA}" type="presParOf" srcId="{7A8FC3C8-0C41-44D1-9B40-3713D1AB770F}" destId="{6A7F3DFA-B1D3-4678-AD74-4A735A11C8BF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9DC6E6-E5E3-43EF-849D-0702C1C81D6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78177D-35C0-473D-AA94-7FD44D2558A6}">
      <dgm:prSet/>
      <dgm:spPr/>
      <dgm:t>
        <a:bodyPr/>
        <a:lstStyle/>
        <a:p>
          <a:r>
            <a:rPr lang="pt-BR"/>
            <a:t>Apresentação – genitora VALENTINA</a:t>
          </a:r>
          <a:endParaRPr lang="en-US"/>
        </a:p>
      </dgm:t>
    </dgm:pt>
    <dgm:pt modelId="{2575E1A3-399F-49E5-82A1-341AC893DD35}" type="parTrans" cxnId="{6916483F-703A-426C-B964-C0EE8AC80D29}">
      <dgm:prSet/>
      <dgm:spPr/>
      <dgm:t>
        <a:bodyPr/>
        <a:lstStyle/>
        <a:p>
          <a:endParaRPr lang="en-US"/>
        </a:p>
      </dgm:t>
    </dgm:pt>
    <dgm:pt modelId="{D3B6D74C-BB00-4D5C-8A69-8BCDC8FFE961}" type="sibTrans" cxnId="{6916483F-703A-426C-B964-C0EE8AC80D29}">
      <dgm:prSet/>
      <dgm:spPr/>
      <dgm:t>
        <a:bodyPr/>
        <a:lstStyle/>
        <a:p>
          <a:endParaRPr lang="en-US"/>
        </a:p>
      </dgm:t>
    </dgm:pt>
    <dgm:pt modelId="{EF7B6E1A-CF60-4CC3-B374-729CFA7E06C2}">
      <dgm:prSet/>
      <dgm:spPr/>
      <dgm:t>
        <a:bodyPr/>
        <a:lstStyle/>
        <a:p>
          <a:r>
            <a:rPr lang="pt-BR"/>
            <a:t>Horário – definir 6 hs diárias</a:t>
          </a:r>
          <a:endParaRPr lang="en-US"/>
        </a:p>
      </dgm:t>
    </dgm:pt>
    <dgm:pt modelId="{2BC73E9D-9D93-4619-A40F-62FDFAB48885}" type="parTrans" cxnId="{D7024526-9F7D-41B4-95D8-F3B2C5D8D912}">
      <dgm:prSet/>
      <dgm:spPr/>
      <dgm:t>
        <a:bodyPr/>
        <a:lstStyle/>
        <a:p>
          <a:endParaRPr lang="en-US"/>
        </a:p>
      </dgm:t>
    </dgm:pt>
    <dgm:pt modelId="{56BD4C0A-8103-4094-86B0-A46E8B0C51EF}" type="sibTrans" cxnId="{D7024526-9F7D-41B4-95D8-F3B2C5D8D912}">
      <dgm:prSet/>
      <dgm:spPr/>
      <dgm:t>
        <a:bodyPr/>
        <a:lstStyle/>
        <a:p>
          <a:endParaRPr lang="en-US"/>
        </a:p>
      </dgm:t>
    </dgm:pt>
    <dgm:pt modelId="{B0E002E9-DEB4-4D03-BDB5-E6190BFBDDE0}">
      <dgm:prSet/>
      <dgm:spPr/>
      <dgm:t>
        <a:bodyPr/>
        <a:lstStyle/>
        <a:p>
          <a:r>
            <a:rPr lang="pt-BR"/>
            <a:t>Termo de Visita assinado pelos Diretores – </a:t>
          </a:r>
          <a:endParaRPr lang="en-US"/>
        </a:p>
      </dgm:t>
    </dgm:pt>
    <dgm:pt modelId="{8A58421A-013C-41E3-9225-65DBFE958BE1}" type="parTrans" cxnId="{468FE274-4198-4751-8222-42B92FAB7530}">
      <dgm:prSet/>
      <dgm:spPr/>
      <dgm:t>
        <a:bodyPr/>
        <a:lstStyle/>
        <a:p>
          <a:endParaRPr lang="en-US"/>
        </a:p>
      </dgm:t>
    </dgm:pt>
    <dgm:pt modelId="{BE83A056-5FA6-43B7-A65D-EA434E8FE7D3}" type="sibTrans" cxnId="{468FE274-4198-4751-8222-42B92FAB7530}">
      <dgm:prSet/>
      <dgm:spPr/>
      <dgm:t>
        <a:bodyPr/>
        <a:lstStyle/>
        <a:p>
          <a:endParaRPr lang="en-US"/>
        </a:p>
      </dgm:t>
    </dgm:pt>
    <dgm:pt modelId="{A35EC873-468E-4E7C-943D-377542839D3E}">
      <dgm:prSet/>
      <dgm:spPr/>
      <dgm:t>
        <a:bodyPr/>
        <a:lstStyle/>
        <a:p>
          <a:r>
            <a:rPr lang="pt-BR"/>
            <a:t>Formação </a:t>
          </a:r>
          <a:endParaRPr lang="en-US"/>
        </a:p>
      </dgm:t>
    </dgm:pt>
    <dgm:pt modelId="{635C863E-092B-4F06-9F7C-EC221A75FA5F}" type="parTrans" cxnId="{553E758D-539F-4C21-844D-9C4FAD0423DF}">
      <dgm:prSet/>
      <dgm:spPr/>
      <dgm:t>
        <a:bodyPr/>
        <a:lstStyle/>
        <a:p>
          <a:endParaRPr lang="en-US"/>
        </a:p>
      </dgm:t>
    </dgm:pt>
    <dgm:pt modelId="{16F1217D-695D-4611-84F3-C95D636B64D6}" type="sibTrans" cxnId="{553E758D-539F-4C21-844D-9C4FAD0423DF}">
      <dgm:prSet/>
      <dgm:spPr/>
      <dgm:t>
        <a:bodyPr/>
        <a:lstStyle/>
        <a:p>
          <a:endParaRPr lang="en-US"/>
        </a:p>
      </dgm:t>
    </dgm:pt>
    <dgm:pt modelId="{28A50F04-80B7-4B5E-AEC7-99D6A9E5EE04}">
      <dgm:prSet/>
      <dgm:spPr/>
      <dgm:t>
        <a:bodyPr/>
        <a:lstStyle/>
        <a:p>
          <a:r>
            <a:rPr lang="pt-BR"/>
            <a:t>Garantir a oferta de atendimento especializado aos alunos da Rede</a:t>
          </a:r>
          <a:endParaRPr lang="en-US"/>
        </a:p>
      </dgm:t>
    </dgm:pt>
    <dgm:pt modelId="{FE586839-8DBC-4A69-BA04-F8D519260C4A}" type="parTrans" cxnId="{47D19085-0247-44F5-BE08-4A92912F0B10}">
      <dgm:prSet/>
      <dgm:spPr/>
      <dgm:t>
        <a:bodyPr/>
        <a:lstStyle/>
        <a:p>
          <a:endParaRPr lang="en-US"/>
        </a:p>
      </dgm:t>
    </dgm:pt>
    <dgm:pt modelId="{5EA165A0-F9F7-404C-83D5-FE30E6773381}" type="sibTrans" cxnId="{47D19085-0247-44F5-BE08-4A92912F0B10}">
      <dgm:prSet/>
      <dgm:spPr/>
      <dgm:t>
        <a:bodyPr/>
        <a:lstStyle/>
        <a:p>
          <a:endParaRPr lang="en-US"/>
        </a:p>
      </dgm:t>
    </dgm:pt>
    <dgm:pt modelId="{FC44D51E-4F9F-4BBB-A073-3637629B1C7C}">
      <dgm:prSet/>
      <dgm:spPr/>
      <dgm:t>
        <a:bodyPr/>
        <a:lstStyle/>
        <a:p>
          <a:r>
            <a:rPr lang="pt-BR"/>
            <a:t>Projetos futuros</a:t>
          </a:r>
          <a:endParaRPr lang="en-US"/>
        </a:p>
      </dgm:t>
    </dgm:pt>
    <dgm:pt modelId="{3B12C07F-6AC5-47C6-B06B-AA01A55A2056}" type="parTrans" cxnId="{BC29E5F4-044E-40DB-A695-9E7790704A40}">
      <dgm:prSet/>
      <dgm:spPr/>
      <dgm:t>
        <a:bodyPr/>
        <a:lstStyle/>
        <a:p>
          <a:endParaRPr lang="en-US"/>
        </a:p>
      </dgm:t>
    </dgm:pt>
    <dgm:pt modelId="{B877BCA1-EE16-4596-8049-A530A7132C43}" type="sibTrans" cxnId="{BC29E5F4-044E-40DB-A695-9E7790704A40}">
      <dgm:prSet/>
      <dgm:spPr/>
      <dgm:t>
        <a:bodyPr/>
        <a:lstStyle/>
        <a:p>
          <a:endParaRPr lang="en-US"/>
        </a:p>
      </dgm:t>
    </dgm:pt>
    <dgm:pt modelId="{93840D88-C708-435D-B98F-022510ADF540}" type="pres">
      <dgm:prSet presAssocID="{A09DC6E6-E5E3-43EF-849D-0702C1C81D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3F8284-7737-4A44-9C0C-6C8A5FF9432A}" type="pres">
      <dgm:prSet presAssocID="{2178177D-35C0-473D-AA94-7FD44D2558A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0E31EBF-BD1F-4D78-BC1D-9820D76775A7}" type="pres">
      <dgm:prSet presAssocID="{D3B6D74C-BB00-4D5C-8A69-8BCDC8FFE961}" presName="spacer" presStyleCnt="0"/>
      <dgm:spPr/>
    </dgm:pt>
    <dgm:pt modelId="{89F444A4-33F2-4448-99AA-5C1D018646B2}" type="pres">
      <dgm:prSet presAssocID="{EF7B6E1A-CF60-4CC3-B374-729CFA7E06C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9F67D8-6F7A-4B7E-AEFC-D285D140721C}" type="pres">
      <dgm:prSet presAssocID="{56BD4C0A-8103-4094-86B0-A46E8B0C51EF}" presName="spacer" presStyleCnt="0"/>
      <dgm:spPr/>
    </dgm:pt>
    <dgm:pt modelId="{AD4E1D05-6404-4DA6-9423-BC41BC83FAD8}" type="pres">
      <dgm:prSet presAssocID="{B0E002E9-DEB4-4D03-BDB5-E6190BFBDDE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1B7ED3-9F21-4942-B7D6-22F9B13C050E}" type="pres">
      <dgm:prSet presAssocID="{BE83A056-5FA6-43B7-A65D-EA434E8FE7D3}" presName="spacer" presStyleCnt="0"/>
      <dgm:spPr/>
    </dgm:pt>
    <dgm:pt modelId="{1447B8BF-02F0-4BFE-AAF7-A57F46DDA3B3}" type="pres">
      <dgm:prSet presAssocID="{A35EC873-468E-4E7C-943D-377542839D3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D8207EA-1A22-4933-A294-0A1F4D639EDE}" type="pres">
      <dgm:prSet presAssocID="{16F1217D-695D-4611-84F3-C95D636B64D6}" presName="spacer" presStyleCnt="0"/>
      <dgm:spPr/>
    </dgm:pt>
    <dgm:pt modelId="{A344A030-6AF9-4BFF-91E0-0C9F45928C01}" type="pres">
      <dgm:prSet presAssocID="{28A50F04-80B7-4B5E-AEC7-99D6A9E5EE0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6B701D-FD2B-4172-90AC-96C63E7AD1A9}" type="pres">
      <dgm:prSet presAssocID="{5EA165A0-F9F7-404C-83D5-FE30E6773381}" presName="spacer" presStyleCnt="0"/>
      <dgm:spPr/>
    </dgm:pt>
    <dgm:pt modelId="{24AEAE49-8347-4E6B-80EB-F1F0C41435D0}" type="pres">
      <dgm:prSet presAssocID="{FC44D51E-4F9F-4BBB-A073-3637629B1C7C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E3E66F3-7978-4263-A08B-E04694411093}" type="presOf" srcId="{FC44D51E-4F9F-4BBB-A073-3637629B1C7C}" destId="{24AEAE49-8347-4E6B-80EB-F1F0C41435D0}" srcOrd="0" destOrd="0" presId="urn:microsoft.com/office/officeart/2005/8/layout/vList2"/>
    <dgm:cxn modelId="{37712AB0-847C-4BB8-A9FA-FEF40F171B27}" type="presOf" srcId="{A35EC873-468E-4E7C-943D-377542839D3E}" destId="{1447B8BF-02F0-4BFE-AAF7-A57F46DDA3B3}" srcOrd="0" destOrd="0" presId="urn:microsoft.com/office/officeart/2005/8/layout/vList2"/>
    <dgm:cxn modelId="{3DA73E86-8C21-4428-992F-DA32B60A6184}" type="presOf" srcId="{EF7B6E1A-CF60-4CC3-B374-729CFA7E06C2}" destId="{89F444A4-33F2-4448-99AA-5C1D018646B2}" srcOrd="0" destOrd="0" presId="urn:microsoft.com/office/officeart/2005/8/layout/vList2"/>
    <dgm:cxn modelId="{468FE274-4198-4751-8222-42B92FAB7530}" srcId="{A09DC6E6-E5E3-43EF-849D-0702C1C81D68}" destId="{B0E002E9-DEB4-4D03-BDB5-E6190BFBDDE0}" srcOrd="2" destOrd="0" parTransId="{8A58421A-013C-41E3-9225-65DBFE958BE1}" sibTransId="{BE83A056-5FA6-43B7-A65D-EA434E8FE7D3}"/>
    <dgm:cxn modelId="{8EE87577-549E-4F2E-A770-CD7FC5475515}" type="presOf" srcId="{28A50F04-80B7-4B5E-AEC7-99D6A9E5EE04}" destId="{A344A030-6AF9-4BFF-91E0-0C9F45928C01}" srcOrd="0" destOrd="0" presId="urn:microsoft.com/office/officeart/2005/8/layout/vList2"/>
    <dgm:cxn modelId="{7E026AF9-D1BD-49ED-84C2-CBDA78A5CAF3}" type="presOf" srcId="{2178177D-35C0-473D-AA94-7FD44D2558A6}" destId="{F63F8284-7737-4A44-9C0C-6C8A5FF9432A}" srcOrd="0" destOrd="0" presId="urn:microsoft.com/office/officeart/2005/8/layout/vList2"/>
    <dgm:cxn modelId="{6916483F-703A-426C-B964-C0EE8AC80D29}" srcId="{A09DC6E6-E5E3-43EF-849D-0702C1C81D68}" destId="{2178177D-35C0-473D-AA94-7FD44D2558A6}" srcOrd="0" destOrd="0" parTransId="{2575E1A3-399F-49E5-82A1-341AC893DD35}" sibTransId="{D3B6D74C-BB00-4D5C-8A69-8BCDC8FFE961}"/>
    <dgm:cxn modelId="{47D19085-0247-44F5-BE08-4A92912F0B10}" srcId="{A09DC6E6-E5E3-43EF-849D-0702C1C81D68}" destId="{28A50F04-80B7-4B5E-AEC7-99D6A9E5EE04}" srcOrd="4" destOrd="0" parTransId="{FE586839-8DBC-4A69-BA04-F8D519260C4A}" sibTransId="{5EA165A0-F9F7-404C-83D5-FE30E6773381}"/>
    <dgm:cxn modelId="{DAA555D2-ACF3-4C94-BE10-3330571CF17B}" type="presOf" srcId="{A09DC6E6-E5E3-43EF-849D-0702C1C81D68}" destId="{93840D88-C708-435D-B98F-022510ADF540}" srcOrd="0" destOrd="0" presId="urn:microsoft.com/office/officeart/2005/8/layout/vList2"/>
    <dgm:cxn modelId="{1CB74BBD-53AA-4AB1-9D49-C4F8212F6516}" type="presOf" srcId="{B0E002E9-DEB4-4D03-BDB5-E6190BFBDDE0}" destId="{AD4E1D05-6404-4DA6-9423-BC41BC83FAD8}" srcOrd="0" destOrd="0" presId="urn:microsoft.com/office/officeart/2005/8/layout/vList2"/>
    <dgm:cxn modelId="{553E758D-539F-4C21-844D-9C4FAD0423DF}" srcId="{A09DC6E6-E5E3-43EF-849D-0702C1C81D68}" destId="{A35EC873-468E-4E7C-943D-377542839D3E}" srcOrd="3" destOrd="0" parTransId="{635C863E-092B-4F06-9F7C-EC221A75FA5F}" sibTransId="{16F1217D-695D-4611-84F3-C95D636B64D6}"/>
    <dgm:cxn modelId="{D7024526-9F7D-41B4-95D8-F3B2C5D8D912}" srcId="{A09DC6E6-E5E3-43EF-849D-0702C1C81D68}" destId="{EF7B6E1A-CF60-4CC3-B374-729CFA7E06C2}" srcOrd="1" destOrd="0" parTransId="{2BC73E9D-9D93-4619-A40F-62FDFAB48885}" sibTransId="{56BD4C0A-8103-4094-86B0-A46E8B0C51EF}"/>
    <dgm:cxn modelId="{BC29E5F4-044E-40DB-A695-9E7790704A40}" srcId="{A09DC6E6-E5E3-43EF-849D-0702C1C81D68}" destId="{FC44D51E-4F9F-4BBB-A073-3637629B1C7C}" srcOrd="5" destOrd="0" parTransId="{3B12C07F-6AC5-47C6-B06B-AA01A55A2056}" sibTransId="{B877BCA1-EE16-4596-8049-A530A7132C43}"/>
    <dgm:cxn modelId="{0494C89F-48D0-4BFF-83AA-2C7B3A011716}" type="presParOf" srcId="{93840D88-C708-435D-B98F-022510ADF540}" destId="{F63F8284-7737-4A44-9C0C-6C8A5FF9432A}" srcOrd="0" destOrd="0" presId="urn:microsoft.com/office/officeart/2005/8/layout/vList2"/>
    <dgm:cxn modelId="{240EEE67-3FF3-4F26-8970-BC05536A9201}" type="presParOf" srcId="{93840D88-C708-435D-B98F-022510ADF540}" destId="{B0E31EBF-BD1F-4D78-BC1D-9820D76775A7}" srcOrd="1" destOrd="0" presId="urn:microsoft.com/office/officeart/2005/8/layout/vList2"/>
    <dgm:cxn modelId="{90941A93-6A97-44D7-93B2-2813394704FB}" type="presParOf" srcId="{93840D88-C708-435D-B98F-022510ADF540}" destId="{89F444A4-33F2-4448-99AA-5C1D018646B2}" srcOrd="2" destOrd="0" presId="urn:microsoft.com/office/officeart/2005/8/layout/vList2"/>
    <dgm:cxn modelId="{A9119F7D-1ECB-4D13-934D-E54F132CFD1C}" type="presParOf" srcId="{93840D88-C708-435D-B98F-022510ADF540}" destId="{E39F67D8-6F7A-4B7E-AEFC-D285D140721C}" srcOrd="3" destOrd="0" presId="urn:microsoft.com/office/officeart/2005/8/layout/vList2"/>
    <dgm:cxn modelId="{0794E4C9-A92C-420C-92AC-97BCE076F0F9}" type="presParOf" srcId="{93840D88-C708-435D-B98F-022510ADF540}" destId="{AD4E1D05-6404-4DA6-9423-BC41BC83FAD8}" srcOrd="4" destOrd="0" presId="urn:microsoft.com/office/officeart/2005/8/layout/vList2"/>
    <dgm:cxn modelId="{8C61975A-805D-462F-8E8D-1D305F8F3374}" type="presParOf" srcId="{93840D88-C708-435D-B98F-022510ADF540}" destId="{C71B7ED3-9F21-4942-B7D6-22F9B13C050E}" srcOrd="5" destOrd="0" presId="urn:microsoft.com/office/officeart/2005/8/layout/vList2"/>
    <dgm:cxn modelId="{CB3E191B-AD6F-459E-BBE0-0E650F360153}" type="presParOf" srcId="{93840D88-C708-435D-B98F-022510ADF540}" destId="{1447B8BF-02F0-4BFE-AAF7-A57F46DDA3B3}" srcOrd="6" destOrd="0" presId="urn:microsoft.com/office/officeart/2005/8/layout/vList2"/>
    <dgm:cxn modelId="{F36F1870-47DF-4025-BB83-1D18C2E11D1E}" type="presParOf" srcId="{93840D88-C708-435D-B98F-022510ADF540}" destId="{FD8207EA-1A22-4933-A294-0A1F4D639EDE}" srcOrd="7" destOrd="0" presId="urn:microsoft.com/office/officeart/2005/8/layout/vList2"/>
    <dgm:cxn modelId="{F36F1079-A2AC-41A5-8703-00699D7D746E}" type="presParOf" srcId="{93840D88-C708-435D-B98F-022510ADF540}" destId="{A344A030-6AF9-4BFF-91E0-0C9F45928C01}" srcOrd="8" destOrd="0" presId="urn:microsoft.com/office/officeart/2005/8/layout/vList2"/>
    <dgm:cxn modelId="{5A58129C-CB56-4F45-A37F-F9C4B9893AE4}" type="presParOf" srcId="{93840D88-C708-435D-B98F-022510ADF540}" destId="{146B701D-FD2B-4172-90AC-96C63E7AD1A9}" srcOrd="9" destOrd="0" presId="urn:microsoft.com/office/officeart/2005/8/layout/vList2"/>
    <dgm:cxn modelId="{D708C035-EFBE-413F-B824-4305F6C5F026}" type="presParOf" srcId="{93840D88-C708-435D-B98F-022510ADF540}" destId="{24AEAE49-8347-4E6B-80EB-F1F0C41435D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561F62-322E-49C9-AD38-0E88C0841F2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448947-52EA-49D9-804D-F381BF8BA803}">
      <dgm:prSet/>
      <dgm:spPr/>
      <dgm:t>
        <a:bodyPr/>
        <a:lstStyle/>
        <a:p>
          <a:r>
            <a:rPr lang="pt-BR"/>
            <a:t>23/08 – 15H00</a:t>
          </a:r>
          <a:endParaRPr lang="en-US"/>
        </a:p>
      </dgm:t>
    </dgm:pt>
    <dgm:pt modelId="{3BA303F1-9BD0-4FC8-AB6B-992CC9E51EA1}" type="parTrans" cxnId="{B69B3BEB-F525-45F3-8F58-3EFADBDA0EF6}">
      <dgm:prSet/>
      <dgm:spPr/>
      <dgm:t>
        <a:bodyPr/>
        <a:lstStyle/>
        <a:p>
          <a:endParaRPr lang="en-US"/>
        </a:p>
      </dgm:t>
    </dgm:pt>
    <dgm:pt modelId="{619F186F-813F-4B76-9F3F-34415768960B}" type="sibTrans" cxnId="{B69B3BEB-F525-45F3-8F58-3EFADBDA0EF6}">
      <dgm:prSet/>
      <dgm:spPr/>
      <dgm:t>
        <a:bodyPr/>
        <a:lstStyle/>
        <a:p>
          <a:endParaRPr lang="en-US"/>
        </a:p>
      </dgm:t>
    </dgm:pt>
    <dgm:pt modelId="{B8AEF368-DBD1-4D43-912A-BA2FCFDD075D}">
      <dgm:prSet/>
      <dgm:spPr/>
      <dgm:t>
        <a:bodyPr/>
        <a:lstStyle/>
        <a:p>
          <a:r>
            <a:rPr lang="pt-BR"/>
            <a:t>BANDEIRA E MÚSICAS HINOS E TOALHA BRANCA ( ENFEITES)</a:t>
          </a:r>
          <a:endParaRPr lang="en-US"/>
        </a:p>
      </dgm:t>
    </dgm:pt>
    <dgm:pt modelId="{EE449CCD-E90B-4844-A665-E62D41979EC3}" type="parTrans" cxnId="{CA8AA16B-8F69-49F0-A5CF-87053B24CE52}">
      <dgm:prSet/>
      <dgm:spPr/>
      <dgm:t>
        <a:bodyPr/>
        <a:lstStyle/>
        <a:p>
          <a:endParaRPr lang="en-US"/>
        </a:p>
      </dgm:t>
    </dgm:pt>
    <dgm:pt modelId="{0152F9F1-F412-41C8-AC32-4F80B411C6D8}" type="sibTrans" cxnId="{CA8AA16B-8F69-49F0-A5CF-87053B24CE52}">
      <dgm:prSet/>
      <dgm:spPr/>
      <dgm:t>
        <a:bodyPr/>
        <a:lstStyle/>
        <a:p>
          <a:endParaRPr lang="en-US"/>
        </a:p>
      </dgm:t>
    </dgm:pt>
    <dgm:pt modelId="{855152F9-E9E1-4729-9778-A9571B0B91EB}">
      <dgm:prSet/>
      <dgm:spPr/>
      <dgm:t>
        <a:bodyPr/>
        <a:lstStyle/>
        <a:p>
          <a:r>
            <a:rPr lang="pt-BR"/>
            <a:t>MESA PARA 15 – </a:t>
          </a:r>
          <a:endParaRPr lang="en-US"/>
        </a:p>
      </dgm:t>
    </dgm:pt>
    <dgm:pt modelId="{8522DB0C-92CC-430E-B971-FE67262AD986}" type="parTrans" cxnId="{2EE328DC-79A2-46EB-A2EB-313A1E0E54EC}">
      <dgm:prSet/>
      <dgm:spPr/>
      <dgm:t>
        <a:bodyPr/>
        <a:lstStyle/>
        <a:p>
          <a:endParaRPr lang="en-US"/>
        </a:p>
      </dgm:t>
    </dgm:pt>
    <dgm:pt modelId="{93169C3F-A80C-4B77-9CF7-EB001C662A65}" type="sibTrans" cxnId="{2EE328DC-79A2-46EB-A2EB-313A1E0E54EC}">
      <dgm:prSet/>
      <dgm:spPr/>
      <dgm:t>
        <a:bodyPr/>
        <a:lstStyle/>
        <a:p>
          <a:endParaRPr lang="en-US"/>
        </a:p>
      </dgm:t>
    </dgm:pt>
    <dgm:pt modelId="{08E53297-C004-42C4-A39F-C3D4D05077AB}">
      <dgm:prSet/>
      <dgm:spPr/>
      <dgm:t>
        <a:bodyPr/>
        <a:lstStyle/>
        <a:p>
          <a:r>
            <a:rPr lang="pt-BR"/>
            <a:t>PREPARAÇÃO CAFÉ</a:t>
          </a:r>
          <a:endParaRPr lang="en-US"/>
        </a:p>
      </dgm:t>
    </dgm:pt>
    <dgm:pt modelId="{94B8A0AD-7A94-4A8E-A654-07031D67AA46}" type="parTrans" cxnId="{BCDCF2E8-8A51-46B1-91ED-7E0D56368003}">
      <dgm:prSet/>
      <dgm:spPr/>
      <dgm:t>
        <a:bodyPr/>
        <a:lstStyle/>
        <a:p>
          <a:endParaRPr lang="en-US"/>
        </a:p>
      </dgm:t>
    </dgm:pt>
    <dgm:pt modelId="{98003A4B-6555-4709-AD5B-D74D55BAF395}" type="sibTrans" cxnId="{BCDCF2E8-8A51-46B1-91ED-7E0D56368003}">
      <dgm:prSet/>
      <dgm:spPr/>
      <dgm:t>
        <a:bodyPr/>
        <a:lstStyle/>
        <a:p>
          <a:endParaRPr lang="en-US"/>
        </a:p>
      </dgm:t>
    </dgm:pt>
    <dgm:pt modelId="{8493F40E-1C6E-4E0F-9B7D-28F6ED1A0041}">
      <dgm:prSet/>
      <dgm:spPr/>
      <dgm:t>
        <a:bodyPr/>
        <a:lstStyle/>
        <a:p>
          <a:r>
            <a:rPr lang="pt-BR"/>
            <a:t>LISTAGEM PRESENÇA E AVALIAÇÃO</a:t>
          </a:r>
          <a:endParaRPr lang="en-US"/>
        </a:p>
      </dgm:t>
    </dgm:pt>
    <dgm:pt modelId="{BBF430FC-23B8-4CF7-BCBD-619D10588ECD}" type="parTrans" cxnId="{F3899F2A-3351-4D10-91DB-EEA635B40719}">
      <dgm:prSet/>
      <dgm:spPr/>
      <dgm:t>
        <a:bodyPr/>
        <a:lstStyle/>
        <a:p>
          <a:endParaRPr lang="en-US"/>
        </a:p>
      </dgm:t>
    </dgm:pt>
    <dgm:pt modelId="{1FEF1251-A5D9-4D0E-97CA-F39FE6FF4E70}" type="sibTrans" cxnId="{F3899F2A-3351-4D10-91DB-EEA635B40719}">
      <dgm:prSet/>
      <dgm:spPr/>
      <dgm:t>
        <a:bodyPr/>
        <a:lstStyle/>
        <a:p>
          <a:endParaRPr lang="en-US"/>
        </a:p>
      </dgm:t>
    </dgm:pt>
    <dgm:pt modelId="{0777B34C-486F-415B-BCEE-4F0E37F1FB7D}">
      <dgm:prSet/>
      <dgm:spPr/>
      <dgm:t>
        <a:bodyPr/>
        <a:lstStyle/>
        <a:p>
          <a:r>
            <a:rPr lang="pt-BR"/>
            <a:t>MESA DE SOM</a:t>
          </a:r>
          <a:endParaRPr lang="en-US"/>
        </a:p>
      </dgm:t>
    </dgm:pt>
    <dgm:pt modelId="{E54A6FC4-6F2D-4CE1-A45F-490C9948AED8}" type="parTrans" cxnId="{FAC22847-4508-41B9-A50C-B33EC516B94A}">
      <dgm:prSet/>
      <dgm:spPr/>
      <dgm:t>
        <a:bodyPr/>
        <a:lstStyle/>
        <a:p>
          <a:endParaRPr lang="en-US"/>
        </a:p>
      </dgm:t>
    </dgm:pt>
    <dgm:pt modelId="{5C001CA2-B87C-44AD-BA5E-E7244321118E}" type="sibTrans" cxnId="{FAC22847-4508-41B9-A50C-B33EC516B94A}">
      <dgm:prSet/>
      <dgm:spPr/>
      <dgm:t>
        <a:bodyPr/>
        <a:lstStyle/>
        <a:p>
          <a:endParaRPr lang="en-US"/>
        </a:p>
      </dgm:t>
    </dgm:pt>
    <dgm:pt modelId="{82CE14E5-F8AB-4943-9467-A1C669A1401E}">
      <dgm:prSet/>
      <dgm:spPr/>
      <dgm:t>
        <a:bodyPr/>
        <a:lstStyle/>
        <a:p>
          <a:r>
            <a:rPr lang="pt-BR"/>
            <a:t>CERIMONIAL</a:t>
          </a:r>
          <a:endParaRPr lang="en-US"/>
        </a:p>
      </dgm:t>
    </dgm:pt>
    <dgm:pt modelId="{2E037BC8-2F0B-4310-873C-5335D245BB94}" type="parTrans" cxnId="{EE456532-4BFE-4B15-A81F-076A74FDDFD3}">
      <dgm:prSet/>
      <dgm:spPr/>
      <dgm:t>
        <a:bodyPr/>
        <a:lstStyle/>
        <a:p>
          <a:endParaRPr lang="en-US"/>
        </a:p>
      </dgm:t>
    </dgm:pt>
    <dgm:pt modelId="{7017ADF9-4206-45BA-8193-440735EFB596}" type="sibTrans" cxnId="{EE456532-4BFE-4B15-A81F-076A74FDDFD3}">
      <dgm:prSet/>
      <dgm:spPr/>
      <dgm:t>
        <a:bodyPr/>
        <a:lstStyle/>
        <a:p>
          <a:endParaRPr lang="en-US"/>
        </a:p>
      </dgm:t>
    </dgm:pt>
    <dgm:pt modelId="{1E1786E5-ECFE-4435-AF65-3D3F1284402F}">
      <dgm:prSet/>
      <dgm:spPr/>
      <dgm:t>
        <a:bodyPr/>
        <a:lstStyle/>
        <a:p>
          <a:r>
            <a:rPr lang="pt-BR"/>
            <a:t>MICROFONE PERGUNTAS ( 2) </a:t>
          </a:r>
          <a:endParaRPr lang="en-US"/>
        </a:p>
      </dgm:t>
    </dgm:pt>
    <dgm:pt modelId="{C9D76A98-F535-4089-8875-05CAF008AA0A}" type="parTrans" cxnId="{0B312014-A047-470E-B8DC-9E7C0DB2B06A}">
      <dgm:prSet/>
      <dgm:spPr/>
      <dgm:t>
        <a:bodyPr/>
        <a:lstStyle/>
        <a:p>
          <a:endParaRPr lang="en-US"/>
        </a:p>
      </dgm:t>
    </dgm:pt>
    <dgm:pt modelId="{435AC61A-15C3-4E12-8FC3-600CBB6DF083}" type="sibTrans" cxnId="{0B312014-A047-470E-B8DC-9E7C0DB2B06A}">
      <dgm:prSet/>
      <dgm:spPr/>
      <dgm:t>
        <a:bodyPr/>
        <a:lstStyle/>
        <a:p>
          <a:endParaRPr lang="en-US"/>
        </a:p>
      </dgm:t>
    </dgm:pt>
    <dgm:pt modelId="{82F8FB2D-E34A-4450-BD18-330D3F1E0751}">
      <dgm:prSet/>
      <dgm:spPr/>
      <dgm:t>
        <a:bodyPr/>
        <a:lstStyle/>
        <a:p>
          <a:r>
            <a:rPr lang="pt-BR"/>
            <a:t>ACOLHIMENTO</a:t>
          </a:r>
          <a:endParaRPr lang="en-US"/>
        </a:p>
      </dgm:t>
    </dgm:pt>
    <dgm:pt modelId="{DEB5CD67-2C6A-4B11-B9EB-FE7D82EE346E}" type="parTrans" cxnId="{F9795BF2-D57F-40B5-BEB9-AF57F64ED0AA}">
      <dgm:prSet/>
      <dgm:spPr/>
      <dgm:t>
        <a:bodyPr/>
        <a:lstStyle/>
        <a:p>
          <a:endParaRPr lang="en-US"/>
        </a:p>
      </dgm:t>
    </dgm:pt>
    <dgm:pt modelId="{C85705CD-F3E3-45F8-833A-E48ED9BE396D}" type="sibTrans" cxnId="{F9795BF2-D57F-40B5-BEB9-AF57F64ED0AA}">
      <dgm:prSet/>
      <dgm:spPr/>
      <dgm:t>
        <a:bodyPr/>
        <a:lstStyle/>
        <a:p>
          <a:endParaRPr lang="en-US"/>
        </a:p>
      </dgm:t>
    </dgm:pt>
    <dgm:pt modelId="{7BA90353-AE87-4143-967B-5A9695E5E75F}" type="pres">
      <dgm:prSet presAssocID="{D5561F62-322E-49C9-AD38-0E88C0841F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453C3EC-1C52-45DD-B9D9-0AD0E8D61A19}" type="pres">
      <dgm:prSet presAssocID="{07448947-52EA-49D9-804D-F381BF8BA80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DFCD84-1860-4B25-B3FC-70EA4376A233}" type="pres">
      <dgm:prSet presAssocID="{619F186F-813F-4B76-9F3F-34415768960B}" presName="sibTrans" presStyleCnt="0"/>
      <dgm:spPr/>
    </dgm:pt>
    <dgm:pt modelId="{6A8480E8-4AAF-4A69-BB5F-419EDD2D56F6}" type="pres">
      <dgm:prSet presAssocID="{B8AEF368-DBD1-4D43-912A-BA2FCFDD075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45F1A3E-6C7F-4191-85CA-CE27CB6E98F7}" type="pres">
      <dgm:prSet presAssocID="{0152F9F1-F412-41C8-AC32-4F80B411C6D8}" presName="sibTrans" presStyleCnt="0"/>
      <dgm:spPr/>
    </dgm:pt>
    <dgm:pt modelId="{A8FDD190-CBE2-45AD-9580-9DDA8026F5CF}" type="pres">
      <dgm:prSet presAssocID="{855152F9-E9E1-4729-9778-A9571B0B91E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06DF93-3CB0-4583-B569-7202429FA8E5}" type="pres">
      <dgm:prSet presAssocID="{93169C3F-A80C-4B77-9CF7-EB001C662A65}" presName="sibTrans" presStyleCnt="0"/>
      <dgm:spPr/>
    </dgm:pt>
    <dgm:pt modelId="{668F6CEE-A94C-4F7F-BFF4-91C8133C46EF}" type="pres">
      <dgm:prSet presAssocID="{08E53297-C004-42C4-A39F-C3D4D05077A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863E4F-058D-4574-BC3F-E07BDFFA9052}" type="pres">
      <dgm:prSet presAssocID="{98003A4B-6555-4709-AD5B-D74D55BAF395}" presName="sibTrans" presStyleCnt="0"/>
      <dgm:spPr/>
    </dgm:pt>
    <dgm:pt modelId="{68174F8C-EE94-4A63-8ECA-09643B0168BA}" type="pres">
      <dgm:prSet presAssocID="{8493F40E-1C6E-4E0F-9B7D-28F6ED1A004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D4231A-6B50-433A-96D0-0D2AC19F252E}" type="pres">
      <dgm:prSet presAssocID="{1FEF1251-A5D9-4D0E-97CA-F39FE6FF4E70}" presName="sibTrans" presStyleCnt="0"/>
      <dgm:spPr/>
    </dgm:pt>
    <dgm:pt modelId="{7649485F-50CC-43B4-ABA3-6FF7730AA943}" type="pres">
      <dgm:prSet presAssocID="{0777B34C-486F-415B-BCEE-4F0E37F1F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8E26AA-F08D-4202-B5CD-9AF713D4F5AB}" type="pres">
      <dgm:prSet presAssocID="{5C001CA2-B87C-44AD-BA5E-E7244321118E}" presName="sibTrans" presStyleCnt="0"/>
      <dgm:spPr/>
    </dgm:pt>
    <dgm:pt modelId="{8EDD6A54-D2EB-413C-8F68-50F9F73593AA}" type="pres">
      <dgm:prSet presAssocID="{82CE14E5-F8AB-4943-9467-A1C669A1401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8DBFE4-CF40-45DD-A85B-5F4B4C17FC38}" type="pres">
      <dgm:prSet presAssocID="{7017ADF9-4206-45BA-8193-440735EFB596}" presName="sibTrans" presStyleCnt="0"/>
      <dgm:spPr/>
    </dgm:pt>
    <dgm:pt modelId="{66406B3A-F4C4-492B-9A63-528D1CEC4EF2}" type="pres">
      <dgm:prSet presAssocID="{1E1786E5-ECFE-4435-AF65-3D3F1284402F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45174-5EFF-4E36-961B-79900B4D841B}" type="pres">
      <dgm:prSet presAssocID="{435AC61A-15C3-4E12-8FC3-600CBB6DF083}" presName="sibTrans" presStyleCnt="0"/>
      <dgm:spPr/>
    </dgm:pt>
    <dgm:pt modelId="{5D1B793D-4538-4661-901D-84E27FACE824}" type="pres">
      <dgm:prSet presAssocID="{82F8FB2D-E34A-4450-BD18-330D3F1E0751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83AC785-D7BB-44C5-8201-3B9F4995BAE9}" type="presOf" srcId="{8493F40E-1C6E-4E0F-9B7D-28F6ED1A0041}" destId="{68174F8C-EE94-4A63-8ECA-09643B0168BA}" srcOrd="0" destOrd="0" presId="urn:microsoft.com/office/officeart/2005/8/layout/default"/>
    <dgm:cxn modelId="{01DFF3F8-C556-4CFE-B3E2-1EB76E55371D}" type="presOf" srcId="{B8AEF368-DBD1-4D43-912A-BA2FCFDD075D}" destId="{6A8480E8-4AAF-4A69-BB5F-419EDD2D56F6}" srcOrd="0" destOrd="0" presId="urn:microsoft.com/office/officeart/2005/8/layout/default"/>
    <dgm:cxn modelId="{F3899F2A-3351-4D10-91DB-EEA635B40719}" srcId="{D5561F62-322E-49C9-AD38-0E88C0841F27}" destId="{8493F40E-1C6E-4E0F-9B7D-28F6ED1A0041}" srcOrd="4" destOrd="0" parTransId="{BBF430FC-23B8-4CF7-BCBD-619D10588ECD}" sibTransId="{1FEF1251-A5D9-4D0E-97CA-F39FE6FF4E70}"/>
    <dgm:cxn modelId="{5696D3AF-FD2F-44FF-BA94-8FCC593D4944}" type="presOf" srcId="{82CE14E5-F8AB-4943-9467-A1C669A1401E}" destId="{8EDD6A54-D2EB-413C-8F68-50F9F73593AA}" srcOrd="0" destOrd="0" presId="urn:microsoft.com/office/officeart/2005/8/layout/default"/>
    <dgm:cxn modelId="{CA8AA16B-8F69-49F0-A5CF-87053B24CE52}" srcId="{D5561F62-322E-49C9-AD38-0E88C0841F27}" destId="{B8AEF368-DBD1-4D43-912A-BA2FCFDD075D}" srcOrd="1" destOrd="0" parTransId="{EE449CCD-E90B-4844-A665-E62D41979EC3}" sibTransId="{0152F9F1-F412-41C8-AC32-4F80B411C6D8}"/>
    <dgm:cxn modelId="{B69B3BEB-F525-45F3-8F58-3EFADBDA0EF6}" srcId="{D5561F62-322E-49C9-AD38-0E88C0841F27}" destId="{07448947-52EA-49D9-804D-F381BF8BA803}" srcOrd="0" destOrd="0" parTransId="{3BA303F1-9BD0-4FC8-AB6B-992CC9E51EA1}" sibTransId="{619F186F-813F-4B76-9F3F-34415768960B}"/>
    <dgm:cxn modelId="{FAC22847-4508-41B9-A50C-B33EC516B94A}" srcId="{D5561F62-322E-49C9-AD38-0E88C0841F27}" destId="{0777B34C-486F-415B-BCEE-4F0E37F1FB7D}" srcOrd="5" destOrd="0" parTransId="{E54A6FC4-6F2D-4CE1-A45F-490C9948AED8}" sibTransId="{5C001CA2-B87C-44AD-BA5E-E7244321118E}"/>
    <dgm:cxn modelId="{F9795BF2-D57F-40B5-BEB9-AF57F64ED0AA}" srcId="{D5561F62-322E-49C9-AD38-0E88C0841F27}" destId="{82F8FB2D-E34A-4450-BD18-330D3F1E0751}" srcOrd="8" destOrd="0" parTransId="{DEB5CD67-2C6A-4B11-B9EB-FE7D82EE346E}" sibTransId="{C85705CD-F3E3-45F8-833A-E48ED9BE396D}"/>
    <dgm:cxn modelId="{07C4EB92-E1BE-4971-A2EE-4168BFE36CBE}" type="presOf" srcId="{D5561F62-322E-49C9-AD38-0E88C0841F27}" destId="{7BA90353-AE87-4143-967B-5A9695E5E75F}" srcOrd="0" destOrd="0" presId="urn:microsoft.com/office/officeart/2005/8/layout/default"/>
    <dgm:cxn modelId="{0B312014-A047-470E-B8DC-9E7C0DB2B06A}" srcId="{D5561F62-322E-49C9-AD38-0E88C0841F27}" destId="{1E1786E5-ECFE-4435-AF65-3D3F1284402F}" srcOrd="7" destOrd="0" parTransId="{C9D76A98-F535-4089-8875-05CAF008AA0A}" sibTransId="{435AC61A-15C3-4E12-8FC3-600CBB6DF083}"/>
    <dgm:cxn modelId="{AB6175FA-2DE8-41D4-B211-8FF42F73F216}" type="presOf" srcId="{0777B34C-486F-415B-BCEE-4F0E37F1FB7D}" destId="{7649485F-50CC-43B4-ABA3-6FF7730AA943}" srcOrd="0" destOrd="0" presId="urn:microsoft.com/office/officeart/2005/8/layout/default"/>
    <dgm:cxn modelId="{EE456532-4BFE-4B15-A81F-076A74FDDFD3}" srcId="{D5561F62-322E-49C9-AD38-0E88C0841F27}" destId="{82CE14E5-F8AB-4943-9467-A1C669A1401E}" srcOrd="6" destOrd="0" parTransId="{2E037BC8-2F0B-4310-873C-5335D245BB94}" sibTransId="{7017ADF9-4206-45BA-8193-440735EFB596}"/>
    <dgm:cxn modelId="{BCDCF2E8-8A51-46B1-91ED-7E0D56368003}" srcId="{D5561F62-322E-49C9-AD38-0E88C0841F27}" destId="{08E53297-C004-42C4-A39F-C3D4D05077AB}" srcOrd="3" destOrd="0" parTransId="{94B8A0AD-7A94-4A8E-A654-07031D67AA46}" sibTransId="{98003A4B-6555-4709-AD5B-D74D55BAF395}"/>
    <dgm:cxn modelId="{A755FB42-97E6-4D97-B817-46CD230DB0B0}" type="presOf" srcId="{07448947-52EA-49D9-804D-F381BF8BA803}" destId="{2453C3EC-1C52-45DD-B9D9-0AD0E8D61A19}" srcOrd="0" destOrd="0" presId="urn:microsoft.com/office/officeart/2005/8/layout/default"/>
    <dgm:cxn modelId="{29C56473-AC47-4D09-A2DB-5ED48C5B7393}" type="presOf" srcId="{82F8FB2D-E34A-4450-BD18-330D3F1E0751}" destId="{5D1B793D-4538-4661-901D-84E27FACE824}" srcOrd="0" destOrd="0" presId="urn:microsoft.com/office/officeart/2005/8/layout/default"/>
    <dgm:cxn modelId="{BB73157A-3FEE-43E8-B878-7E9CA15C41E9}" type="presOf" srcId="{08E53297-C004-42C4-A39F-C3D4D05077AB}" destId="{668F6CEE-A94C-4F7F-BFF4-91C8133C46EF}" srcOrd="0" destOrd="0" presId="urn:microsoft.com/office/officeart/2005/8/layout/default"/>
    <dgm:cxn modelId="{2EE328DC-79A2-46EB-A2EB-313A1E0E54EC}" srcId="{D5561F62-322E-49C9-AD38-0E88C0841F27}" destId="{855152F9-E9E1-4729-9778-A9571B0B91EB}" srcOrd="2" destOrd="0" parTransId="{8522DB0C-92CC-430E-B971-FE67262AD986}" sibTransId="{93169C3F-A80C-4B77-9CF7-EB001C662A65}"/>
    <dgm:cxn modelId="{77237389-8B10-4173-80EF-207EF068A4BA}" type="presOf" srcId="{855152F9-E9E1-4729-9778-A9571B0B91EB}" destId="{A8FDD190-CBE2-45AD-9580-9DDA8026F5CF}" srcOrd="0" destOrd="0" presId="urn:microsoft.com/office/officeart/2005/8/layout/default"/>
    <dgm:cxn modelId="{E48E3E03-C7FC-416D-A1F3-D6A5A39B2A60}" type="presOf" srcId="{1E1786E5-ECFE-4435-AF65-3D3F1284402F}" destId="{66406B3A-F4C4-492B-9A63-528D1CEC4EF2}" srcOrd="0" destOrd="0" presId="urn:microsoft.com/office/officeart/2005/8/layout/default"/>
    <dgm:cxn modelId="{F665707C-77CD-4A5D-A81B-CC8048342B83}" type="presParOf" srcId="{7BA90353-AE87-4143-967B-5A9695E5E75F}" destId="{2453C3EC-1C52-45DD-B9D9-0AD0E8D61A19}" srcOrd="0" destOrd="0" presId="urn:microsoft.com/office/officeart/2005/8/layout/default"/>
    <dgm:cxn modelId="{D0CCDD1B-DCF1-49CA-A33D-C7958F2222FA}" type="presParOf" srcId="{7BA90353-AE87-4143-967B-5A9695E5E75F}" destId="{85DFCD84-1860-4B25-B3FC-70EA4376A233}" srcOrd="1" destOrd="0" presId="urn:microsoft.com/office/officeart/2005/8/layout/default"/>
    <dgm:cxn modelId="{A47B5F03-BE6A-4109-9829-D5485F9630D7}" type="presParOf" srcId="{7BA90353-AE87-4143-967B-5A9695E5E75F}" destId="{6A8480E8-4AAF-4A69-BB5F-419EDD2D56F6}" srcOrd="2" destOrd="0" presId="urn:microsoft.com/office/officeart/2005/8/layout/default"/>
    <dgm:cxn modelId="{33276657-A3B8-48E7-AF76-C97943DC24FA}" type="presParOf" srcId="{7BA90353-AE87-4143-967B-5A9695E5E75F}" destId="{B45F1A3E-6C7F-4191-85CA-CE27CB6E98F7}" srcOrd="3" destOrd="0" presId="urn:microsoft.com/office/officeart/2005/8/layout/default"/>
    <dgm:cxn modelId="{AFD8C765-BBA0-4BB7-AF15-32C93B95DE00}" type="presParOf" srcId="{7BA90353-AE87-4143-967B-5A9695E5E75F}" destId="{A8FDD190-CBE2-45AD-9580-9DDA8026F5CF}" srcOrd="4" destOrd="0" presId="urn:microsoft.com/office/officeart/2005/8/layout/default"/>
    <dgm:cxn modelId="{A34040EF-D70E-4B97-8D89-927C68F8C43E}" type="presParOf" srcId="{7BA90353-AE87-4143-967B-5A9695E5E75F}" destId="{4A06DF93-3CB0-4583-B569-7202429FA8E5}" srcOrd="5" destOrd="0" presId="urn:microsoft.com/office/officeart/2005/8/layout/default"/>
    <dgm:cxn modelId="{FA6F1DAE-1695-4A34-87A1-B0606E381795}" type="presParOf" srcId="{7BA90353-AE87-4143-967B-5A9695E5E75F}" destId="{668F6CEE-A94C-4F7F-BFF4-91C8133C46EF}" srcOrd="6" destOrd="0" presId="urn:microsoft.com/office/officeart/2005/8/layout/default"/>
    <dgm:cxn modelId="{54C8DC79-0B51-4F3D-80FE-79CB48AF0CC0}" type="presParOf" srcId="{7BA90353-AE87-4143-967B-5A9695E5E75F}" destId="{AE863E4F-058D-4574-BC3F-E07BDFFA9052}" srcOrd="7" destOrd="0" presId="urn:microsoft.com/office/officeart/2005/8/layout/default"/>
    <dgm:cxn modelId="{849FB83A-C7C0-4F5A-A0E0-D2C633D1787E}" type="presParOf" srcId="{7BA90353-AE87-4143-967B-5A9695E5E75F}" destId="{68174F8C-EE94-4A63-8ECA-09643B0168BA}" srcOrd="8" destOrd="0" presId="urn:microsoft.com/office/officeart/2005/8/layout/default"/>
    <dgm:cxn modelId="{05440977-A03A-41EF-8772-8896D5E10C8B}" type="presParOf" srcId="{7BA90353-AE87-4143-967B-5A9695E5E75F}" destId="{74D4231A-6B50-433A-96D0-0D2AC19F252E}" srcOrd="9" destOrd="0" presId="urn:microsoft.com/office/officeart/2005/8/layout/default"/>
    <dgm:cxn modelId="{4789D54F-7BF4-4C0B-AFC4-FB2EB543BFD1}" type="presParOf" srcId="{7BA90353-AE87-4143-967B-5A9695E5E75F}" destId="{7649485F-50CC-43B4-ABA3-6FF7730AA943}" srcOrd="10" destOrd="0" presId="urn:microsoft.com/office/officeart/2005/8/layout/default"/>
    <dgm:cxn modelId="{8CC32B6D-AF08-4C59-9B25-C7F57DFB33AF}" type="presParOf" srcId="{7BA90353-AE87-4143-967B-5A9695E5E75F}" destId="{9F8E26AA-F08D-4202-B5CD-9AF713D4F5AB}" srcOrd="11" destOrd="0" presId="urn:microsoft.com/office/officeart/2005/8/layout/default"/>
    <dgm:cxn modelId="{12F54056-AFBC-4090-9A3C-C0687F755A3A}" type="presParOf" srcId="{7BA90353-AE87-4143-967B-5A9695E5E75F}" destId="{8EDD6A54-D2EB-413C-8F68-50F9F73593AA}" srcOrd="12" destOrd="0" presId="urn:microsoft.com/office/officeart/2005/8/layout/default"/>
    <dgm:cxn modelId="{820CC1B7-BB62-438C-AF83-B1904440EB48}" type="presParOf" srcId="{7BA90353-AE87-4143-967B-5A9695E5E75F}" destId="{8B8DBFE4-CF40-45DD-A85B-5F4B4C17FC38}" srcOrd="13" destOrd="0" presId="urn:microsoft.com/office/officeart/2005/8/layout/default"/>
    <dgm:cxn modelId="{CAB5A0E5-F496-450E-95BE-F4971E7CE88F}" type="presParOf" srcId="{7BA90353-AE87-4143-967B-5A9695E5E75F}" destId="{66406B3A-F4C4-492B-9A63-528D1CEC4EF2}" srcOrd="14" destOrd="0" presId="urn:microsoft.com/office/officeart/2005/8/layout/default"/>
    <dgm:cxn modelId="{EFD8EB12-EAF3-47FD-A94C-D5AF119D1713}" type="presParOf" srcId="{7BA90353-AE87-4143-967B-5A9695E5E75F}" destId="{D0E45174-5EFF-4E36-961B-79900B4D841B}" srcOrd="15" destOrd="0" presId="urn:microsoft.com/office/officeart/2005/8/layout/default"/>
    <dgm:cxn modelId="{FDD5DC15-F005-4BD5-98A2-001E97430729}" type="presParOf" srcId="{7BA90353-AE87-4143-967B-5A9695E5E75F}" destId="{5D1B793D-4538-4661-901D-84E27FACE824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4AA713-1012-4C54-B68B-178EE9E34B9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3FC1523-472C-4457-85FB-D7EADEB71190}">
      <dgm:prSet/>
      <dgm:spPr/>
      <dgm:t>
        <a:bodyPr/>
        <a:lstStyle/>
        <a:p>
          <a:r>
            <a:rPr lang="pt-BR"/>
            <a:t>24/08</a:t>
          </a:r>
          <a:endParaRPr lang="en-US"/>
        </a:p>
      </dgm:t>
    </dgm:pt>
    <dgm:pt modelId="{8B063425-3F96-4DA6-B024-A53515089B74}" type="parTrans" cxnId="{1412B0E0-9EC8-4E9B-ACE9-76F20BAB87AD}">
      <dgm:prSet/>
      <dgm:spPr/>
      <dgm:t>
        <a:bodyPr/>
        <a:lstStyle/>
        <a:p>
          <a:endParaRPr lang="en-US"/>
        </a:p>
      </dgm:t>
    </dgm:pt>
    <dgm:pt modelId="{8A88F618-A604-44B4-ABE2-EC5B3C6E8FC2}" type="sibTrans" cxnId="{1412B0E0-9EC8-4E9B-ACE9-76F20BAB87AD}">
      <dgm:prSet/>
      <dgm:spPr/>
      <dgm:t>
        <a:bodyPr/>
        <a:lstStyle/>
        <a:p>
          <a:endParaRPr lang="en-US"/>
        </a:p>
      </dgm:t>
    </dgm:pt>
    <dgm:pt modelId="{8CC5AA7F-8636-48D5-A409-E1C14F693ED3}">
      <dgm:prSet/>
      <dgm:spPr/>
      <dgm:t>
        <a:bodyPr/>
        <a:lstStyle/>
        <a:p>
          <a:r>
            <a:rPr lang="pt-BR"/>
            <a:t>VERIFICAR LISTAGEM AVALIAÇÃO E PRESENÇA</a:t>
          </a:r>
          <a:endParaRPr lang="en-US"/>
        </a:p>
      </dgm:t>
    </dgm:pt>
    <dgm:pt modelId="{0B627FD7-89BA-48C0-98C0-E797D3AB9E56}" type="parTrans" cxnId="{15633966-CBAC-4AF5-8689-F58FDB257EBE}">
      <dgm:prSet/>
      <dgm:spPr/>
      <dgm:t>
        <a:bodyPr/>
        <a:lstStyle/>
        <a:p>
          <a:endParaRPr lang="en-US"/>
        </a:p>
      </dgm:t>
    </dgm:pt>
    <dgm:pt modelId="{C0226D7A-798C-4DBD-BF06-6401810FFCD2}" type="sibTrans" cxnId="{15633966-CBAC-4AF5-8689-F58FDB257EBE}">
      <dgm:prSet/>
      <dgm:spPr/>
      <dgm:t>
        <a:bodyPr/>
        <a:lstStyle/>
        <a:p>
          <a:endParaRPr lang="en-US"/>
        </a:p>
      </dgm:t>
    </dgm:pt>
    <dgm:pt modelId="{F6F69271-B3BF-4E4C-AA5A-B0130D6A1060}">
      <dgm:prSet/>
      <dgm:spPr/>
      <dgm:t>
        <a:bodyPr/>
        <a:lstStyle/>
        <a:p>
          <a:r>
            <a:rPr lang="pt-BR"/>
            <a:t>MESA DE SOM VÍDEOS CHECAR</a:t>
          </a:r>
          <a:endParaRPr lang="en-US"/>
        </a:p>
      </dgm:t>
    </dgm:pt>
    <dgm:pt modelId="{02DB2C46-3C1F-4C9B-982E-246F8B036C58}" type="parTrans" cxnId="{D3169BDA-F123-4AE0-8A35-2D9BE47D59F2}">
      <dgm:prSet/>
      <dgm:spPr/>
      <dgm:t>
        <a:bodyPr/>
        <a:lstStyle/>
        <a:p>
          <a:endParaRPr lang="en-US"/>
        </a:p>
      </dgm:t>
    </dgm:pt>
    <dgm:pt modelId="{278A43A8-E7AA-4710-8A93-00DFDB964058}" type="sibTrans" cxnId="{D3169BDA-F123-4AE0-8A35-2D9BE47D59F2}">
      <dgm:prSet/>
      <dgm:spPr/>
      <dgm:t>
        <a:bodyPr/>
        <a:lstStyle/>
        <a:p>
          <a:endParaRPr lang="en-US"/>
        </a:p>
      </dgm:t>
    </dgm:pt>
    <dgm:pt modelId="{EDC4F201-6762-46C7-A0D4-8C37257CB140}">
      <dgm:prSet/>
      <dgm:spPr/>
      <dgm:t>
        <a:bodyPr/>
        <a:lstStyle/>
        <a:p>
          <a:r>
            <a:rPr lang="pt-BR"/>
            <a:t>MESA ARRUMAÇÃO ( OS CONVIDADOS SENTARÃO APÓS HINO, APRESENTAÇÃO VÍDEO HOMENAGEM, APRESENTAÇÃO CONSERVATÓRIO</a:t>
          </a:r>
          <a:endParaRPr lang="en-US"/>
        </a:p>
      </dgm:t>
    </dgm:pt>
    <dgm:pt modelId="{8D4DFA22-B80B-401D-B20A-FCB30473A6DC}" type="parTrans" cxnId="{836C53AF-DB50-4BEC-A839-530E0D6C0573}">
      <dgm:prSet/>
      <dgm:spPr/>
      <dgm:t>
        <a:bodyPr/>
        <a:lstStyle/>
        <a:p>
          <a:endParaRPr lang="en-US"/>
        </a:p>
      </dgm:t>
    </dgm:pt>
    <dgm:pt modelId="{9621B09B-302F-4EAC-9706-B54C13EB37ED}" type="sibTrans" cxnId="{836C53AF-DB50-4BEC-A839-530E0D6C0573}">
      <dgm:prSet/>
      <dgm:spPr/>
      <dgm:t>
        <a:bodyPr/>
        <a:lstStyle/>
        <a:p>
          <a:endParaRPr lang="en-US"/>
        </a:p>
      </dgm:t>
    </dgm:pt>
    <dgm:pt modelId="{4B4201AA-8C58-49A8-AA00-2346DBA942EA}">
      <dgm:prSet/>
      <dgm:spPr/>
      <dgm:t>
        <a:bodyPr/>
        <a:lstStyle/>
        <a:p>
          <a:r>
            <a:rPr lang="pt-BR"/>
            <a:t>ACOLHER OS CONVIDADOS E AJUDAR NO CAFÉ</a:t>
          </a:r>
          <a:endParaRPr lang="en-US"/>
        </a:p>
      </dgm:t>
    </dgm:pt>
    <dgm:pt modelId="{AAE9FA7A-052F-47F7-ADB5-FD25B3691FDE}" type="parTrans" cxnId="{9EE22F82-62F5-46FE-B717-194D05959A49}">
      <dgm:prSet/>
      <dgm:spPr/>
      <dgm:t>
        <a:bodyPr/>
        <a:lstStyle/>
        <a:p>
          <a:endParaRPr lang="en-US"/>
        </a:p>
      </dgm:t>
    </dgm:pt>
    <dgm:pt modelId="{5864890C-9802-431B-BBA2-8DF54FEE1CF9}" type="sibTrans" cxnId="{9EE22F82-62F5-46FE-B717-194D05959A49}">
      <dgm:prSet/>
      <dgm:spPr/>
      <dgm:t>
        <a:bodyPr/>
        <a:lstStyle/>
        <a:p>
          <a:endParaRPr lang="en-US"/>
        </a:p>
      </dgm:t>
    </dgm:pt>
    <dgm:pt modelId="{D887075A-FBCA-4069-8E80-00E4FB0D8B64}">
      <dgm:prSet/>
      <dgm:spPr/>
      <dgm:t>
        <a:bodyPr/>
        <a:lstStyle/>
        <a:p>
          <a:r>
            <a:rPr lang="pt-BR"/>
            <a:t>SEPARAR DUAS FILEIRAS, CONVIDADOS</a:t>
          </a:r>
          <a:endParaRPr lang="en-US"/>
        </a:p>
      </dgm:t>
    </dgm:pt>
    <dgm:pt modelId="{5D8C5860-0921-4C22-97A8-E64AAE431839}" type="parTrans" cxnId="{D70E9080-FC53-4D18-8AFB-3BA87343E1CB}">
      <dgm:prSet/>
      <dgm:spPr/>
      <dgm:t>
        <a:bodyPr/>
        <a:lstStyle/>
        <a:p>
          <a:endParaRPr lang="en-US"/>
        </a:p>
      </dgm:t>
    </dgm:pt>
    <dgm:pt modelId="{CC9E70DF-F1C9-453E-9445-B449EC8FB885}" type="sibTrans" cxnId="{D70E9080-FC53-4D18-8AFB-3BA87343E1CB}">
      <dgm:prSet/>
      <dgm:spPr/>
      <dgm:t>
        <a:bodyPr/>
        <a:lstStyle/>
        <a:p>
          <a:endParaRPr lang="en-US"/>
        </a:p>
      </dgm:t>
    </dgm:pt>
    <dgm:pt modelId="{90E16AB9-951D-4B09-9653-04DF2879C252}">
      <dgm:prSet/>
      <dgm:spPr/>
      <dgm:t>
        <a:bodyPr/>
        <a:lstStyle/>
        <a:p>
          <a:r>
            <a:rPr lang="pt-BR"/>
            <a:t>ACOLHER A GM E SEUS CÃES – DEIXAR ÁGUA E RAÇÃO</a:t>
          </a:r>
          <a:endParaRPr lang="en-US"/>
        </a:p>
      </dgm:t>
    </dgm:pt>
    <dgm:pt modelId="{18B89D8D-F4C4-4004-B8CA-047AF202B711}" type="parTrans" cxnId="{02630E04-2D0E-4328-A62C-D189AE2F728A}">
      <dgm:prSet/>
      <dgm:spPr/>
      <dgm:t>
        <a:bodyPr/>
        <a:lstStyle/>
        <a:p>
          <a:endParaRPr lang="en-US"/>
        </a:p>
      </dgm:t>
    </dgm:pt>
    <dgm:pt modelId="{17C7BEE9-9843-464A-B801-A2B49361AA6E}" type="sibTrans" cxnId="{02630E04-2D0E-4328-A62C-D189AE2F728A}">
      <dgm:prSet/>
      <dgm:spPr/>
      <dgm:t>
        <a:bodyPr/>
        <a:lstStyle/>
        <a:p>
          <a:endParaRPr lang="en-US"/>
        </a:p>
      </dgm:t>
    </dgm:pt>
    <dgm:pt modelId="{6DF9819E-5588-49F1-98B0-17F370E29361}" type="pres">
      <dgm:prSet presAssocID="{014AA713-1012-4C54-B68B-178EE9E34B9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88764FF-DA3A-43FC-BE41-44358F1941D4}" type="pres">
      <dgm:prSet presAssocID="{03FC1523-472C-4457-85FB-D7EADEB71190}" presName="compNode" presStyleCnt="0"/>
      <dgm:spPr/>
    </dgm:pt>
    <dgm:pt modelId="{ED497D45-EE01-4F41-A673-0FDB452A3B06}" type="pres">
      <dgm:prSet presAssocID="{03FC1523-472C-4457-85FB-D7EADEB71190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D8E4BF60-D310-4721-A391-D5936C5DFB0B}" type="pres">
      <dgm:prSet presAssocID="{03FC1523-472C-4457-85FB-D7EADEB71190}" presName="spaceRect" presStyleCnt="0"/>
      <dgm:spPr/>
    </dgm:pt>
    <dgm:pt modelId="{5DFC8057-A25C-4BD8-A157-C4B339153347}" type="pres">
      <dgm:prSet presAssocID="{03FC1523-472C-4457-85FB-D7EADEB71190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C4CD66B1-C742-4207-BEF9-1FF462CCCB54}" type="pres">
      <dgm:prSet presAssocID="{8A88F618-A604-44B4-ABE2-EC5B3C6E8FC2}" presName="sibTrans" presStyleCnt="0"/>
      <dgm:spPr/>
    </dgm:pt>
    <dgm:pt modelId="{08AFCDEC-9DB7-4E07-860D-8ADF3C959A8C}" type="pres">
      <dgm:prSet presAssocID="{8CC5AA7F-8636-48D5-A409-E1C14F693ED3}" presName="compNode" presStyleCnt="0"/>
      <dgm:spPr/>
    </dgm:pt>
    <dgm:pt modelId="{65DB93F4-069F-4A31-8F4E-D6CD9DB2F2B9}" type="pres">
      <dgm:prSet presAssocID="{8CC5AA7F-8636-48D5-A409-E1C14F693ED3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58BF7780-537A-4550-837C-0202F6F04F0E}" type="pres">
      <dgm:prSet presAssocID="{8CC5AA7F-8636-48D5-A409-E1C14F693ED3}" presName="spaceRect" presStyleCnt="0"/>
      <dgm:spPr/>
    </dgm:pt>
    <dgm:pt modelId="{9A4B22DB-2633-4D7D-A784-577FE85BFDBE}" type="pres">
      <dgm:prSet presAssocID="{8CC5AA7F-8636-48D5-A409-E1C14F693ED3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B0801711-DAE2-4823-A7C6-84C0A71E0C3A}" type="pres">
      <dgm:prSet presAssocID="{C0226D7A-798C-4DBD-BF06-6401810FFCD2}" presName="sibTrans" presStyleCnt="0"/>
      <dgm:spPr/>
    </dgm:pt>
    <dgm:pt modelId="{8043D717-AB6E-4445-844C-9E977EA51D1F}" type="pres">
      <dgm:prSet presAssocID="{F6F69271-B3BF-4E4C-AA5A-B0130D6A1060}" presName="compNode" presStyleCnt="0"/>
      <dgm:spPr/>
    </dgm:pt>
    <dgm:pt modelId="{E0B88B60-0596-43C4-823F-3DE9604482BC}" type="pres">
      <dgm:prSet presAssocID="{F6F69271-B3BF-4E4C-AA5A-B0130D6A1060}" presName="iconRect" presStyleLbl="node1" presStyleIdx="2" presStyleCnt="7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43AFE4EC-4B83-40CE-B59B-7B1C6C5CDB28}" type="pres">
      <dgm:prSet presAssocID="{F6F69271-B3BF-4E4C-AA5A-B0130D6A1060}" presName="spaceRect" presStyleCnt="0"/>
      <dgm:spPr/>
    </dgm:pt>
    <dgm:pt modelId="{BA597E6A-1082-4279-9B58-368CDDC07884}" type="pres">
      <dgm:prSet presAssocID="{F6F69271-B3BF-4E4C-AA5A-B0130D6A1060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9DCF470B-BE64-43D9-BA39-2EC625EAA6F8}" type="pres">
      <dgm:prSet presAssocID="{278A43A8-E7AA-4710-8A93-00DFDB964058}" presName="sibTrans" presStyleCnt="0"/>
      <dgm:spPr/>
    </dgm:pt>
    <dgm:pt modelId="{62FA326E-173F-4DF0-9D11-80BD3283AA3A}" type="pres">
      <dgm:prSet presAssocID="{EDC4F201-6762-46C7-A0D4-8C37257CB140}" presName="compNode" presStyleCnt="0"/>
      <dgm:spPr/>
    </dgm:pt>
    <dgm:pt modelId="{FFCE11E3-D0AC-41DC-AA18-60EAF2F6013F}" type="pres">
      <dgm:prSet presAssocID="{EDC4F201-6762-46C7-A0D4-8C37257CB14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ondutor"/>
        </a:ext>
      </dgm:extLst>
    </dgm:pt>
    <dgm:pt modelId="{C73EB17A-716A-44E4-B6B3-44335CDFB5AC}" type="pres">
      <dgm:prSet presAssocID="{EDC4F201-6762-46C7-A0D4-8C37257CB140}" presName="spaceRect" presStyleCnt="0"/>
      <dgm:spPr/>
    </dgm:pt>
    <dgm:pt modelId="{B642FF3A-1AC0-4CCE-B521-43080643D65C}" type="pres">
      <dgm:prSet presAssocID="{EDC4F201-6762-46C7-A0D4-8C37257CB140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7AC4F5BD-037B-4CC2-9CB1-6EA09F38F0C9}" type="pres">
      <dgm:prSet presAssocID="{9621B09B-302F-4EAC-9706-B54C13EB37ED}" presName="sibTrans" presStyleCnt="0"/>
      <dgm:spPr/>
    </dgm:pt>
    <dgm:pt modelId="{EF343831-A0F1-41E0-A0A9-8BF24D22B9E1}" type="pres">
      <dgm:prSet presAssocID="{4B4201AA-8C58-49A8-AA00-2346DBA942EA}" presName="compNode" presStyleCnt="0"/>
      <dgm:spPr/>
    </dgm:pt>
    <dgm:pt modelId="{8B9696DB-67A2-43F7-AE73-A00018FCA88B}" type="pres">
      <dgm:prSet presAssocID="{4B4201AA-8C58-49A8-AA00-2346DBA942E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afé"/>
        </a:ext>
      </dgm:extLst>
    </dgm:pt>
    <dgm:pt modelId="{B5B4F1C8-4894-436A-9ACF-B059C41B7AA2}" type="pres">
      <dgm:prSet presAssocID="{4B4201AA-8C58-49A8-AA00-2346DBA942EA}" presName="spaceRect" presStyleCnt="0"/>
      <dgm:spPr/>
    </dgm:pt>
    <dgm:pt modelId="{694C701C-936E-4CC3-9E9C-42B73B8408E3}" type="pres">
      <dgm:prSet presAssocID="{4B4201AA-8C58-49A8-AA00-2346DBA942EA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F78182C5-076B-43A7-9AD9-D1F9AEB44A30}" type="pres">
      <dgm:prSet presAssocID="{5864890C-9802-431B-BBA2-8DF54FEE1CF9}" presName="sibTrans" presStyleCnt="0"/>
      <dgm:spPr/>
    </dgm:pt>
    <dgm:pt modelId="{0BC4A7C2-F642-451A-B18C-BE4475851EAF}" type="pres">
      <dgm:prSet presAssocID="{D887075A-FBCA-4069-8E80-00E4FB0D8B64}" presName="compNode" presStyleCnt="0"/>
      <dgm:spPr/>
    </dgm:pt>
    <dgm:pt modelId="{0D48807D-EF8B-456A-A5AC-A0F050325587}" type="pres">
      <dgm:prSet presAssocID="{D887075A-FBCA-4069-8E80-00E4FB0D8B64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ycle with People"/>
        </a:ext>
      </dgm:extLst>
    </dgm:pt>
    <dgm:pt modelId="{51B82B2C-85F7-4912-A6CC-AD2A97D805B1}" type="pres">
      <dgm:prSet presAssocID="{D887075A-FBCA-4069-8E80-00E4FB0D8B64}" presName="spaceRect" presStyleCnt="0"/>
      <dgm:spPr/>
    </dgm:pt>
    <dgm:pt modelId="{95EE9051-D93A-497D-B246-D00BFE4E225C}" type="pres">
      <dgm:prSet presAssocID="{D887075A-FBCA-4069-8E80-00E4FB0D8B64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CF1D5259-C91F-4960-AD13-FABC4F48A224}" type="pres">
      <dgm:prSet presAssocID="{CC9E70DF-F1C9-453E-9445-B449EC8FB885}" presName="sibTrans" presStyleCnt="0"/>
      <dgm:spPr/>
    </dgm:pt>
    <dgm:pt modelId="{F1E825A3-D981-46F3-8BF9-90751D03C5C2}" type="pres">
      <dgm:prSet presAssocID="{90E16AB9-951D-4B09-9653-04DF2879C252}" presName="compNode" presStyleCnt="0"/>
      <dgm:spPr/>
    </dgm:pt>
    <dgm:pt modelId="{8329FA5F-AE8E-4FEC-A150-7DAA16A045AB}" type="pres">
      <dgm:prSet presAssocID="{90E16AB9-951D-4B09-9653-04DF2879C252}" presName="iconRect" presStyleLbl="node1" presStyleIdx="6" presStyleCnt="7"/>
      <dgm:spPr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pt-BR"/>
        </a:p>
      </dgm:t>
      <dgm:extLst>
        <a:ext uri="{E40237B7-FDA0-4F09-8148-C483321AD2D9}">
          <dgm14:cNvPr xmlns:dgm14="http://schemas.microsoft.com/office/drawing/2010/diagram" id="0" name="" descr="Cachorro"/>
        </a:ext>
      </dgm:extLst>
    </dgm:pt>
    <dgm:pt modelId="{3B94BCCE-97F5-465B-9EFB-46EFFF9C36A1}" type="pres">
      <dgm:prSet presAssocID="{90E16AB9-951D-4B09-9653-04DF2879C252}" presName="spaceRect" presStyleCnt="0"/>
      <dgm:spPr/>
    </dgm:pt>
    <dgm:pt modelId="{D6A03A46-D87F-4727-972C-C30EA5DC7B09}" type="pres">
      <dgm:prSet presAssocID="{90E16AB9-951D-4B09-9653-04DF2879C252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ABD303-E939-4226-BF21-89C4D371C227}" type="presOf" srcId="{014AA713-1012-4C54-B68B-178EE9E34B9B}" destId="{6DF9819E-5588-49F1-98B0-17F370E29361}" srcOrd="0" destOrd="0" presId="urn:microsoft.com/office/officeart/2018/2/layout/IconLabelList"/>
    <dgm:cxn modelId="{D70E9080-FC53-4D18-8AFB-3BA87343E1CB}" srcId="{014AA713-1012-4C54-B68B-178EE9E34B9B}" destId="{D887075A-FBCA-4069-8E80-00E4FB0D8B64}" srcOrd="5" destOrd="0" parTransId="{5D8C5860-0921-4C22-97A8-E64AAE431839}" sibTransId="{CC9E70DF-F1C9-453E-9445-B449EC8FB885}"/>
    <dgm:cxn modelId="{D3169BDA-F123-4AE0-8A35-2D9BE47D59F2}" srcId="{014AA713-1012-4C54-B68B-178EE9E34B9B}" destId="{F6F69271-B3BF-4E4C-AA5A-B0130D6A1060}" srcOrd="2" destOrd="0" parTransId="{02DB2C46-3C1F-4C9B-982E-246F8B036C58}" sibTransId="{278A43A8-E7AA-4710-8A93-00DFDB964058}"/>
    <dgm:cxn modelId="{15633966-CBAC-4AF5-8689-F58FDB257EBE}" srcId="{014AA713-1012-4C54-B68B-178EE9E34B9B}" destId="{8CC5AA7F-8636-48D5-A409-E1C14F693ED3}" srcOrd="1" destOrd="0" parTransId="{0B627FD7-89BA-48C0-98C0-E797D3AB9E56}" sibTransId="{C0226D7A-798C-4DBD-BF06-6401810FFCD2}"/>
    <dgm:cxn modelId="{836C53AF-DB50-4BEC-A839-530E0D6C0573}" srcId="{014AA713-1012-4C54-B68B-178EE9E34B9B}" destId="{EDC4F201-6762-46C7-A0D4-8C37257CB140}" srcOrd="3" destOrd="0" parTransId="{8D4DFA22-B80B-401D-B20A-FCB30473A6DC}" sibTransId="{9621B09B-302F-4EAC-9706-B54C13EB37ED}"/>
    <dgm:cxn modelId="{7B249431-8856-40F5-B7BF-C1F4B19A53E5}" type="presOf" srcId="{03FC1523-472C-4457-85FB-D7EADEB71190}" destId="{5DFC8057-A25C-4BD8-A157-C4B339153347}" srcOrd="0" destOrd="0" presId="urn:microsoft.com/office/officeart/2018/2/layout/IconLabelList"/>
    <dgm:cxn modelId="{F88F5865-0C08-4E8F-8C5E-E9D8EFB975D6}" type="presOf" srcId="{F6F69271-B3BF-4E4C-AA5A-B0130D6A1060}" destId="{BA597E6A-1082-4279-9B58-368CDDC07884}" srcOrd="0" destOrd="0" presId="urn:microsoft.com/office/officeart/2018/2/layout/IconLabelList"/>
    <dgm:cxn modelId="{02630E04-2D0E-4328-A62C-D189AE2F728A}" srcId="{014AA713-1012-4C54-B68B-178EE9E34B9B}" destId="{90E16AB9-951D-4B09-9653-04DF2879C252}" srcOrd="6" destOrd="0" parTransId="{18B89D8D-F4C4-4004-B8CA-047AF202B711}" sibTransId="{17C7BEE9-9843-464A-B801-A2B49361AA6E}"/>
    <dgm:cxn modelId="{16052B10-373D-4DC7-9CE1-848779CAFAA4}" type="presOf" srcId="{EDC4F201-6762-46C7-A0D4-8C37257CB140}" destId="{B642FF3A-1AC0-4CCE-B521-43080643D65C}" srcOrd="0" destOrd="0" presId="urn:microsoft.com/office/officeart/2018/2/layout/IconLabelList"/>
    <dgm:cxn modelId="{D436E635-F541-45F6-8954-A3F58A33246C}" type="presOf" srcId="{90E16AB9-951D-4B09-9653-04DF2879C252}" destId="{D6A03A46-D87F-4727-972C-C30EA5DC7B09}" srcOrd="0" destOrd="0" presId="urn:microsoft.com/office/officeart/2018/2/layout/IconLabelList"/>
    <dgm:cxn modelId="{1412B0E0-9EC8-4E9B-ACE9-76F20BAB87AD}" srcId="{014AA713-1012-4C54-B68B-178EE9E34B9B}" destId="{03FC1523-472C-4457-85FB-D7EADEB71190}" srcOrd="0" destOrd="0" parTransId="{8B063425-3F96-4DA6-B024-A53515089B74}" sibTransId="{8A88F618-A604-44B4-ABE2-EC5B3C6E8FC2}"/>
    <dgm:cxn modelId="{F5613450-685B-4F32-95C8-B070784BB7B9}" type="presOf" srcId="{D887075A-FBCA-4069-8E80-00E4FB0D8B64}" destId="{95EE9051-D93A-497D-B246-D00BFE4E225C}" srcOrd="0" destOrd="0" presId="urn:microsoft.com/office/officeart/2018/2/layout/IconLabelList"/>
    <dgm:cxn modelId="{9EE22F82-62F5-46FE-B717-194D05959A49}" srcId="{014AA713-1012-4C54-B68B-178EE9E34B9B}" destId="{4B4201AA-8C58-49A8-AA00-2346DBA942EA}" srcOrd="4" destOrd="0" parTransId="{AAE9FA7A-052F-47F7-ADB5-FD25B3691FDE}" sibTransId="{5864890C-9802-431B-BBA2-8DF54FEE1CF9}"/>
    <dgm:cxn modelId="{7C96C80E-DCDB-40B4-9236-44EDB3394B2D}" type="presOf" srcId="{8CC5AA7F-8636-48D5-A409-E1C14F693ED3}" destId="{9A4B22DB-2633-4D7D-A784-577FE85BFDBE}" srcOrd="0" destOrd="0" presId="urn:microsoft.com/office/officeart/2018/2/layout/IconLabelList"/>
    <dgm:cxn modelId="{4D0BAE10-E711-4900-BC1E-64B228A018EE}" type="presOf" srcId="{4B4201AA-8C58-49A8-AA00-2346DBA942EA}" destId="{694C701C-936E-4CC3-9E9C-42B73B8408E3}" srcOrd="0" destOrd="0" presId="urn:microsoft.com/office/officeart/2018/2/layout/IconLabelList"/>
    <dgm:cxn modelId="{45632FDF-2DAF-4B93-95F8-6411FDEE0047}" type="presParOf" srcId="{6DF9819E-5588-49F1-98B0-17F370E29361}" destId="{B88764FF-DA3A-43FC-BE41-44358F1941D4}" srcOrd="0" destOrd="0" presId="urn:microsoft.com/office/officeart/2018/2/layout/IconLabelList"/>
    <dgm:cxn modelId="{4108D18D-9BDC-41AE-AFEE-16385E88A3AD}" type="presParOf" srcId="{B88764FF-DA3A-43FC-BE41-44358F1941D4}" destId="{ED497D45-EE01-4F41-A673-0FDB452A3B06}" srcOrd="0" destOrd="0" presId="urn:microsoft.com/office/officeart/2018/2/layout/IconLabelList"/>
    <dgm:cxn modelId="{B99BD98C-A5B1-4392-908D-BE598BECD76D}" type="presParOf" srcId="{B88764FF-DA3A-43FC-BE41-44358F1941D4}" destId="{D8E4BF60-D310-4721-A391-D5936C5DFB0B}" srcOrd="1" destOrd="0" presId="urn:microsoft.com/office/officeart/2018/2/layout/IconLabelList"/>
    <dgm:cxn modelId="{CFDEA5E3-F07E-4788-B1DC-F2529E7FEAA3}" type="presParOf" srcId="{B88764FF-DA3A-43FC-BE41-44358F1941D4}" destId="{5DFC8057-A25C-4BD8-A157-C4B339153347}" srcOrd="2" destOrd="0" presId="urn:microsoft.com/office/officeart/2018/2/layout/IconLabelList"/>
    <dgm:cxn modelId="{903C3A81-F122-4D9D-AFED-1E65CB79DBB6}" type="presParOf" srcId="{6DF9819E-5588-49F1-98B0-17F370E29361}" destId="{C4CD66B1-C742-4207-BEF9-1FF462CCCB54}" srcOrd="1" destOrd="0" presId="urn:microsoft.com/office/officeart/2018/2/layout/IconLabelList"/>
    <dgm:cxn modelId="{7AEB7625-98CD-429E-9DC5-BB215E163D9D}" type="presParOf" srcId="{6DF9819E-5588-49F1-98B0-17F370E29361}" destId="{08AFCDEC-9DB7-4E07-860D-8ADF3C959A8C}" srcOrd="2" destOrd="0" presId="urn:microsoft.com/office/officeart/2018/2/layout/IconLabelList"/>
    <dgm:cxn modelId="{82422FCC-2D68-4914-94AE-183CB3230329}" type="presParOf" srcId="{08AFCDEC-9DB7-4E07-860D-8ADF3C959A8C}" destId="{65DB93F4-069F-4A31-8F4E-D6CD9DB2F2B9}" srcOrd="0" destOrd="0" presId="urn:microsoft.com/office/officeart/2018/2/layout/IconLabelList"/>
    <dgm:cxn modelId="{99FE1EA0-E57D-4EA2-A80F-97CF296BB8F4}" type="presParOf" srcId="{08AFCDEC-9DB7-4E07-860D-8ADF3C959A8C}" destId="{58BF7780-537A-4550-837C-0202F6F04F0E}" srcOrd="1" destOrd="0" presId="urn:microsoft.com/office/officeart/2018/2/layout/IconLabelList"/>
    <dgm:cxn modelId="{EE79DF8E-7752-4339-881C-D5CDC3791F27}" type="presParOf" srcId="{08AFCDEC-9DB7-4E07-860D-8ADF3C959A8C}" destId="{9A4B22DB-2633-4D7D-A784-577FE85BFDBE}" srcOrd="2" destOrd="0" presId="urn:microsoft.com/office/officeart/2018/2/layout/IconLabelList"/>
    <dgm:cxn modelId="{D66DE8E8-1A75-4760-8186-7569FF4CB663}" type="presParOf" srcId="{6DF9819E-5588-49F1-98B0-17F370E29361}" destId="{B0801711-DAE2-4823-A7C6-84C0A71E0C3A}" srcOrd="3" destOrd="0" presId="urn:microsoft.com/office/officeart/2018/2/layout/IconLabelList"/>
    <dgm:cxn modelId="{D30CFCD5-6419-4348-88A5-146EBE673665}" type="presParOf" srcId="{6DF9819E-5588-49F1-98B0-17F370E29361}" destId="{8043D717-AB6E-4445-844C-9E977EA51D1F}" srcOrd="4" destOrd="0" presId="urn:microsoft.com/office/officeart/2018/2/layout/IconLabelList"/>
    <dgm:cxn modelId="{0A84AC5B-F946-49B8-A63E-7333C9312C79}" type="presParOf" srcId="{8043D717-AB6E-4445-844C-9E977EA51D1F}" destId="{E0B88B60-0596-43C4-823F-3DE9604482BC}" srcOrd="0" destOrd="0" presId="urn:microsoft.com/office/officeart/2018/2/layout/IconLabelList"/>
    <dgm:cxn modelId="{97BC476B-0B79-4C4D-9C47-D24D52ABDF0D}" type="presParOf" srcId="{8043D717-AB6E-4445-844C-9E977EA51D1F}" destId="{43AFE4EC-4B83-40CE-B59B-7B1C6C5CDB28}" srcOrd="1" destOrd="0" presId="urn:microsoft.com/office/officeart/2018/2/layout/IconLabelList"/>
    <dgm:cxn modelId="{F3B26098-1959-4AF7-9CF9-03C16D453A36}" type="presParOf" srcId="{8043D717-AB6E-4445-844C-9E977EA51D1F}" destId="{BA597E6A-1082-4279-9B58-368CDDC07884}" srcOrd="2" destOrd="0" presId="urn:microsoft.com/office/officeart/2018/2/layout/IconLabelList"/>
    <dgm:cxn modelId="{7EF305DB-4807-4A5E-8303-30D04999BBAE}" type="presParOf" srcId="{6DF9819E-5588-49F1-98B0-17F370E29361}" destId="{9DCF470B-BE64-43D9-BA39-2EC625EAA6F8}" srcOrd="5" destOrd="0" presId="urn:microsoft.com/office/officeart/2018/2/layout/IconLabelList"/>
    <dgm:cxn modelId="{99495EEE-5EF7-45B6-8F31-63E1EFE42816}" type="presParOf" srcId="{6DF9819E-5588-49F1-98B0-17F370E29361}" destId="{62FA326E-173F-4DF0-9D11-80BD3283AA3A}" srcOrd="6" destOrd="0" presId="urn:microsoft.com/office/officeart/2018/2/layout/IconLabelList"/>
    <dgm:cxn modelId="{0503E175-D1B6-4E3B-ACD4-D600884ADC6B}" type="presParOf" srcId="{62FA326E-173F-4DF0-9D11-80BD3283AA3A}" destId="{FFCE11E3-D0AC-41DC-AA18-60EAF2F6013F}" srcOrd="0" destOrd="0" presId="urn:microsoft.com/office/officeart/2018/2/layout/IconLabelList"/>
    <dgm:cxn modelId="{8BAB8217-FBA7-425D-B20F-C31579103872}" type="presParOf" srcId="{62FA326E-173F-4DF0-9D11-80BD3283AA3A}" destId="{C73EB17A-716A-44E4-B6B3-44335CDFB5AC}" srcOrd="1" destOrd="0" presId="urn:microsoft.com/office/officeart/2018/2/layout/IconLabelList"/>
    <dgm:cxn modelId="{6B3363C0-99B2-4ECE-AA33-5B898BB1A13C}" type="presParOf" srcId="{62FA326E-173F-4DF0-9D11-80BD3283AA3A}" destId="{B642FF3A-1AC0-4CCE-B521-43080643D65C}" srcOrd="2" destOrd="0" presId="urn:microsoft.com/office/officeart/2018/2/layout/IconLabelList"/>
    <dgm:cxn modelId="{4CCE9B55-239C-4F64-B69A-BF081271CB27}" type="presParOf" srcId="{6DF9819E-5588-49F1-98B0-17F370E29361}" destId="{7AC4F5BD-037B-4CC2-9CB1-6EA09F38F0C9}" srcOrd="7" destOrd="0" presId="urn:microsoft.com/office/officeart/2018/2/layout/IconLabelList"/>
    <dgm:cxn modelId="{E2E9B897-9D45-4DF6-8221-E19EA4C6DC43}" type="presParOf" srcId="{6DF9819E-5588-49F1-98B0-17F370E29361}" destId="{EF343831-A0F1-41E0-A0A9-8BF24D22B9E1}" srcOrd="8" destOrd="0" presId="urn:microsoft.com/office/officeart/2018/2/layout/IconLabelList"/>
    <dgm:cxn modelId="{95BA4D4E-E65F-4069-ABE0-78FEE488296D}" type="presParOf" srcId="{EF343831-A0F1-41E0-A0A9-8BF24D22B9E1}" destId="{8B9696DB-67A2-43F7-AE73-A00018FCA88B}" srcOrd="0" destOrd="0" presId="urn:microsoft.com/office/officeart/2018/2/layout/IconLabelList"/>
    <dgm:cxn modelId="{B0C5AA66-4834-4426-B77D-2DBB2B68B74F}" type="presParOf" srcId="{EF343831-A0F1-41E0-A0A9-8BF24D22B9E1}" destId="{B5B4F1C8-4894-436A-9ACF-B059C41B7AA2}" srcOrd="1" destOrd="0" presId="urn:microsoft.com/office/officeart/2018/2/layout/IconLabelList"/>
    <dgm:cxn modelId="{116A9073-F7DC-48E6-88D8-7F7ACCF261B2}" type="presParOf" srcId="{EF343831-A0F1-41E0-A0A9-8BF24D22B9E1}" destId="{694C701C-936E-4CC3-9E9C-42B73B8408E3}" srcOrd="2" destOrd="0" presId="urn:microsoft.com/office/officeart/2018/2/layout/IconLabelList"/>
    <dgm:cxn modelId="{D3A6735E-1C98-42E1-BD64-23C0934EF018}" type="presParOf" srcId="{6DF9819E-5588-49F1-98B0-17F370E29361}" destId="{F78182C5-076B-43A7-9AD9-D1F9AEB44A30}" srcOrd="9" destOrd="0" presId="urn:microsoft.com/office/officeart/2018/2/layout/IconLabelList"/>
    <dgm:cxn modelId="{C35777F0-C2E3-41B8-AE85-F9B8AF27506D}" type="presParOf" srcId="{6DF9819E-5588-49F1-98B0-17F370E29361}" destId="{0BC4A7C2-F642-451A-B18C-BE4475851EAF}" srcOrd="10" destOrd="0" presId="urn:microsoft.com/office/officeart/2018/2/layout/IconLabelList"/>
    <dgm:cxn modelId="{074CB5A3-8ADB-464B-A7E8-9D5D880936E8}" type="presParOf" srcId="{0BC4A7C2-F642-451A-B18C-BE4475851EAF}" destId="{0D48807D-EF8B-456A-A5AC-A0F050325587}" srcOrd="0" destOrd="0" presId="urn:microsoft.com/office/officeart/2018/2/layout/IconLabelList"/>
    <dgm:cxn modelId="{A2823B2E-E2B7-4384-A40A-BFD9B92958F5}" type="presParOf" srcId="{0BC4A7C2-F642-451A-B18C-BE4475851EAF}" destId="{51B82B2C-85F7-4912-A6CC-AD2A97D805B1}" srcOrd="1" destOrd="0" presId="urn:microsoft.com/office/officeart/2018/2/layout/IconLabelList"/>
    <dgm:cxn modelId="{E35273B4-A7DC-442E-9968-9B05E59C1B34}" type="presParOf" srcId="{0BC4A7C2-F642-451A-B18C-BE4475851EAF}" destId="{95EE9051-D93A-497D-B246-D00BFE4E225C}" srcOrd="2" destOrd="0" presId="urn:microsoft.com/office/officeart/2018/2/layout/IconLabelList"/>
    <dgm:cxn modelId="{CAE348CD-A456-463D-80C1-E0FF0BB8E347}" type="presParOf" srcId="{6DF9819E-5588-49F1-98B0-17F370E29361}" destId="{CF1D5259-C91F-4960-AD13-FABC4F48A224}" srcOrd="11" destOrd="0" presId="urn:microsoft.com/office/officeart/2018/2/layout/IconLabelList"/>
    <dgm:cxn modelId="{1F6D68DF-C573-47D7-BE7C-CC8B42432D7F}" type="presParOf" srcId="{6DF9819E-5588-49F1-98B0-17F370E29361}" destId="{F1E825A3-D981-46F3-8BF9-90751D03C5C2}" srcOrd="12" destOrd="0" presId="urn:microsoft.com/office/officeart/2018/2/layout/IconLabelList"/>
    <dgm:cxn modelId="{F8E4DD3F-7074-48FF-B921-80A66359FA03}" type="presParOf" srcId="{F1E825A3-D981-46F3-8BF9-90751D03C5C2}" destId="{8329FA5F-AE8E-4FEC-A150-7DAA16A045AB}" srcOrd="0" destOrd="0" presId="urn:microsoft.com/office/officeart/2018/2/layout/IconLabelList"/>
    <dgm:cxn modelId="{3E373F45-C533-4C30-8852-4BBAA7C0FBD1}" type="presParOf" srcId="{F1E825A3-D981-46F3-8BF9-90751D03C5C2}" destId="{3B94BCCE-97F5-465B-9EFB-46EFFF9C36A1}" srcOrd="1" destOrd="0" presId="urn:microsoft.com/office/officeart/2018/2/layout/IconLabelList"/>
    <dgm:cxn modelId="{FBF26D1D-C677-4918-A63B-4AF39A490DE1}" type="presParOf" srcId="{F1E825A3-D981-46F3-8BF9-90751D03C5C2}" destId="{D6A03A46-D87F-4727-972C-C30EA5DC7B0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A24E2-7D6B-4AE1-8721-835521CEE194}">
      <dsp:nvSpPr>
        <dsp:cNvPr id="0" name=""/>
        <dsp:cNvSpPr/>
      </dsp:nvSpPr>
      <dsp:spPr>
        <a:xfrm>
          <a:off x="2241532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1087" y="1242976"/>
        <a:ext cx="25774" cy="5154"/>
      </dsp:txXfrm>
    </dsp:sp>
    <dsp:sp modelId="{5C865E31-B480-4DA2-8A7F-2B87121B2A13}">
      <dsp:nvSpPr>
        <dsp:cNvPr id="0" name=""/>
        <dsp:cNvSpPr/>
      </dsp:nvSpPr>
      <dsp:spPr>
        <a:xfrm>
          <a:off x="2092" y="573182"/>
          <a:ext cx="2241239" cy="134474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18h00 – Devolutiva Reunião SEME, CME e CEMAEE.</a:t>
          </a:r>
          <a:endParaRPr lang="en-US" sz="1500" kern="1200"/>
        </a:p>
      </dsp:txBody>
      <dsp:txXfrm>
        <a:off x="2092" y="573182"/>
        <a:ext cx="2241239" cy="1344743"/>
      </dsp:txXfrm>
    </dsp:sp>
    <dsp:sp modelId="{78EDED1F-F526-4469-91AA-1FEB0665CC6C}">
      <dsp:nvSpPr>
        <dsp:cNvPr id="0" name=""/>
        <dsp:cNvSpPr/>
      </dsp:nvSpPr>
      <dsp:spPr>
        <a:xfrm>
          <a:off x="4998257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7812" y="1242976"/>
        <a:ext cx="25774" cy="5154"/>
      </dsp:txXfrm>
    </dsp:sp>
    <dsp:sp modelId="{0795AA3F-F43E-4D11-8184-7AAB3B62265E}">
      <dsp:nvSpPr>
        <dsp:cNvPr id="0" name=""/>
        <dsp:cNvSpPr/>
      </dsp:nvSpPr>
      <dsp:spPr>
        <a:xfrm>
          <a:off x="2758817" y="573182"/>
          <a:ext cx="2241239" cy="1344743"/>
        </a:xfrm>
        <a:prstGeom prst="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18h15 -  Professora Maria Eduarda – Diversidade</a:t>
          </a:r>
          <a:endParaRPr lang="en-US" sz="1500" kern="1200"/>
        </a:p>
      </dsp:txBody>
      <dsp:txXfrm>
        <a:off x="2758817" y="573182"/>
        <a:ext cx="2241239" cy="1344743"/>
      </dsp:txXfrm>
    </dsp:sp>
    <dsp:sp modelId="{EAD53E7A-9A07-4801-BDB0-CA69E34CD2C7}">
      <dsp:nvSpPr>
        <dsp:cNvPr id="0" name=""/>
        <dsp:cNvSpPr/>
      </dsp:nvSpPr>
      <dsp:spPr>
        <a:xfrm>
          <a:off x="7754982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984537" y="1242976"/>
        <a:ext cx="25774" cy="5154"/>
      </dsp:txXfrm>
    </dsp:sp>
    <dsp:sp modelId="{394F38D2-5855-4DA1-8965-22F670C844AF}">
      <dsp:nvSpPr>
        <dsp:cNvPr id="0" name=""/>
        <dsp:cNvSpPr/>
      </dsp:nvSpPr>
      <dsp:spPr>
        <a:xfrm>
          <a:off x="5515542" y="573182"/>
          <a:ext cx="2241239" cy="1344743"/>
        </a:xfrm>
        <a:prstGeom prst="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18h45 -  Eleição Suplente Professores Ensino Fundamental</a:t>
          </a:r>
          <a:endParaRPr lang="en-US" sz="1500" kern="1200"/>
        </a:p>
      </dsp:txBody>
      <dsp:txXfrm>
        <a:off x="5515542" y="573182"/>
        <a:ext cx="2241239" cy="1344743"/>
      </dsp:txXfrm>
    </dsp:sp>
    <dsp:sp modelId="{219D939C-A7F1-423C-BD62-0FCBDF34FC72}">
      <dsp:nvSpPr>
        <dsp:cNvPr id="0" name=""/>
        <dsp:cNvSpPr/>
      </dsp:nvSpPr>
      <dsp:spPr>
        <a:xfrm>
          <a:off x="1122712" y="1916126"/>
          <a:ext cx="8270175" cy="484885"/>
        </a:xfrm>
        <a:custGeom>
          <a:avLst/>
          <a:gdLst/>
          <a:ahLst/>
          <a:cxnLst/>
          <a:rect l="0" t="0" r="0" b="0"/>
          <a:pathLst>
            <a:path>
              <a:moveTo>
                <a:pt x="8270175" y="0"/>
              </a:moveTo>
              <a:lnTo>
                <a:pt x="8270175" y="259542"/>
              </a:lnTo>
              <a:lnTo>
                <a:pt x="0" y="259542"/>
              </a:lnTo>
              <a:lnTo>
                <a:pt x="0" y="484885"/>
              </a:lnTo>
            </a:path>
          </a:pathLst>
        </a:custGeom>
        <a:noFill/>
        <a:ln w="635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50644" y="2155991"/>
        <a:ext cx="414311" cy="5154"/>
      </dsp:txXfrm>
    </dsp:sp>
    <dsp:sp modelId="{9B2F2527-70DB-41B7-8D36-80ED4F0DAC37}">
      <dsp:nvSpPr>
        <dsp:cNvPr id="0" name=""/>
        <dsp:cNvSpPr/>
      </dsp:nvSpPr>
      <dsp:spPr>
        <a:xfrm>
          <a:off x="8272267" y="573182"/>
          <a:ext cx="2241239" cy="1344743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19h00 -  Coleta números alunos – Instituições APAE, ASPAS, ADEVISA E ZOOM- preparação contrapartida</a:t>
          </a:r>
          <a:endParaRPr lang="en-US" sz="1500" kern="1200"/>
        </a:p>
      </dsp:txBody>
      <dsp:txXfrm>
        <a:off x="8272267" y="573182"/>
        <a:ext cx="2241239" cy="1344743"/>
      </dsp:txXfrm>
    </dsp:sp>
    <dsp:sp modelId="{E6967A2E-E747-4938-A38F-32B22BFC00BE}">
      <dsp:nvSpPr>
        <dsp:cNvPr id="0" name=""/>
        <dsp:cNvSpPr/>
      </dsp:nvSpPr>
      <dsp:spPr>
        <a:xfrm>
          <a:off x="2241532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1087" y="3103206"/>
        <a:ext cx="25774" cy="5154"/>
      </dsp:txXfrm>
    </dsp:sp>
    <dsp:sp modelId="{F5727C1F-4337-46C9-8FA7-D4EAA03B3F69}">
      <dsp:nvSpPr>
        <dsp:cNvPr id="0" name=""/>
        <dsp:cNvSpPr/>
      </dsp:nvSpPr>
      <dsp:spPr>
        <a:xfrm>
          <a:off x="2092" y="2433411"/>
          <a:ext cx="2241239" cy="1344743"/>
        </a:xfrm>
        <a:prstGeom prst="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19h30 -  Visita às escolas</a:t>
          </a:r>
          <a:endParaRPr lang="en-US" sz="1500" kern="1200"/>
        </a:p>
      </dsp:txBody>
      <dsp:txXfrm>
        <a:off x="2092" y="2433411"/>
        <a:ext cx="2241239" cy="1344743"/>
      </dsp:txXfrm>
    </dsp:sp>
    <dsp:sp modelId="{2A415FA1-C308-4A4C-B887-44957D11FA6A}">
      <dsp:nvSpPr>
        <dsp:cNvPr id="0" name=""/>
        <dsp:cNvSpPr/>
      </dsp:nvSpPr>
      <dsp:spPr>
        <a:xfrm>
          <a:off x="4998257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7812" y="3103206"/>
        <a:ext cx="25774" cy="5154"/>
      </dsp:txXfrm>
    </dsp:sp>
    <dsp:sp modelId="{9E4F0455-6F29-4D6F-8118-EDFCB524FDCF}">
      <dsp:nvSpPr>
        <dsp:cNvPr id="0" name=""/>
        <dsp:cNvSpPr/>
      </dsp:nvSpPr>
      <dsp:spPr>
        <a:xfrm>
          <a:off x="2758817" y="2433411"/>
          <a:ext cx="2241239" cy="1344743"/>
        </a:xfrm>
        <a:prstGeom prst="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19h45-   Visita ao CEE ( fechar data)</a:t>
          </a:r>
          <a:endParaRPr lang="en-US" sz="1500" kern="1200"/>
        </a:p>
      </dsp:txBody>
      <dsp:txXfrm>
        <a:off x="2758817" y="2433411"/>
        <a:ext cx="2241239" cy="1344743"/>
      </dsp:txXfrm>
    </dsp:sp>
    <dsp:sp modelId="{6A7F3DFA-B1D3-4678-AD74-4A735A11C8BF}">
      <dsp:nvSpPr>
        <dsp:cNvPr id="0" name=""/>
        <dsp:cNvSpPr/>
      </dsp:nvSpPr>
      <dsp:spPr>
        <a:xfrm>
          <a:off x="5515542" y="2433411"/>
          <a:ext cx="2241239" cy="1344743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20h00 – Organização REDE PROTETIVA</a:t>
          </a:r>
          <a:endParaRPr lang="en-US" sz="1500" kern="1200"/>
        </a:p>
      </dsp:txBody>
      <dsp:txXfrm>
        <a:off x="5515542" y="2433411"/>
        <a:ext cx="2241239" cy="13447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F8284-7737-4A44-9C0C-6C8A5FF9432A}">
      <dsp:nvSpPr>
        <dsp:cNvPr id="0" name=""/>
        <dsp:cNvSpPr/>
      </dsp:nvSpPr>
      <dsp:spPr>
        <a:xfrm>
          <a:off x="0" y="105677"/>
          <a:ext cx="5077071" cy="71505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Apresentação – genitora VALENTINA</a:t>
          </a:r>
          <a:endParaRPr lang="en-US" sz="1800" kern="1200"/>
        </a:p>
      </dsp:txBody>
      <dsp:txXfrm>
        <a:off x="34906" y="140583"/>
        <a:ext cx="5007259" cy="645240"/>
      </dsp:txXfrm>
    </dsp:sp>
    <dsp:sp modelId="{89F444A4-33F2-4448-99AA-5C1D018646B2}">
      <dsp:nvSpPr>
        <dsp:cNvPr id="0" name=""/>
        <dsp:cNvSpPr/>
      </dsp:nvSpPr>
      <dsp:spPr>
        <a:xfrm>
          <a:off x="0" y="872569"/>
          <a:ext cx="5077071" cy="715052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Horário – definir 6 hs diárias</a:t>
          </a:r>
          <a:endParaRPr lang="en-US" sz="1800" kern="1200"/>
        </a:p>
      </dsp:txBody>
      <dsp:txXfrm>
        <a:off x="34906" y="907475"/>
        <a:ext cx="5007259" cy="645240"/>
      </dsp:txXfrm>
    </dsp:sp>
    <dsp:sp modelId="{AD4E1D05-6404-4DA6-9423-BC41BC83FAD8}">
      <dsp:nvSpPr>
        <dsp:cNvPr id="0" name=""/>
        <dsp:cNvSpPr/>
      </dsp:nvSpPr>
      <dsp:spPr>
        <a:xfrm>
          <a:off x="0" y="1639462"/>
          <a:ext cx="5077071" cy="715052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Termo de Visita assinado pelos Diretores – </a:t>
          </a:r>
          <a:endParaRPr lang="en-US" sz="1800" kern="1200"/>
        </a:p>
      </dsp:txBody>
      <dsp:txXfrm>
        <a:off x="34906" y="1674368"/>
        <a:ext cx="5007259" cy="645240"/>
      </dsp:txXfrm>
    </dsp:sp>
    <dsp:sp modelId="{1447B8BF-02F0-4BFE-AAF7-A57F46DDA3B3}">
      <dsp:nvSpPr>
        <dsp:cNvPr id="0" name=""/>
        <dsp:cNvSpPr/>
      </dsp:nvSpPr>
      <dsp:spPr>
        <a:xfrm>
          <a:off x="0" y="2406355"/>
          <a:ext cx="5077071" cy="715052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Formação </a:t>
          </a:r>
          <a:endParaRPr lang="en-US" sz="1800" kern="1200"/>
        </a:p>
      </dsp:txBody>
      <dsp:txXfrm>
        <a:off x="34906" y="2441261"/>
        <a:ext cx="5007259" cy="645240"/>
      </dsp:txXfrm>
    </dsp:sp>
    <dsp:sp modelId="{A344A030-6AF9-4BFF-91E0-0C9F45928C01}">
      <dsp:nvSpPr>
        <dsp:cNvPr id="0" name=""/>
        <dsp:cNvSpPr/>
      </dsp:nvSpPr>
      <dsp:spPr>
        <a:xfrm>
          <a:off x="0" y="3173248"/>
          <a:ext cx="5077071" cy="715052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Garantir a oferta de atendimento especializado aos alunos da Rede</a:t>
          </a:r>
          <a:endParaRPr lang="en-US" sz="1800" kern="1200"/>
        </a:p>
      </dsp:txBody>
      <dsp:txXfrm>
        <a:off x="34906" y="3208154"/>
        <a:ext cx="5007259" cy="645240"/>
      </dsp:txXfrm>
    </dsp:sp>
    <dsp:sp modelId="{24AEAE49-8347-4E6B-80EB-F1F0C41435D0}">
      <dsp:nvSpPr>
        <dsp:cNvPr id="0" name=""/>
        <dsp:cNvSpPr/>
      </dsp:nvSpPr>
      <dsp:spPr>
        <a:xfrm>
          <a:off x="0" y="3940141"/>
          <a:ext cx="5077071" cy="71505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/>
            <a:t>Projetos futuros</a:t>
          </a:r>
          <a:endParaRPr lang="en-US" sz="1800" kern="1200"/>
        </a:p>
      </dsp:txBody>
      <dsp:txXfrm>
        <a:off x="34906" y="3975047"/>
        <a:ext cx="5007259" cy="645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3C3EC-1C52-45DD-B9D9-0AD0E8D61A19}">
      <dsp:nvSpPr>
        <dsp:cNvPr id="0" name=""/>
        <dsp:cNvSpPr/>
      </dsp:nvSpPr>
      <dsp:spPr>
        <a:xfrm>
          <a:off x="3458" y="565841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23/08 – 15H00</a:t>
          </a:r>
          <a:endParaRPr lang="en-US" sz="1700" kern="1200"/>
        </a:p>
      </dsp:txBody>
      <dsp:txXfrm>
        <a:off x="3458" y="565841"/>
        <a:ext cx="1872674" cy="1123604"/>
      </dsp:txXfrm>
    </dsp:sp>
    <dsp:sp modelId="{6A8480E8-4AAF-4A69-BB5F-419EDD2D56F6}">
      <dsp:nvSpPr>
        <dsp:cNvPr id="0" name=""/>
        <dsp:cNvSpPr/>
      </dsp:nvSpPr>
      <dsp:spPr>
        <a:xfrm>
          <a:off x="2063400" y="565841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BANDEIRA E MÚSICAS HINOS E TOALHA BRANCA ( ENFEITES)</a:t>
          </a:r>
          <a:endParaRPr lang="en-US" sz="1700" kern="1200"/>
        </a:p>
      </dsp:txBody>
      <dsp:txXfrm>
        <a:off x="2063400" y="565841"/>
        <a:ext cx="1872674" cy="1123604"/>
      </dsp:txXfrm>
    </dsp:sp>
    <dsp:sp modelId="{A8FDD190-CBE2-45AD-9580-9DDA8026F5CF}">
      <dsp:nvSpPr>
        <dsp:cNvPr id="0" name=""/>
        <dsp:cNvSpPr/>
      </dsp:nvSpPr>
      <dsp:spPr>
        <a:xfrm>
          <a:off x="4123342" y="565841"/>
          <a:ext cx="1872674" cy="112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MESA PARA 15 – </a:t>
          </a:r>
          <a:endParaRPr lang="en-US" sz="1700" kern="1200"/>
        </a:p>
      </dsp:txBody>
      <dsp:txXfrm>
        <a:off x="4123342" y="565841"/>
        <a:ext cx="1872674" cy="1123604"/>
      </dsp:txXfrm>
    </dsp:sp>
    <dsp:sp modelId="{668F6CEE-A94C-4F7F-BFF4-91C8133C46EF}">
      <dsp:nvSpPr>
        <dsp:cNvPr id="0" name=""/>
        <dsp:cNvSpPr/>
      </dsp:nvSpPr>
      <dsp:spPr>
        <a:xfrm>
          <a:off x="6183284" y="565841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PREPARAÇÃO CAFÉ</a:t>
          </a:r>
          <a:endParaRPr lang="en-US" sz="1700" kern="1200"/>
        </a:p>
      </dsp:txBody>
      <dsp:txXfrm>
        <a:off x="6183284" y="565841"/>
        <a:ext cx="1872674" cy="1123604"/>
      </dsp:txXfrm>
    </dsp:sp>
    <dsp:sp modelId="{68174F8C-EE94-4A63-8ECA-09643B0168BA}">
      <dsp:nvSpPr>
        <dsp:cNvPr id="0" name=""/>
        <dsp:cNvSpPr/>
      </dsp:nvSpPr>
      <dsp:spPr>
        <a:xfrm>
          <a:off x="8243226" y="565841"/>
          <a:ext cx="1872674" cy="11236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LISTAGEM PRESENÇA E AVALIAÇÃO</a:t>
          </a:r>
          <a:endParaRPr lang="en-US" sz="1700" kern="1200"/>
        </a:p>
      </dsp:txBody>
      <dsp:txXfrm>
        <a:off x="8243226" y="565841"/>
        <a:ext cx="1872674" cy="1123604"/>
      </dsp:txXfrm>
    </dsp:sp>
    <dsp:sp modelId="{7649485F-50CC-43B4-ABA3-6FF7730AA943}">
      <dsp:nvSpPr>
        <dsp:cNvPr id="0" name=""/>
        <dsp:cNvSpPr/>
      </dsp:nvSpPr>
      <dsp:spPr>
        <a:xfrm>
          <a:off x="1033429" y="1876713"/>
          <a:ext cx="1872674" cy="112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MESA DE SOM</a:t>
          </a:r>
          <a:endParaRPr lang="en-US" sz="1700" kern="1200"/>
        </a:p>
      </dsp:txBody>
      <dsp:txXfrm>
        <a:off x="1033429" y="1876713"/>
        <a:ext cx="1872674" cy="1123604"/>
      </dsp:txXfrm>
    </dsp:sp>
    <dsp:sp modelId="{8EDD6A54-D2EB-413C-8F68-50F9F73593AA}">
      <dsp:nvSpPr>
        <dsp:cNvPr id="0" name=""/>
        <dsp:cNvSpPr/>
      </dsp:nvSpPr>
      <dsp:spPr>
        <a:xfrm>
          <a:off x="3093371" y="1876713"/>
          <a:ext cx="1872674" cy="11236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CERIMONIAL</a:t>
          </a:r>
          <a:endParaRPr lang="en-US" sz="1700" kern="1200"/>
        </a:p>
      </dsp:txBody>
      <dsp:txXfrm>
        <a:off x="3093371" y="1876713"/>
        <a:ext cx="1872674" cy="1123604"/>
      </dsp:txXfrm>
    </dsp:sp>
    <dsp:sp modelId="{66406B3A-F4C4-492B-9A63-528D1CEC4EF2}">
      <dsp:nvSpPr>
        <dsp:cNvPr id="0" name=""/>
        <dsp:cNvSpPr/>
      </dsp:nvSpPr>
      <dsp:spPr>
        <a:xfrm>
          <a:off x="5153313" y="1876713"/>
          <a:ext cx="1872674" cy="11236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MICROFONE PERGUNTAS ( 2) </a:t>
          </a:r>
          <a:endParaRPr lang="en-US" sz="1700" kern="1200"/>
        </a:p>
      </dsp:txBody>
      <dsp:txXfrm>
        <a:off x="5153313" y="1876713"/>
        <a:ext cx="1872674" cy="1123604"/>
      </dsp:txXfrm>
    </dsp:sp>
    <dsp:sp modelId="{5D1B793D-4538-4661-901D-84E27FACE824}">
      <dsp:nvSpPr>
        <dsp:cNvPr id="0" name=""/>
        <dsp:cNvSpPr/>
      </dsp:nvSpPr>
      <dsp:spPr>
        <a:xfrm>
          <a:off x="7213255" y="1876713"/>
          <a:ext cx="1872674" cy="11236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/>
            <a:t>ACOLHIMENTO</a:t>
          </a:r>
          <a:endParaRPr lang="en-US" sz="1700" kern="1200"/>
        </a:p>
      </dsp:txBody>
      <dsp:txXfrm>
        <a:off x="7213255" y="1876713"/>
        <a:ext cx="1872674" cy="1123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97D45-EE01-4F41-A673-0FDB452A3B06}">
      <dsp:nvSpPr>
        <dsp:cNvPr id="0" name=""/>
        <dsp:cNvSpPr/>
      </dsp:nvSpPr>
      <dsp:spPr>
        <a:xfrm>
          <a:off x="346545" y="1118374"/>
          <a:ext cx="565576" cy="565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C8057-A25C-4BD8-A157-C4B339153347}">
      <dsp:nvSpPr>
        <dsp:cNvPr id="0" name=""/>
        <dsp:cNvSpPr/>
      </dsp:nvSpPr>
      <dsp:spPr>
        <a:xfrm>
          <a:off x="915" y="1897920"/>
          <a:ext cx="1256835" cy="54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24/08</a:t>
          </a:r>
          <a:endParaRPr lang="en-US" sz="1100" kern="1200"/>
        </a:p>
      </dsp:txBody>
      <dsp:txXfrm>
        <a:off x="915" y="1897920"/>
        <a:ext cx="1256835" cy="549865"/>
      </dsp:txXfrm>
    </dsp:sp>
    <dsp:sp modelId="{65DB93F4-069F-4A31-8F4E-D6CD9DB2F2B9}">
      <dsp:nvSpPr>
        <dsp:cNvPr id="0" name=""/>
        <dsp:cNvSpPr/>
      </dsp:nvSpPr>
      <dsp:spPr>
        <a:xfrm>
          <a:off x="1823327" y="1118374"/>
          <a:ext cx="565576" cy="565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B22DB-2633-4D7D-A784-577FE85BFDBE}">
      <dsp:nvSpPr>
        <dsp:cNvPr id="0" name=""/>
        <dsp:cNvSpPr/>
      </dsp:nvSpPr>
      <dsp:spPr>
        <a:xfrm>
          <a:off x="1477697" y="1897920"/>
          <a:ext cx="1256835" cy="54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VERIFICAR LISTAGEM AVALIAÇÃO E PRESENÇA</a:t>
          </a:r>
          <a:endParaRPr lang="en-US" sz="1100" kern="1200"/>
        </a:p>
      </dsp:txBody>
      <dsp:txXfrm>
        <a:off x="1477697" y="1897920"/>
        <a:ext cx="1256835" cy="549865"/>
      </dsp:txXfrm>
    </dsp:sp>
    <dsp:sp modelId="{E0B88B60-0596-43C4-823F-3DE9604482BC}">
      <dsp:nvSpPr>
        <dsp:cNvPr id="0" name=""/>
        <dsp:cNvSpPr/>
      </dsp:nvSpPr>
      <dsp:spPr>
        <a:xfrm>
          <a:off x="3300109" y="1118374"/>
          <a:ext cx="565576" cy="565576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597E6A-1082-4279-9B58-368CDDC07884}">
      <dsp:nvSpPr>
        <dsp:cNvPr id="0" name=""/>
        <dsp:cNvSpPr/>
      </dsp:nvSpPr>
      <dsp:spPr>
        <a:xfrm>
          <a:off x="2954479" y="1897920"/>
          <a:ext cx="1256835" cy="54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MESA DE SOM VÍDEOS CHECAR</a:t>
          </a:r>
          <a:endParaRPr lang="en-US" sz="1100" kern="1200"/>
        </a:p>
      </dsp:txBody>
      <dsp:txXfrm>
        <a:off x="2954479" y="1897920"/>
        <a:ext cx="1256835" cy="549865"/>
      </dsp:txXfrm>
    </dsp:sp>
    <dsp:sp modelId="{FFCE11E3-D0AC-41DC-AA18-60EAF2F6013F}">
      <dsp:nvSpPr>
        <dsp:cNvPr id="0" name=""/>
        <dsp:cNvSpPr/>
      </dsp:nvSpPr>
      <dsp:spPr>
        <a:xfrm>
          <a:off x="4776891" y="1118374"/>
          <a:ext cx="565576" cy="565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2FF3A-1AC0-4CCE-B521-43080643D65C}">
      <dsp:nvSpPr>
        <dsp:cNvPr id="0" name=""/>
        <dsp:cNvSpPr/>
      </dsp:nvSpPr>
      <dsp:spPr>
        <a:xfrm>
          <a:off x="4431262" y="1897920"/>
          <a:ext cx="1256835" cy="54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MESA ARRUMAÇÃO ( OS CONVIDADOS SENTARÃO APÓS HINO, APRESENTAÇÃO VÍDEO HOMENAGEM, APRESENTAÇÃO CONSERVATÓRIO</a:t>
          </a:r>
          <a:endParaRPr lang="en-US" sz="1100" kern="1200"/>
        </a:p>
      </dsp:txBody>
      <dsp:txXfrm>
        <a:off x="4431262" y="1897920"/>
        <a:ext cx="1256835" cy="549865"/>
      </dsp:txXfrm>
    </dsp:sp>
    <dsp:sp modelId="{8B9696DB-67A2-43F7-AE73-A00018FCA88B}">
      <dsp:nvSpPr>
        <dsp:cNvPr id="0" name=""/>
        <dsp:cNvSpPr/>
      </dsp:nvSpPr>
      <dsp:spPr>
        <a:xfrm>
          <a:off x="6253674" y="1118374"/>
          <a:ext cx="565576" cy="56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C701C-936E-4CC3-9E9C-42B73B8408E3}">
      <dsp:nvSpPr>
        <dsp:cNvPr id="0" name=""/>
        <dsp:cNvSpPr/>
      </dsp:nvSpPr>
      <dsp:spPr>
        <a:xfrm>
          <a:off x="5908044" y="1897920"/>
          <a:ext cx="1256835" cy="54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ACOLHER OS CONVIDADOS E AJUDAR NO CAFÉ</a:t>
          </a:r>
          <a:endParaRPr lang="en-US" sz="1100" kern="1200"/>
        </a:p>
      </dsp:txBody>
      <dsp:txXfrm>
        <a:off x="5908044" y="1897920"/>
        <a:ext cx="1256835" cy="549865"/>
      </dsp:txXfrm>
    </dsp:sp>
    <dsp:sp modelId="{0D48807D-EF8B-456A-A5AC-A0F050325587}">
      <dsp:nvSpPr>
        <dsp:cNvPr id="0" name=""/>
        <dsp:cNvSpPr/>
      </dsp:nvSpPr>
      <dsp:spPr>
        <a:xfrm>
          <a:off x="7730456" y="1118374"/>
          <a:ext cx="565576" cy="5655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E9051-D93A-497D-B246-D00BFE4E225C}">
      <dsp:nvSpPr>
        <dsp:cNvPr id="0" name=""/>
        <dsp:cNvSpPr/>
      </dsp:nvSpPr>
      <dsp:spPr>
        <a:xfrm>
          <a:off x="7384826" y="1897920"/>
          <a:ext cx="1256835" cy="54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SEPARAR DUAS FILEIRAS, CONVIDADOS</a:t>
          </a:r>
          <a:endParaRPr lang="en-US" sz="1100" kern="1200"/>
        </a:p>
      </dsp:txBody>
      <dsp:txXfrm>
        <a:off x="7384826" y="1897920"/>
        <a:ext cx="1256835" cy="549865"/>
      </dsp:txXfrm>
    </dsp:sp>
    <dsp:sp modelId="{8329FA5F-AE8E-4FEC-A150-7DAA16A045AB}">
      <dsp:nvSpPr>
        <dsp:cNvPr id="0" name=""/>
        <dsp:cNvSpPr/>
      </dsp:nvSpPr>
      <dsp:spPr>
        <a:xfrm>
          <a:off x="9207238" y="1118374"/>
          <a:ext cx="565576" cy="565576"/>
        </a:xfrm>
        <a:prstGeom prst="rect">
          <a:avLst/>
        </a:prstGeom>
        <a:blipFill>
          <a:blip xmlns:r="http://schemas.openxmlformats.org/officeDocument/2006/relationships"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A03A46-D87F-4727-972C-C30EA5DC7B09}">
      <dsp:nvSpPr>
        <dsp:cNvPr id="0" name=""/>
        <dsp:cNvSpPr/>
      </dsp:nvSpPr>
      <dsp:spPr>
        <a:xfrm>
          <a:off x="8861608" y="1897920"/>
          <a:ext cx="1256835" cy="549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ACOLHER A GM E SEUS CÃES – DEIXAR ÁGUA E RAÇÃO</a:t>
          </a:r>
          <a:endParaRPr lang="en-US" sz="1100" kern="1200"/>
        </a:p>
      </dsp:txBody>
      <dsp:txXfrm>
        <a:off x="8861608" y="1897920"/>
        <a:ext cx="1256835" cy="549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0161C-7096-4F28-B35B-87D3F01B6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3D6D42-0686-4F4C-A6B8-3031A995F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37AFC2-2CF9-4AD3-8896-0C39636F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98CCB5-8144-46A8-A930-A209ACBC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993A60-19DD-4FDB-9BAD-703834F4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81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9DB2B-643D-480A-B6B4-D74E3B94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43A427-779C-43C4-86B9-61B5CEAB4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890B5F-1E44-4AD9-83AA-F5BC59587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34710A-1ACA-4AAD-8094-B9B35F1B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D1D67A-84A6-4FDE-8B22-65E3870F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969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9D2B8EB-DC51-4FF7-BBE8-74F12A77D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FCFE13-CB99-41E4-A730-329E6CDC84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540978-5ADA-41D3-BBE0-B709EF169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BC24D0-E9F9-463D-809C-776D3E41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E16710E-F7B2-46B0-9C44-8713C14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768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06C03-7ADD-4907-AE9C-ED9D1FA0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246187-8F98-4AB4-9188-44AF27364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F0358E-7D1A-4822-A0C7-E1F270BC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6DAE68-5CAB-4ABD-BE91-5CDA5D7EC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C42A69-09D0-4C8D-A1AA-C2B4FE55C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059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4667A-1D16-4B42-ADEC-8BBA6C9F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096741E-FA87-423C-91CF-B64EDD25B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3862C1-B925-478E-AD65-7F6E9C9C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D308DB-ADAB-45F2-904A-7792A05E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3A3414-55C8-4846-9279-711B82CC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345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EAB53-D248-48E6-9A70-572BD7E8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850D7-E28D-4728-AE96-830DE96CC3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4BB869-111F-45C7-889C-5164039B3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BA6250-B029-4E37-92D3-4BCD62E6C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826312-F805-4043-9174-9BF0F199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2DF76A-C74D-4320-9D58-6B78880F5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27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89C6-D623-4282-9042-C7595D35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01F458-A091-4929-AFD7-11629006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2673D6-858E-4385-BC42-6D9EA11F3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155EF86-3999-49A4-8264-818D378BA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6C1E5FE-CBFD-46E7-BC4E-E2ADC27AF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7266CD-5516-4279-BD0F-A7FD2A79B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F0F2A08-ACB2-4E23-ACD6-0930FBFA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90CA16-1B68-4F88-A44C-C70422B09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4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00ABA-B9F8-45C1-8C7C-05BEF1C7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61481E-3FDD-4993-9341-D8031AD0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5473D88-1CB8-49DA-AE3D-9A247424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97D073F-C4BD-4AB0-8E84-C26EE292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23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01F703-126B-4BD0-9840-4C38B3B2A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3A2A206-5C98-4FF3-B8DD-6D58DCDB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FA5F658-17EE-4D07-9949-95F2541A6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69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446CF-8306-4185-9F14-22857044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7A51E3-F27D-4E64-9AFC-E39DA93E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B87FB4-D355-4CF6-A450-8A9082B80F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FDA9D9-3E80-44D2-9FF4-890D8ED9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C754B0-1DA8-4B85-8939-45D63B01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3E360D6-C7F1-4A6C-84EE-03596B63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3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B2803-9CCB-4046-959F-5E487FC74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05F165-998C-48D9-9910-E06D63AD62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0CE90C-F8E4-43D9-9A4B-9ADD2DD59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77794F-3F3A-4AD4-8F9A-86633757C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6EF6E4-9BCB-4EF8-AC01-49809F90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1280EA-50D4-4036-BC0E-32176320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03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B85D83B-F5F5-4E1B-AF29-D121DCFD8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0BF57F-77ED-44A7-86F5-0DE78DB72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B7B4DC-9F84-4865-81FC-7129B3450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67C5D-394D-48D3-AAB9-62E83C3C587C}" type="datetimeFigureOut">
              <a:rPr lang="pt-BR" smtClean="0"/>
              <a:t>01/08/2022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0BE4EF-3E5E-4B77-A0FC-D7C98C5E4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593551-277A-4E71-A18E-3EFF256DCF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584-F3EF-4AF0-86B5-C49EEE27F0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51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6540B9-2F2F-4FED-9DD0-6098F3A1C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pPr algn="l"/>
            <a:r>
              <a:rPr lang="pt-BR" sz="7200"/>
              <a:t>Reunião extraordinária</a:t>
            </a:r>
            <a:br>
              <a:rPr lang="pt-BR" sz="7200"/>
            </a:br>
            <a:r>
              <a:rPr lang="pt-BR" sz="7200"/>
              <a:t>03 de agosto de 2022</a:t>
            </a:r>
            <a:br>
              <a:rPr lang="pt-BR" sz="7200"/>
            </a:br>
            <a:endParaRPr lang="pt-BR" sz="7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60A008-E2CF-44EE-8CC4-CC3A3465D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pt-BR" dirty="0"/>
              <a:t>Conselho Municipal de Educação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00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B8DAD8C-5C34-467A-B6B0-62B910521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chemeClr val="tx2"/>
                </a:solidFill>
              </a:rPr>
              <a:t>ORGANIZAÇÃO</a:t>
            </a:r>
            <a:br>
              <a:rPr lang="pt-BR" sz="4000">
                <a:solidFill>
                  <a:schemeClr val="tx2"/>
                </a:solidFill>
              </a:rPr>
            </a:br>
            <a:endParaRPr lang="pt-BR" sz="400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CA7E355-AB5E-4D64-3EF9-3EF7919DC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445699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738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F18E02-9FC0-49C2-BE57-195BEE392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8B0F69-F36C-41D4-A4C0-E07265FB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882" y="4293517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chemeClr val="tx2"/>
                </a:solidFill>
              </a:rPr>
              <a:t>OUTROS ASSUNTOS E INFORMES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6CBBAC-8E85-239C-961E-B65A83A96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0274" r="10842" b="-1"/>
          <a:stretch/>
        </p:blipFill>
        <p:spPr>
          <a:xfrm>
            <a:off x="20" y="760563"/>
            <a:ext cx="5298663" cy="609708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9608D4-CD9C-4B8B-88DC-8055C0325C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511966"/>
            <a:ext cx="5736223" cy="6346033"/>
            <a:chOff x="4529137" y="1695450"/>
            <a:chExt cx="3134106" cy="346728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B5C029-26B7-46E5-A729-AB2CB6EB6E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811422"/>
              <a:ext cx="2961539" cy="3351127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AB4E0-C436-423A-9AF4-705F9D92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784984"/>
              <a:ext cx="2972634" cy="3377565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37BBAD-3D46-42DA-AB99-AB6C9739DB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784984"/>
              <a:ext cx="2972700" cy="337775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86000F-91FB-495F-B2DF-F27198A430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695450"/>
              <a:ext cx="3134106" cy="3467100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242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3310D7-109C-D704-CA5F-B44666CB4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5647" b="100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19E0E1-1B96-4989-9F2E-E8F92FA2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Pauta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CC43F2A-8A4C-2485-869B-D93B58633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094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9073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DA4C1F-7FF6-4F60-AAC2-AF97D9FD0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00" y="1188637"/>
            <a:ext cx="3060848" cy="4480726"/>
          </a:xfrm>
        </p:spPr>
        <p:txBody>
          <a:bodyPr>
            <a:normAutofit/>
          </a:bodyPr>
          <a:lstStyle/>
          <a:p>
            <a:pPr algn="r"/>
            <a:r>
              <a:rPr lang="pt-BR" sz="6600"/>
              <a:t>Reunião SEME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9FCBE05-E963-41B2-97FD-8631A61EB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250" y="323519"/>
            <a:ext cx="7217311" cy="6212748"/>
          </a:xfrm>
          <a:custGeom>
            <a:avLst/>
            <a:gdLst>
              <a:gd name="connsiteX0" fmla="*/ 0 w 7217311"/>
              <a:gd name="connsiteY0" fmla="*/ 0 h 6212748"/>
              <a:gd name="connsiteX1" fmla="*/ 1121310 w 7217311"/>
              <a:gd name="connsiteY1" fmla="*/ 0 h 6212748"/>
              <a:gd name="connsiteX2" fmla="*/ 1837014 w 7217311"/>
              <a:gd name="connsiteY2" fmla="*/ 0 h 6212748"/>
              <a:gd name="connsiteX3" fmla="*/ 2893412 w 7217311"/>
              <a:gd name="connsiteY3" fmla="*/ 0 h 6212748"/>
              <a:gd name="connsiteX4" fmla="*/ 3635911 w 7217311"/>
              <a:gd name="connsiteY4" fmla="*/ 0 h 6212748"/>
              <a:gd name="connsiteX5" fmla="*/ 3635913 w 7217311"/>
              <a:gd name="connsiteY5" fmla="*/ 0 h 6212748"/>
              <a:gd name="connsiteX6" fmla="*/ 7217311 w 7217311"/>
              <a:gd name="connsiteY6" fmla="*/ 0 h 6212748"/>
              <a:gd name="connsiteX7" fmla="*/ 7217311 w 7217311"/>
              <a:gd name="connsiteY7" fmla="*/ 2864954 h 6212748"/>
              <a:gd name="connsiteX8" fmla="*/ 3773866 w 7217311"/>
              <a:gd name="connsiteY8" fmla="*/ 6212748 h 6212748"/>
              <a:gd name="connsiteX9" fmla="*/ 2893412 w 7217311"/>
              <a:gd name="connsiteY9" fmla="*/ 6212748 h 6212748"/>
              <a:gd name="connsiteX10" fmla="*/ 2893412 w 7217311"/>
              <a:gd name="connsiteY10" fmla="*/ 6210962 h 6212748"/>
              <a:gd name="connsiteX11" fmla="*/ 1837014 w 7217311"/>
              <a:gd name="connsiteY11" fmla="*/ 6210962 h 6212748"/>
              <a:gd name="connsiteX12" fmla="*/ 1837014 w 7217311"/>
              <a:gd name="connsiteY12" fmla="*/ 6212748 h 6212748"/>
              <a:gd name="connsiteX13" fmla="*/ 0 w 7217311"/>
              <a:gd name="connsiteY13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17311" h="6212748">
                <a:moveTo>
                  <a:pt x="0" y="0"/>
                </a:moveTo>
                <a:lnTo>
                  <a:pt x="1121310" y="0"/>
                </a:lnTo>
                <a:lnTo>
                  <a:pt x="1837014" y="0"/>
                </a:lnTo>
                <a:lnTo>
                  <a:pt x="2893412" y="0"/>
                </a:lnTo>
                <a:lnTo>
                  <a:pt x="3635911" y="0"/>
                </a:lnTo>
                <a:lnTo>
                  <a:pt x="3635913" y="0"/>
                </a:lnTo>
                <a:lnTo>
                  <a:pt x="7217311" y="0"/>
                </a:lnTo>
                <a:lnTo>
                  <a:pt x="7217311" y="2864954"/>
                </a:lnTo>
                <a:lnTo>
                  <a:pt x="3773866" y="6212748"/>
                </a:lnTo>
                <a:lnTo>
                  <a:pt x="2893412" y="6212748"/>
                </a:lnTo>
                <a:lnTo>
                  <a:pt x="2893412" y="6210962"/>
                </a:lnTo>
                <a:lnTo>
                  <a:pt x="1837014" y="6210962"/>
                </a:lnTo>
                <a:lnTo>
                  <a:pt x="1837014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33ACE-F3A1-4543-B9F4-425DDA5793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B5B4054-8A00-2EC6-7B44-545A0E27F3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11544"/>
              </p:ext>
            </p:extLst>
          </p:nvPr>
        </p:nvGraphicFramePr>
        <p:xfrm>
          <a:off x="5101143" y="1008993"/>
          <a:ext cx="5077071" cy="4760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465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C0A7C-10D1-49AB-AEFB-C5E9CF00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Professora MARIA EDUARDA</a:t>
            </a: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Grupo de pessoas posando para foto&#10;&#10;Descrição gerada automaticamente">
            <a:extLst>
              <a:ext uri="{FF2B5EF4-FFF2-40B4-BE49-F238E27FC236}">
                <a16:creationId xmlns:a16="http://schemas.microsoft.com/office/drawing/2014/main" id="{56D77DAB-F7E6-4A0D-8A80-C004C0BB65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91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91792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BE95D-095D-442C-9E47-D787DC39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ELEIÇÃO SUPLENTE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Mão segurando um número de sombreamento de caneta em uma folha">
            <a:extLst>
              <a:ext uri="{FF2B5EF4-FFF2-40B4-BE49-F238E27FC236}">
                <a16:creationId xmlns:a16="http://schemas.microsoft.com/office/drawing/2014/main" id="{10AE0001-BA7D-FD91-E195-23558818B6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91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62408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BFB8F-D3C1-4D24-8D1C-841C1FAE2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COLETA NÚMEROS ALUNOS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CFF88D-5850-4762-9100-B35953ED7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/>
              <a:t>TERMO DE COLABORAÇÃO FOMENTO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Números emborrachados na parede">
            <a:extLst>
              <a:ext uri="{FF2B5EF4-FFF2-40B4-BE49-F238E27FC236}">
                <a16:creationId xmlns:a16="http://schemas.microsoft.com/office/drawing/2014/main" id="{8D0762BE-BB22-20A1-E7F4-F097C99A0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02" r="1498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4227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C0EC1F-1A4E-4AA6-BB41-CB3CE492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VISITA ÀS ESCOLAS - FECHAMENTO</a:t>
            </a:r>
          </a:p>
        </p:txBody>
      </p:sp>
      <p:pic>
        <p:nvPicPr>
          <p:cNvPr id="7" name="Graphic 6" descr="Livros">
            <a:extLst>
              <a:ext uri="{FF2B5EF4-FFF2-40B4-BE49-F238E27FC236}">
                <a16:creationId xmlns:a16="http://schemas.microsoft.com/office/drawing/2014/main" id="{A741D695-B670-FDAB-1803-EECDE2DE0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6040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A110A3-4922-44B6-8CFC-4FC05CD83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VISITA AO CEE</a:t>
            </a:r>
          </a:p>
        </p:txBody>
      </p:sp>
      <p:pic>
        <p:nvPicPr>
          <p:cNvPr id="21" name="Graphic 6" descr="Marca de seleção">
            <a:extLst>
              <a:ext uri="{FF2B5EF4-FFF2-40B4-BE49-F238E27FC236}">
                <a16:creationId xmlns:a16="http://schemas.microsoft.com/office/drawing/2014/main" id="{18580582-11BF-6C88-5404-332CF1970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2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21472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9533C2-8F39-4395-BC47-39D3819B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pt-BR" sz="4000">
                <a:solidFill>
                  <a:schemeClr val="tx2"/>
                </a:solidFill>
              </a:rPr>
              <a:t>ORGANIZAÇÃO REDE PROTETIVA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D31B07C-A444-7D2C-F7B8-E6D6CCA22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4056735"/>
              </p:ext>
            </p:extLst>
          </p:nvPr>
        </p:nvGraphicFramePr>
        <p:xfrm>
          <a:off x="1036320" y="254363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84187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207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Reunião extraordinária 03 de agosto de 2022 </vt:lpstr>
      <vt:lpstr>Pauta </vt:lpstr>
      <vt:lpstr>Reunião SEME</vt:lpstr>
      <vt:lpstr>Professora MARIA EDUARDA</vt:lpstr>
      <vt:lpstr>ELEIÇÃO SUPLENTE</vt:lpstr>
      <vt:lpstr>COLETA NÚMEROS ALUNOS </vt:lpstr>
      <vt:lpstr>VISITA ÀS ESCOLAS - FECHAMENTO</vt:lpstr>
      <vt:lpstr>VISITA AO CEE</vt:lpstr>
      <vt:lpstr>ORGANIZAÇÃO REDE PROTETIVA</vt:lpstr>
      <vt:lpstr>ORGANIZAÇÃO </vt:lpstr>
      <vt:lpstr>OUTROS ASSUNTOS E INFORMES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extraordinária 03 de agosto de 2022</dc:title>
  <dc:creator>Evelize Assunta Padovani Monteiro</dc:creator>
  <cp:lastModifiedBy>Rodrigo Lucas de Oliveira</cp:lastModifiedBy>
  <cp:revision>2</cp:revision>
  <dcterms:created xsi:type="dcterms:W3CDTF">2022-08-01T11:31:57Z</dcterms:created>
  <dcterms:modified xsi:type="dcterms:W3CDTF">2022-08-01T12:02:10Z</dcterms:modified>
</cp:coreProperties>
</file>