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 custT="1"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pt-BR" sz="1200" b="1" dirty="0">
              <a:latin typeface="Arial" panose="020B0604020202020204" pitchFamily="34" charset="0"/>
              <a:cs typeface="Arial" panose="020B0604020202020204" pitchFamily="34" charset="0"/>
            </a:rPr>
            <a:t>19h00- Acolhida e agradecimentos</a:t>
          </a:r>
        </a:p>
        <a:p>
          <a:pPr rtl="0">
            <a:lnSpc>
              <a:spcPct val="100000"/>
            </a:lnSpc>
            <a:defRPr cap="all"/>
          </a:pPr>
          <a:r>
            <a:rPr lang="pt-BR" sz="1200" b="1" dirty="0">
              <a:latin typeface="Arial" panose="020B0604020202020204" pitchFamily="34" charset="0"/>
              <a:cs typeface="Arial" panose="020B0604020202020204" pitchFamily="34" charset="0"/>
            </a:rPr>
            <a:t>Texto motivador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pt-BR" b="1" dirty="0"/>
            <a:t>19h10</a:t>
          </a:r>
        </a:p>
        <a:p>
          <a:pPr rtl="0">
            <a:lnSpc>
              <a:spcPct val="100000"/>
            </a:lnSpc>
            <a:defRPr cap="all"/>
          </a:pPr>
          <a:r>
            <a:rPr lang="pt-BR" b="1" dirty="0"/>
            <a:t>BUSCA</a:t>
          </a:r>
          <a:r>
            <a:rPr lang="pt-BR" b="1" baseline="0" dirty="0"/>
            <a:t> ATIVA – REDE MUNICIPAL E ESTADUAL</a:t>
          </a:r>
          <a:endParaRPr lang="pt-BR" b="1" dirty="0"/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endParaRPr lang="pt-BR" dirty="0"/>
        </a:p>
        <a:p>
          <a:pPr rtl="0">
            <a:lnSpc>
              <a:spcPct val="100000"/>
            </a:lnSpc>
            <a:defRPr cap="all"/>
          </a:pPr>
          <a:r>
            <a:rPr lang="pt-BR" dirty="0"/>
            <a:t> </a:t>
          </a:r>
        </a:p>
        <a:p>
          <a:pPr rtl="0">
            <a:lnSpc>
              <a:spcPct val="100000"/>
            </a:lnSpc>
            <a:defRPr cap="all"/>
          </a:pPr>
          <a:endParaRPr lang="pt-BR" dirty="0"/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 custScaleX="94533" custScaleY="75523" custLinFactNeighborX="-2667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 custT="1"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pt-BR" sz="1200" b="1" dirty="0">
              <a:latin typeface="Arial" panose="020B0604020202020204" pitchFamily="34" charset="0"/>
              <a:cs typeface="Arial" panose="020B0604020202020204" pitchFamily="34" charset="0"/>
            </a:rPr>
            <a:t>19h30-</a:t>
          </a:r>
          <a:r>
            <a:rPr lang="pt-BR" sz="1200" b="1" baseline="0" dirty="0">
              <a:latin typeface="Arial" panose="020B0604020202020204" pitchFamily="34" charset="0"/>
              <a:cs typeface="Arial" panose="020B0604020202020204" pitchFamily="34" charset="0"/>
            </a:rPr>
            <a:t> Devolutiva dos alunos entrevistados rede estadual</a:t>
          </a:r>
          <a:endParaRPr lang="pt-BR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pt-BR" b="1" dirty="0"/>
            <a:t>19h45-</a:t>
          </a:r>
          <a:r>
            <a:rPr lang="pt-BR" b="1" baseline="0" dirty="0"/>
            <a:t> UFSCAR devolutiva</a:t>
          </a:r>
        </a:p>
        <a:p>
          <a:pPr rtl="0">
            <a:lnSpc>
              <a:spcPct val="100000"/>
            </a:lnSpc>
            <a:defRPr cap="all"/>
          </a:pPr>
          <a:r>
            <a:rPr lang="pt-BR" b="1" baseline="0" dirty="0"/>
            <a:t>Participação da CME SALTO/SP </a:t>
          </a:r>
          <a:endParaRPr lang="pt-BR" b="1" dirty="0"/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endParaRPr lang="pt-BR" dirty="0"/>
        </a:p>
        <a:p>
          <a:pPr rtl="0">
            <a:lnSpc>
              <a:spcPct val="100000"/>
            </a:lnSpc>
            <a:defRPr cap="all"/>
          </a:pPr>
          <a:r>
            <a:rPr lang="pt-BR" dirty="0"/>
            <a:t> </a:t>
          </a:r>
        </a:p>
        <a:p>
          <a:pPr rtl="0">
            <a:lnSpc>
              <a:spcPct val="100000"/>
            </a:lnSpc>
            <a:defRPr cap="all"/>
          </a:pPr>
          <a:endParaRPr lang="pt-BR" dirty="0"/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pt-BR"/>
        </a:p>
      </dgm:t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 custScaleX="94533" custScaleY="75523" custLinFactNeighborX="-2667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433820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821383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818820"/>
          <a:ext cx="2981250" cy="472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200" b="1" kern="1200" dirty="0">
              <a:latin typeface="Arial" panose="020B0604020202020204" pitchFamily="34" charset="0"/>
              <a:cs typeface="Arial" panose="020B0604020202020204" pitchFamily="34" charset="0"/>
            </a:rPr>
            <a:t>19h00- Acolhida e agradecimentos</a:t>
          </a:r>
        </a:p>
        <a:p>
          <a:pPr lvl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200" b="1" kern="1200" dirty="0">
              <a:latin typeface="Arial" panose="020B0604020202020204" pitchFamily="34" charset="0"/>
              <a:cs typeface="Arial" panose="020B0604020202020204" pitchFamily="34" charset="0"/>
            </a:rPr>
            <a:t>Texto motivador</a:t>
          </a:r>
        </a:p>
      </dsp:txBody>
      <dsp:txXfrm>
        <a:off x="35606" y="2818820"/>
        <a:ext cx="2981250" cy="472970"/>
      </dsp:txXfrm>
    </dsp:sp>
    <dsp:sp modelId="{BCD8CDD9-0C56-4401-ADB1-8B48DAB2C96F}">
      <dsp:nvSpPr>
        <dsp:cNvPr id="0" name=""/>
        <dsp:cNvSpPr/>
      </dsp:nvSpPr>
      <dsp:spPr>
        <a:xfrm>
          <a:off x="4119918" y="433820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821383"/>
          <a:ext cx="1043437" cy="104343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818820"/>
          <a:ext cx="2981250" cy="472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b="1" kern="1200" dirty="0"/>
            <a:t>19h10</a:t>
          </a:r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b="1" kern="1200" dirty="0"/>
            <a:t>BUSCA</a:t>
          </a:r>
          <a:r>
            <a:rPr lang="pt-BR" sz="1100" b="1" kern="1200" baseline="0" dirty="0"/>
            <a:t> ATIVA – REDE MUNICIPAL E ESTADUAL</a:t>
          </a:r>
          <a:endParaRPr lang="pt-BR" sz="1100" b="1" kern="1200" dirty="0"/>
        </a:p>
      </dsp:txBody>
      <dsp:txXfrm>
        <a:off x="3538574" y="2818820"/>
        <a:ext cx="2981250" cy="472970"/>
      </dsp:txXfrm>
    </dsp:sp>
    <dsp:sp modelId="{FF93E135-77D6-48A0-8871-9BC93D705D06}">
      <dsp:nvSpPr>
        <dsp:cNvPr id="0" name=""/>
        <dsp:cNvSpPr/>
      </dsp:nvSpPr>
      <dsp:spPr>
        <a:xfrm>
          <a:off x="7622887" y="462763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850325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6962033" y="2905647"/>
          <a:ext cx="2818265" cy="3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endParaRPr lang="pt-BR" sz="1100" kern="1200" dirty="0"/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kern="1200" dirty="0"/>
            <a:t> </a:t>
          </a:r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endParaRPr lang="pt-BR" sz="1100" kern="1200" dirty="0"/>
        </a:p>
      </dsp:txBody>
      <dsp:txXfrm>
        <a:off x="6962033" y="2905647"/>
        <a:ext cx="2818265" cy="357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433820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821383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818820"/>
          <a:ext cx="2981250" cy="472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200" b="1" kern="1200" dirty="0">
              <a:latin typeface="Arial" panose="020B0604020202020204" pitchFamily="34" charset="0"/>
              <a:cs typeface="Arial" panose="020B0604020202020204" pitchFamily="34" charset="0"/>
            </a:rPr>
            <a:t>19h30-</a:t>
          </a:r>
          <a:r>
            <a:rPr lang="pt-BR" sz="12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 Devolutiva dos alunos entrevistados rede estadual</a:t>
          </a:r>
          <a:endParaRPr lang="pt-BR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606" y="2818820"/>
        <a:ext cx="2981250" cy="472970"/>
      </dsp:txXfrm>
    </dsp:sp>
    <dsp:sp modelId="{BCD8CDD9-0C56-4401-ADB1-8B48DAB2C96F}">
      <dsp:nvSpPr>
        <dsp:cNvPr id="0" name=""/>
        <dsp:cNvSpPr/>
      </dsp:nvSpPr>
      <dsp:spPr>
        <a:xfrm>
          <a:off x="4119918" y="433820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821383"/>
          <a:ext cx="1043437" cy="104343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818820"/>
          <a:ext cx="2981250" cy="472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b="1" kern="1200" dirty="0"/>
            <a:t>19h45-</a:t>
          </a:r>
          <a:r>
            <a:rPr lang="pt-BR" sz="1100" b="1" kern="1200" baseline="0" dirty="0"/>
            <a:t> UFSCAR devolutiva</a:t>
          </a:r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b="1" kern="1200" baseline="0" dirty="0"/>
            <a:t>Participação da CME SALTO/SP </a:t>
          </a:r>
          <a:endParaRPr lang="pt-BR" sz="1100" b="1" kern="1200" dirty="0"/>
        </a:p>
      </dsp:txBody>
      <dsp:txXfrm>
        <a:off x="3538574" y="2818820"/>
        <a:ext cx="2981250" cy="472970"/>
      </dsp:txXfrm>
    </dsp:sp>
    <dsp:sp modelId="{FF93E135-77D6-48A0-8871-9BC93D705D06}">
      <dsp:nvSpPr>
        <dsp:cNvPr id="0" name=""/>
        <dsp:cNvSpPr/>
      </dsp:nvSpPr>
      <dsp:spPr>
        <a:xfrm>
          <a:off x="7622887" y="462763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850325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6962033" y="2905647"/>
          <a:ext cx="2818265" cy="3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endParaRPr lang="pt-BR" sz="1100" kern="1200" dirty="0"/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pt-BR" sz="1100" kern="1200" dirty="0"/>
            <a:t> </a:t>
          </a:r>
        </a:p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endParaRPr lang="pt-BR" sz="1100" kern="1200" dirty="0"/>
        </a:p>
      </dsp:txBody>
      <dsp:txXfrm>
        <a:off x="6962033" y="2905647"/>
        <a:ext cx="2818265" cy="357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16/06/2020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16/06/2020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16/06/2020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16/06/2020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16/06/2020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16/06/2020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16/06/2020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16/06/2020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16/06/2020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16/06/2020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16/06/2020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16/06/2020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16/06/2020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teirasnoivascasadas.com/2016/05/varias-formas-de-dizer-obrigado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>
              <a:lnSpc>
                <a:spcPct val="150000"/>
              </a:lnSpc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4ª REUNIÃO STREAMING</a:t>
            </a:r>
            <a:b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MUNICIPAL DE EDUCAÇÃO</a:t>
            </a:r>
            <a:b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MUNICÍPIO DE SALTO/SP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 smtClean="0">
                <a:solidFill>
                  <a:schemeClr val="tx1"/>
                </a:solidFill>
              </a:rPr>
              <a:t>18/06/2020- </a:t>
            </a:r>
            <a:r>
              <a:rPr lang="pt-BR" dirty="0">
                <a:solidFill>
                  <a:schemeClr val="tx1"/>
                </a:solidFill>
              </a:rPr>
              <a:t>19H00</a:t>
            </a:r>
          </a:p>
          <a:p>
            <a:pPr rtl="0">
              <a:spcAft>
                <a:spcPts val="600"/>
              </a:spcAft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A593761-B0EB-45D0-B45E-7195A0DA8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Bom os ALUNOS são mal organizados por conta que , os professores passam as lições e os alunos começam a fazer piadas </a:t>
            </a:r>
          </a:p>
          <a:p>
            <a:r>
              <a:rPr lang="pt-BR" b="1" dirty="0"/>
              <a:t>O professores foram compreensivos com a dificuldade dos alunos e estão mandando atividades básicas e com prazos confortáveis, dúvidas são sempre esclarecidas. Não encontro grandes dificuldades em realizar as atividades. </a:t>
            </a:r>
          </a:p>
          <a:p>
            <a:r>
              <a:rPr lang="pt-BR" b="1" dirty="0"/>
              <a:t>Não entender nada, é muita lição que não tem como da conta </a:t>
            </a:r>
          </a:p>
          <a:p>
            <a:r>
              <a:rPr lang="pt-BR" b="1" dirty="0"/>
              <a:t>Sem os nossos professores normal de sala</a:t>
            </a:r>
          </a:p>
          <a:p>
            <a:r>
              <a:rPr lang="pt-BR" b="1" dirty="0"/>
              <a:t>Sono</a:t>
            </a:r>
          </a:p>
          <a:p>
            <a:r>
              <a:rPr lang="pt-BR" b="1" dirty="0"/>
              <a:t>Muitos tem dúvidas e não perguntam. </a:t>
            </a:r>
          </a:p>
          <a:p>
            <a:r>
              <a:rPr lang="pt-BR" b="1" dirty="0"/>
              <a:t>A maior dificuldade é que tem algumas coisas que eu não entendo </a:t>
            </a:r>
          </a:p>
          <a:p>
            <a:r>
              <a:rPr lang="pt-BR" b="1" dirty="0"/>
              <a:t>Comunicação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3A1CFA3-9541-4809-86EA-26BF8FF2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0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7454860-E57C-4893-84B4-BF184EBBA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Não ter explicação adequada e não conseguir acessar o aplicativo</a:t>
            </a:r>
          </a:p>
          <a:p>
            <a:r>
              <a:rPr lang="pt-BR" b="1" dirty="0"/>
              <a:t>internet lenta </a:t>
            </a:r>
          </a:p>
          <a:p>
            <a:r>
              <a:rPr lang="pt-BR" b="1" dirty="0"/>
              <a:t>Para que possa entregar (algumas)</a:t>
            </a:r>
          </a:p>
          <a:p>
            <a:r>
              <a:rPr lang="pt-BR" b="1" dirty="0"/>
              <a:t>São muitas atividade impostas pelos professores, é muito difícil de administrar as atividades, porquê são muitas. </a:t>
            </a:r>
          </a:p>
          <a:p>
            <a:r>
              <a:rPr lang="pt-BR" b="1" dirty="0"/>
              <a:t>Meu celular não entra em algumas</a:t>
            </a:r>
          </a:p>
          <a:p>
            <a:r>
              <a:rPr lang="pt-BR" b="1" dirty="0"/>
              <a:t>Compreender as atividades propostas pelos professores </a:t>
            </a:r>
          </a:p>
          <a:p>
            <a:r>
              <a:rPr lang="pt-BR" b="1" dirty="0"/>
              <a:t>Tem algumas questões que não entendo pois os professores nunca passaram </a:t>
            </a:r>
          </a:p>
          <a:p>
            <a:r>
              <a:rPr lang="pt-BR" b="1" dirty="0"/>
              <a:t>Tirar dúvidas</a:t>
            </a:r>
          </a:p>
          <a:p>
            <a:r>
              <a:rPr lang="pt-BR" b="1" dirty="0"/>
              <a:t>Me organizar com os trabalhos e conseguir me concentrar para tentar entender as aulas do CMSP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A17A64B-7343-4A31-AA1D-23BFD0B9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2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90AFA00-B590-4A94-BB96-EBAF497D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Datas de entrega das lições </a:t>
            </a:r>
          </a:p>
          <a:p>
            <a:r>
              <a:rPr lang="pt-BR" b="1" dirty="0"/>
              <a:t>A minha maior dificuldade às vezes é conseguir copiar tudo certinho as aulas e os conteúdos que os professores passam nas aulas on-line, mas eu gosto bastante das aulas. </a:t>
            </a:r>
          </a:p>
          <a:p>
            <a:r>
              <a:rPr lang="pt-BR" b="1" dirty="0"/>
              <a:t>A falta de diálogo com os professores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Nem uma só sinto diferenças por não interagir muito bem prefiro ao vivo porque podemos conversar com professores e nossos amigos 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 algn="ctr">
              <a:buNone/>
            </a:pPr>
            <a:r>
              <a:rPr lang="pt-BR" b="1" dirty="0"/>
              <a:t>ENSINO FUNDAMENTAL – 6º AO 9º ANO – REDE ESTADUAL</a:t>
            </a:r>
          </a:p>
          <a:p>
            <a:pPr marL="0" indent="0" algn="ctr">
              <a:buNone/>
            </a:pPr>
            <a:r>
              <a:rPr lang="pt-BR" b="1" dirty="0"/>
              <a:t>AMOSTRAGEM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315C421-3779-4671-9DED-FD4CC4A8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95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AB134F-5BF9-49C6-933E-4E6BDA13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No que você, aluno representante, poderá colaborar para aumentar o engajamento?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E790AB7-75D8-4539-B1ED-E7047529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363FD030-E4B5-40FA-86D9-5065179B7CE9}"/>
              </a:ext>
            </a:extLst>
          </p:cNvPr>
          <p:cNvSpPr/>
          <p:nvPr/>
        </p:nvSpPr>
        <p:spPr>
          <a:xfrm>
            <a:off x="609599" y="1895062"/>
            <a:ext cx="110390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Incentivando meus colegas</a:t>
            </a:r>
          </a:p>
          <a:p>
            <a:r>
              <a:rPr lang="pt-BR" dirty="0"/>
              <a:t>Ajudar alguns colegas com dúvidas simples</a:t>
            </a:r>
          </a:p>
          <a:p>
            <a:r>
              <a:rPr lang="pt-BR" dirty="0"/>
              <a:t>Vou ajudar os professores com o que eles precisarem pra auxiliar na sala de aula.</a:t>
            </a:r>
          </a:p>
          <a:p>
            <a:r>
              <a:rPr lang="pt-BR" dirty="0"/>
              <a:t>Pedindo pra todos os alunos colaborar com o uso de máscara e álcool</a:t>
            </a:r>
          </a:p>
          <a:p>
            <a:r>
              <a:rPr lang="pt-BR" dirty="0"/>
              <a:t>Os professores explicarem mais a matéria </a:t>
            </a:r>
          </a:p>
          <a:p>
            <a:r>
              <a:rPr lang="pt-BR" dirty="0"/>
              <a:t>Em  se preocupar mais com os colegas que tem dificuldade </a:t>
            </a:r>
          </a:p>
          <a:p>
            <a:r>
              <a:rPr lang="pt-BR" dirty="0"/>
              <a:t>Ajudar meus colegas de sala com suas dúvidas</a:t>
            </a:r>
          </a:p>
          <a:p>
            <a:r>
              <a:rPr lang="pt-BR" dirty="0"/>
              <a:t>Ajudando as pessoas que não sabem da matéria e as pessoas que não estão no grupo</a:t>
            </a:r>
          </a:p>
          <a:p>
            <a:r>
              <a:rPr lang="pt-BR" dirty="0"/>
              <a:t>Sugerir aos professores </a:t>
            </a:r>
            <a:r>
              <a:rPr lang="pt-BR" dirty="0" smtClean="0"/>
              <a:t>que </a:t>
            </a:r>
            <a:r>
              <a:rPr lang="pt-BR" dirty="0" err="1"/>
              <a:t>dêem</a:t>
            </a:r>
            <a:r>
              <a:rPr lang="pt-BR" dirty="0"/>
              <a:t> mais atenção as dificuldades q estamos tendo, pois é desanimador assistir, copiar e não ter aprendido ou entendido, pois quando não tenho retorno as minhas dúvidas os </a:t>
            </a:r>
            <a:r>
              <a:rPr lang="pt-BR" dirty="0" err="1"/>
              <a:t>YouTubers</a:t>
            </a:r>
            <a:r>
              <a:rPr lang="pt-BR" dirty="0"/>
              <a:t> e Google são o que chamo de meus orientadores no momento.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544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62D41EE-FC61-46D3-9892-AF99B11E9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Ajudando meus colegas mandando o link das aulas do CMSP , incentivando a finalização de atividades ,gravando as aulas e enviando para o grupo e lembrando minha turma do prazo das atividades.</a:t>
            </a:r>
          </a:p>
          <a:p>
            <a:r>
              <a:rPr lang="pt-BR" dirty="0"/>
              <a:t>Pedir atenção de todos os alunos para que contribuam com as aulas</a:t>
            </a:r>
          </a:p>
          <a:p>
            <a:r>
              <a:rPr lang="pt-BR" dirty="0"/>
              <a:t>Podemos fazer uma rotina , anotações,</a:t>
            </a:r>
          </a:p>
          <a:p>
            <a:r>
              <a:rPr lang="pt-BR" dirty="0"/>
              <a:t>Depende e todos os alunos não só de mi</a:t>
            </a:r>
          </a:p>
          <a:p>
            <a:r>
              <a:rPr lang="pt-BR" dirty="0"/>
              <a:t>Sinceramente não sei, praticamente todas as atividades são para serem realizadas individualmente.</a:t>
            </a:r>
          </a:p>
          <a:p>
            <a:r>
              <a:rPr lang="pt-BR" dirty="0"/>
              <a:t>Fazer minha lição e ajudar os colegas em </a:t>
            </a:r>
            <a:r>
              <a:rPr lang="pt-BR" dirty="0" smtClean="0"/>
              <a:t>duvida</a:t>
            </a:r>
            <a:endParaRPr lang="pt-BR" dirty="0"/>
          </a:p>
          <a:p>
            <a:r>
              <a:rPr lang="pt-BR" dirty="0"/>
              <a:t>Conversar com os alunos que não estão aparecendo e </a:t>
            </a:r>
            <a:r>
              <a:rPr lang="pt-BR" dirty="0" smtClean="0"/>
              <a:t>convence-los </a:t>
            </a:r>
            <a:r>
              <a:rPr lang="pt-BR" dirty="0"/>
              <a:t>a participar</a:t>
            </a:r>
          </a:p>
          <a:p>
            <a:r>
              <a:rPr lang="pt-BR" dirty="0"/>
              <a:t>Eu vou falar pra meus amigos que não estão fazendo, as aulas pra eles fizerem, por que se eles não fazer as lições, eles podem repetir de ano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9AC3C0-F4B7-4D5A-97F7-A0E3F956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B430F9-5D5A-4DA4-960E-34A3BBB5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85C5D6B-78A9-484C-87A7-CE59894A4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Bom eu sempre ajudo da forma que eu posso e ajudo quando alguém me pergunta algo eu acho que se fosse explicado melhor as matérias os alunos participariam melhor </a:t>
            </a:r>
          </a:p>
          <a:p>
            <a:r>
              <a:rPr lang="pt-BR" dirty="0"/>
              <a:t>Posso solicitar - como já foi feito - a participação da sala nas atividades e auxiliar quem tiver dificuldades na realização dos trabalhos e a fazer anotação das aulas. </a:t>
            </a:r>
          </a:p>
          <a:p>
            <a:r>
              <a:rPr lang="pt-BR" dirty="0"/>
              <a:t>Cobrando </a:t>
            </a:r>
            <a:r>
              <a:rPr lang="pt-BR" dirty="0" smtClean="0"/>
              <a:t>todos </a:t>
            </a:r>
            <a:r>
              <a:rPr lang="pt-BR" dirty="0"/>
              <a:t>os alunos</a:t>
            </a:r>
          </a:p>
          <a:p>
            <a:r>
              <a:rPr lang="pt-BR" dirty="0"/>
              <a:t>Acordar mais cedo</a:t>
            </a:r>
          </a:p>
          <a:p>
            <a:r>
              <a:rPr lang="pt-BR" dirty="0"/>
              <a:t>Os alunos que entenderam a matéria ou professor caso não estejam ocupados </a:t>
            </a:r>
            <a:r>
              <a:rPr lang="pt-BR" dirty="0" smtClean="0"/>
              <a:t>poderiam </a:t>
            </a:r>
            <a:r>
              <a:rPr lang="pt-BR" dirty="0"/>
              <a:t>ligar para o colega e perguntar no que tem dúvidas e explicar. </a:t>
            </a:r>
          </a:p>
          <a:p>
            <a:r>
              <a:rPr lang="pt-BR" dirty="0"/>
              <a:t>Procurar saber, se meus colegas de sala estão com dúvida/precisando de ajuda. </a:t>
            </a:r>
          </a:p>
          <a:p>
            <a:r>
              <a:rPr lang="pt-BR" dirty="0"/>
              <a:t>Realizar todas as atividades e ser responsável!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F27E0F6-F573-4AE8-82C4-0A99483F2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1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CB96F3-A29F-4397-9C6E-BA344E449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C19B712-6B3F-44F8-8D9C-F92C8BFB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Nada por que não estou conseguindo acompanhar as aulas no aplicativo </a:t>
            </a:r>
          </a:p>
          <a:p>
            <a:r>
              <a:rPr lang="pt-BR" dirty="0"/>
              <a:t>ajudaria os professores, e a minha sala ♡</a:t>
            </a:r>
          </a:p>
          <a:p>
            <a:r>
              <a:rPr lang="pt-BR" dirty="0"/>
              <a:t>3 Ser mais reunido e colocar todos que tem que pôr no grupo</a:t>
            </a:r>
          </a:p>
          <a:p>
            <a:r>
              <a:rPr lang="pt-BR" dirty="0"/>
              <a:t>Chamar os alunos e colegas para fazer juntos as atividades, duas cabeças pensam melhor do que uma.</a:t>
            </a:r>
          </a:p>
          <a:p>
            <a:r>
              <a:rPr lang="pt-BR" dirty="0"/>
              <a:t>Mandando um recado para os alunos que </a:t>
            </a:r>
            <a:r>
              <a:rPr lang="pt-BR" dirty="0" smtClean="0"/>
              <a:t>não estão </a:t>
            </a:r>
            <a:r>
              <a:rPr lang="pt-BR" dirty="0"/>
              <a:t>participando</a:t>
            </a:r>
          </a:p>
          <a:p>
            <a:r>
              <a:rPr lang="pt-BR" dirty="0"/>
              <a:t>Ajudar os alunos que tem dificuldades , e assim eles conseguiram entregar as atividades que têm dificuldades </a:t>
            </a:r>
          </a:p>
          <a:p>
            <a:r>
              <a:rPr lang="pt-BR" dirty="0"/>
              <a:t>3 poderei ajudar com as atividades os alunos que precisarem </a:t>
            </a:r>
          </a:p>
          <a:p>
            <a:r>
              <a:rPr lang="pt-BR" dirty="0"/>
              <a:t>minha sala de aula como das outras também, a começar a se esforçar mais nas </a:t>
            </a:r>
            <a:r>
              <a:rPr lang="pt-BR" dirty="0" smtClean="0"/>
              <a:t>lições, trabalhos </a:t>
            </a:r>
            <a:r>
              <a:rPr lang="pt-BR" dirty="0"/>
              <a:t>e começar a assistir com mais frequência as aulas on-line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A1E7E14-FDCA-4674-9D21-1E940598A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96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A9E256-4A0F-477B-B00F-2C42B4DF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FCC663D-D09F-44B5-BB92-36F7B6A90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Tirar as </a:t>
            </a:r>
            <a:r>
              <a:rPr lang="pt-BR" dirty="0" smtClean="0"/>
              <a:t>dúvidas </a:t>
            </a:r>
            <a:r>
              <a:rPr lang="pt-BR" dirty="0"/>
              <a:t>dos colegas e ajudar os professores</a:t>
            </a:r>
          </a:p>
          <a:p>
            <a:r>
              <a:rPr lang="pt-BR" dirty="0"/>
              <a:t>Posso ajudar os alunos a melhorar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B668421-48E8-47E7-95DE-899C5423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12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CFD32F-43BF-4B92-9A92-C1A4AE64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/>
              <a:t>Busca ativa é o processo de localização dos alunos que ainda não acessaram os grupos. Você conhece alguma forma de realizar essa busca ativa e auxiliar seu professor a aumentar o número de colegas participantes das atividades on-line? Quais são essas formas?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FD02866-6EE3-4390-861B-F8054F575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Tenho o contato de alguns </a:t>
            </a:r>
          </a:p>
          <a:p>
            <a:r>
              <a:rPr lang="pt-BR" dirty="0"/>
              <a:t>Acho que poderia fazer aulas EAD e fazer uma chamada virtual </a:t>
            </a:r>
          </a:p>
          <a:p>
            <a:r>
              <a:rPr lang="pt-BR" dirty="0"/>
              <a:t>Sim obtendo os números dos alunos para que possamos colocar eles no grupo</a:t>
            </a:r>
          </a:p>
          <a:p>
            <a:r>
              <a:rPr lang="pt-BR" dirty="0"/>
              <a:t>Acho que é bom perguntar para os colegas sobre os números de quem ainda não está conseguindo assistir a aula on-line</a:t>
            </a:r>
          </a:p>
          <a:p>
            <a:r>
              <a:rPr lang="pt-BR" dirty="0"/>
              <a:t>Procurar o número do responsável</a:t>
            </a:r>
          </a:p>
          <a:p>
            <a:r>
              <a:rPr lang="pt-BR" dirty="0"/>
              <a:t>Muitas pessoas não tem o acesso a internet o certo é volta as aulas mais como não pode eu auxiliaria a abrir as escola uma vez por semana e cada professor poderia imprimir as atividades e entregasse para os alunos que n tem acesso </a:t>
            </a:r>
          </a:p>
          <a:p>
            <a:r>
              <a:rPr lang="pt-BR" dirty="0"/>
              <a:t>Fazendo o cronograma fixo sem trocar e falando que vai valer nota ou </a:t>
            </a:r>
            <a:r>
              <a:rPr lang="pt-BR" dirty="0" smtClean="0"/>
              <a:t>presença </a:t>
            </a:r>
            <a:r>
              <a:rPr lang="pt-BR" dirty="0"/>
              <a:t>que todos vão comparece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DCCBF25-74DF-4E06-8404-A5DF59E7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59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2F9313-EC24-4D84-B69F-1DC853BA6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02365"/>
            <a:ext cx="10058400" cy="5250379"/>
          </a:xfrm>
        </p:spPr>
        <p:txBody>
          <a:bodyPr/>
          <a:lstStyle/>
          <a:p>
            <a:r>
              <a:rPr lang="pt-BR" b="1" dirty="0"/>
              <a:t>Incentivando os alunos fazendo mais chamadas e criando um cronograma fixo para as aulas , e para os alunos que não tem celular um familiar pode ser colocado no grupo, para que assim o aluno consiga acompanhar as aulas passadas pelos professores. </a:t>
            </a:r>
          </a:p>
          <a:p>
            <a:r>
              <a:rPr lang="pt-BR" b="1" dirty="0"/>
              <a:t>Eu recebo pelo grupo , pois aquele aplicativo eu "NÃO" consegui </a:t>
            </a:r>
          </a:p>
          <a:p>
            <a:r>
              <a:rPr lang="pt-BR" b="1" dirty="0"/>
              <a:t>As pessoas que tiverem o número dessas pessoas podem ajudar</a:t>
            </a:r>
          </a:p>
          <a:p>
            <a:r>
              <a:rPr lang="pt-BR" b="1" dirty="0"/>
              <a:t>No meu caso , não tem como eu colaborar, pois moro longe das redondezas da escola, não tenho colegas de classe que moram perto de mim.</a:t>
            </a:r>
          </a:p>
          <a:p>
            <a:r>
              <a:rPr lang="pt-BR" b="1" dirty="0"/>
              <a:t>Chamada de vídeo</a:t>
            </a:r>
          </a:p>
          <a:p>
            <a:r>
              <a:rPr lang="pt-BR" b="1" dirty="0"/>
              <a:t>Aumentar 1 ponto na média causaria o interesse nos alunos que não fazem lições fazer ela</a:t>
            </a:r>
          </a:p>
          <a:p>
            <a:r>
              <a:rPr lang="pt-BR" b="1" dirty="0"/>
              <a:t>Essas formas são eles se informar com os alunos, que eles vão estar ajudando e passando as lições e falar pro professor, adicionar eles no grupo pra não perder nada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50C9AB1-6B89-4AF7-B485-38AF2B47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0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/>
              <a:t>Pauta – </a:t>
            </a:r>
            <a:r>
              <a:rPr lang="pt-BR" dirty="0" smtClean="0"/>
              <a:t>18/06/2020</a:t>
            </a:r>
            <a:endParaRPr lang="pt-BR" dirty="0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xmlns="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6797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6C18676C-4C4F-47AD-97F3-9C89785E1780}"/>
              </a:ext>
            </a:extLst>
          </p:cNvPr>
          <p:cNvSpPr txBox="1"/>
          <p:nvPr/>
        </p:nvSpPr>
        <p:spPr>
          <a:xfrm>
            <a:off x="8163339" y="5022574"/>
            <a:ext cx="2782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19H20- Videoaula – Ler e Escrever/EMAI Rede Municipal  </a:t>
            </a:r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BB30D05-DB03-48F6-8195-FAD438DB2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26435"/>
            <a:ext cx="10058400" cy="4826309"/>
          </a:xfrm>
        </p:spPr>
        <p:txBody>
          <a:bodyPr/>
          <a:lstStyle/>
          <a:p>
            <a:r>
              <a:rPr lang="pt-BR" b="1" dirty="0"/>
              <a:t>Chamar os pais no privado</a:t>
            </a:r>
          </a:p>
          <a:p>
            <a:r>
              <a:rPr lang="pt-BR" b="1" dirty="0"/>
              <a:t>Bom os alunos que não participam realmente não querem fazer porque  sabem que é muito complicado , a maioria sai do grupo pra depois falar que não sabe de nada</a:t>
            </a:r>
          </a:p>
          <a:p>
            <a:r>
              <a:rPr lang="pt-BR" b="1" dirty="0"/>
              <a:t>Google Sala de Aula é um aplicativo utilizado pela maioria dos professores, torna a entrega de atividades mais organizadas e fácil de identificar quem fez as lições e quem falta entregar. É acessível para maioria dos alunos. </a:t>
            </a:r>
          </a:p>
          <a:p>
            <a:r>
              <a:rPr lang="pt-BR" b="1" dirty="0"/>
              <a:t>Pedir para os pais ou responsáveis com que alunos que não tem um modo de comunicação ajudassem com o aparelho como celular, computador, etc. </a:t>
            </a:r>
          </a:p>
          <a:p>
            <a:r>
              <a:rPr lang="pt-BR" b="1" dirty="0"/>
              <a:t>Acho que por meio de chat ao vivo. </a:t>
            </a:r>
          </a:p>
          <a:p>
            <a:r>
              <a:rPr lang="pt-BR" b="1" dirty="0"/>
              <a:t>A forma é poder manda um </a:t>
            </a:r>
            <a:r>
              <a:rPr lang="pt-BR" b="1" dirty="0" err="1"/>
              <a:t>email</a:t>
            </a:r>
            <a:r>
              <a:rPr lang="pt-BR" b="1" dirty="0"/>
              <a:t>,  pois hoje em dia quase todo mundo tem celular mas não tem WhatsApp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327A298-EC10-4D92-9970-FA4F6ECD4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17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8ADE961-F73E-4331-A7FB-87980D1D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poderia fazer grupos de estudos, na casa dos colegas de sala, para aqueles que não tem condição de acesso à internet (Com todo cuidado possível)</a:t>
            </a:r>
          </a:p>
          <a:p>
            <a:r>
              <a:rPr lang="pt-BR" b="1" dirty="0"/>
              <a:t>tem que pôr no grupo até os amigos que são mais próximos para passar o contato</a:t>
            </a:r>
          </a:p>
          <a:p>
            <a:r>
              <a:rPr lang="pt-BR" b="1" dirty="0"/>
              <a:t>Alunos que não estão nos grupos e tenham celular, provavelmente tem o número de algum colega que está no grupo, basta colocar adicionar ele através de outro colega e incentivar</a:t>
            </a:r>
          </a:p>
          <a:p>
            <a:r>
              <a:rPr lang="pt-BR" b="1" dirty="0"/>
              <a:t>Pelo </a:t>
            </a:r>
            <a:r>
              <a:rPr lang="pt-BR" b="1" dirty="0" err="1"/>
              <a:t>Facebook</a:t>
            </a:r>
            <a:r>
              <a:rPr lang="pt-BR" b="1" dirty="0" smtClean="0"/>
              <a:t>, </a:t>
            </a:r>
            <a:r>
              <a:rPr lang="pt-BR" b="1" dirty="0" err="1" smtClean="0"/>
              <a:t>Whatsapp</a:t>
            </a:r>
            <a:endParaRPr lang="pt-BR" b="1" dirty="0"/>
          </a:p>
          <a:p>
            <a:r>
              <a:rPr lang="pt-BR" b="1" dirty="0"/>
              <a:t>Sim, ajudar os amigos a entrar nos aplicativos de ensino e tirar as duvidas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727DD17-D492-4143-BD38-2705A076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40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EC27F9-38CD-492F-A845-21F46AC0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Devolutiva UFSCAR</a:t>
            </a:r>
            <a:br>
              <a:rPr lang="pt-BR" dirty="0"/>
            </a:br>
            <a:r>
              <a:rPr lang="pt-BR" dirty="0"/>
              <a:t>Devolutiva Conselheira Débora Procon</a:t>
            </a:r>
            <a:br>
              <a:rPr lang="pt-BR" dirty="0"/>
            </a:br>
            <a:r>
              <a:rPr lang="pt-BR" dirty="0"/>
              <a:t>Devolutiva SEME – </a:t>
            </a:r>
            <a:r>
              <a:rPr lang="pt-BR" dirty="0" smtClean="0"/>
              <a:t>vídeo aulas- </a:t>
            </a:r>
            <a:r>
              <a:rPr lang="pt-BR" dirty="0"/>
              <a:t>EMAIL/LER</a:t>
            </a:r>
            <a:br>
              <a:rPr lang="pt-BR" dirty="0"/>
            </a:b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8583A3C-2104-4DE7-9E23-B1E07971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10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99B490-3C5C-44A5-A10C-7F6392B7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DEBATES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DA6C4C7-3C49-42B8-B7F9-263ED1735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Finalização</a:t>
            </a:r>
          </a:p>
          <a:p>
            <a:r>
              <a:rPr lang="pt-BR" dirty="0"/>
              <a:t>Sugestão da próxima data</a:t>
            </a:r>
          </a:p>
          <a:p>
            <a:r>
              <a:rPr lang="pt-BR" dirty="0"/>
              <a:t>Sugestão de pauta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947DF48-5111-404F-B9AD-52A60D49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7409B246-8A62-4166-A9A9-8ECF64F43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187686" y="3105260"/>
            <a:ext cx="5718313" cy="297352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F5AB0795-F05E-4199-B74F-3D8D4150EE32}"/>
              </a:ext>
            </a:extLst>
          </p:cNvPr>
          <p:cNvSpPr txBox="1"/>
          <p:nvPr/>
        </p:nvSpPr>
        <p:spPr>
          <a:xfrm>
            <a:off x="4187686" y="6169968"/>
            <a:ext cx="571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>
                <a:hlinkClick r:id="rId3" tooltip="http://www.solteirasnoivascasadas.com/2016/05/varias-formas-de-dizer-obrigado.html"/>
              </a:rPr>
              <a:t>Esta Foto</a:t>
            </a:r>
            <a:r>
              <a:rPr lang="pt-BR" sz="900"/>
              <a:t> de Autor Desconhecido está licenciado em </a:t>
            </a:r>
            <a:r>
              <a:rPr lang="pt-BR" sz="900">
                <a:hlinkClick r:id="rId4" tooltip="https://creativecommons.org/licenses/by-nc-nd/3.0/"/>
              </a:rPr>
              <a:t>CC BY-NC-ND</a:t>
            </a:r>
            <a:endParaRPr lang="pt-BR" sz="900"/>
          </a:p>
        </p:txBody>
      </p:sp>
    </p:spTree>
    <p:extLst>
      <p:ext uri="{BB962C8B-B14F-4D97-AF65-F5344CB8AC3E}">
        <p14:creationId xmlns:p14="http://schemas.microsoft.com/office/powerpoint/2010/main" val="420102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/>
              <a:t>Pauta – </a:t>
            </a:r>
            <a:r>
              <a:rPr lang="pt-BR" dirty="0" smtClean="0"/>
              <a:t>18/06/2020</a:t>
            </a:r>
            <a:endParaRPr lang="pt-BR" dirty="0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xmlns="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49734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6C18676C-4C4F-47AD-97F3-9C89785E1780}"/>
              </a:ext>
            </a:extLst>
          </p:cNvPr>
          <p:cNvSpPr txBox="1"/>
          <p:nvPr/>
        </p:nvSpPr>
        <p:spPr>
          <a:xfrm>
            <a:off x="8163339" y="5022574"/>
            <a:ext cx="27829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19H50 – ABERTO AO DEBATE</a:t>
            </a: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20H30- ENCERRAMENTO  </a:t>
            </a:r>
          </a:p>
        </p:txBody>
      </p:sp>
    </p:spTree>
    <p:extLst>
      <p:ext uri="{BB962C8B-B14F-4D97-AF65-F5344CB8AC3E}">
        <p14:creationId xmlns:p14="http://schemas.microsoft.com/office/powerpoint/2010/main" val="150201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EE3446D-AFE3-4D40-B426-7EA28D44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1451C9B-1CC7-4770-96A5-00D6DE18A5AA}"/>
              </a:ext>
            </a:extLst>
          </p:cNvPr>
          <p:cNvSpPr/>
          <p:nvPr/>
        </p:nvSpPr>
        <p:spPr>
          <a:xfrm>
            <a:off x="291549" y="344557"/>
            <a:ext cx="119004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dirty="0">
                <a:solidFill>
                  <a:srgbClr val="605E5E"/>
                </a:solidFill>
                <a:latin typeface="din-next-w01-light"/>
              </a:rPr>
              <a:t> 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A criança é feita de cem.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A criança tem cem mãos, cem pensamentos, cem modos de pensar,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de jogar e de falar.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Cem, sempre cem modos de escutar as maravilhas de amar.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Cem alegrias para cantar e compreender.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Cem mundos para descobrir. Cem mundos para inventar.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Cem mundos para sonhar.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A criança tem cem linguagens (e depois, cem, cem, cem),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mas roubaram-lhe noventa e nove.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A escola e a cultura separam-lhe a cabeça do corpo.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Dizem-lhe: de pensar sem as mãos, de fazer sem a cabeça, de escutar e de não falar,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De compreender sem alegrias, de amar e maravilhar-se só na Páscoa e no Natal.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Dizem-lhe: de descobrir o mundo que já existe e, de cem,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roubaram-lhe noventa e nove.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Dizem-lhe: que o jogo e o trabalho, a realidade e a fantasia, a ciência e a imaginação,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O céu e a terra, a razão e o sonho, são coisas que não estão juntas.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Dizem-lhe: que as cem não existem. A criança diz: ao contrário,</a:t>
            </a:r>
          </a:p>
          <a:p>
            <a:pPr algn="ctr" fontAlgn="base"/>
            <a:r>
              <a:rPr lang="pt-BR" b="1" dirty="0">
                <a:solidFill>
                  <a:srgbClr val="605E5E"/>
                </a:solidFill>
                <a:latin typeface="din-next-w01-light"/>
              </a:rPr>
              <a:t>as cem existem.</a:t>
            </a:r>
          </a:p>
          <a:p>
            <a:pPr fontAlgn="base"/>
            <a:r>
              <a:rPr lang="pt-BR" dirty="0">
                <a:solidFill>
                  <a:srgbClr val="605E5E"/>
                </a:solidFill>
                <a:latin typeface="din-next-w01-light"/>
              </a:rPr>
              <a:t> </a:t>
            </a:r>
          </a:p>
          <a:p>
            <a:pPr fontAlgn="base"/>
            <a:endParaRPr lang="pt-BR" b="0" dirty="0">
              <a:solidFill>
                <a:srgbClr val="605E5E"/>
              </a:solidFill>
              <a:effectLst/>
              <a:latin typeface="din-next-w01-light"/>
            </a:endParaRPr>
          </a:p>
        </p:txBody>
      </p:sp>
    </p:spTree>
    <p:extLst>
      <p:ext uri="{BB962C8B-B14F-4D97-AF65-F5344CB8AC3E}">
        <p14:creationId xmlns:p14="http://schemas.microsoft.com/office/powerpoint/2010/main" val="343932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BB43B80-83B1-4FA3-BC28-CD532DE4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1C839ACF-F494-425E-BC54-2EFF51EBF676}"/>
              </a:ext>
            </a:extLst>
          </p:cNvPr>
          <p:cNvSpPr/>
          <p:nvPr/>
        </p:nvSpPr>
        <p:spPr>
          <a:xfrm>
            <a:off x="848139" y="2274838"/>
            <a:ext cx="1073426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pt-BR" sz="2800" b="1" dirty="0" err="1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Loris</a:t>
            </a:r>
            <a:r>
              <a:rPr lang="pt-BR" sz="2800" b="1" dirty="0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 err="1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Malaguzzi</a:t>
            </a:r>
            <a:r>
              <a:rPr lang="pt-BR" sz="2800" b="1" dirty="0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professor italiano que criou a abordagem educativa mais tarde nomeada como “abordagem </a:t>
            </a:r>
            <a:r>
              <a:rPr lang="pt-BR" sz="2800" b="1" dirty="0" err="1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Reggio</a:t>
            </a:r>
            <a:r>
              <a:rPr lang="pt-BR" sz="2800" b="1" dirty="0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 err="1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Emilia</a:t>
            </a:r>
            <a:r>
              <a:rPr lang="pt-BR" sz="2800" b="1" dirty="0">
                <a:solidFill>
                  <a:srgbClr val="605E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nome homônimo à cidade onde foi concebida. Para o educador, não só o que a criança pensa é válido, mas válidas são também as múltiplas linguagens da infância e a forma como as crianças pesquisam, produzem sentido e conhecimento.</a:t>
            </a:r>
          </a:p>
          <a:p>
            <a:pPr fontAlgn="base"/>
            <a:r>
              <a:rPr lang="pt-BR" dirty="0">
                <a:solidFill>
                  <a:srgbClr val="605E5E"/>
                </a:solidFill>
                <a:latin typeface="din-next-w01-light"/>
              </a:rPr>
              <a:t> </a:t>
            </a:r>
            <a:endParaRPr lang="pt-BR" b="0" dirty="0">
              <a:solidFill>
                <a:srgbClr val="605E5E"/>
              </a:solidFill>
              <a:effectLst/>
              <a:latin typeface="din-next-w01-light"/>
            </a:endParaRPr>
          </a:p>
        </p:txBody>
      </p:sp>
    </p:spTree>
    <p:extLst>
      <p:ext uri="{BB962C8B-B14F-4D97-AF65-F5344CB8AC3E}">
        <p14:creationId xmlns:p14="http://schemas.microsoft.com/office/powerpoint/2010/main" val="385569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D064C4-F23A-4B95-B066-06184DF9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REDE ESTADUAL – PESQUISA ATIVIDADES REMOTAS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887709C-1EA3-4A0B-A1F6-8C6D7F234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FRAGILIDADES</a:t>
            </a:r>
          </a:p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POTENCIALIDADES</a:t>
            </a:r>
          </a:p>
          <a:p>
            <a:endParaRPr lang="pt-BR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Frases publicadas na íntegra pelo aluno, garantindo o anonimato. Leia-se todas as frases “entre aspas”.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03B8D53-F549-4BA1-ACD8-82F4433F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5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ED5D300-F443-4198-9ED3-3E559D99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- </a:t>
            </a:r>
            <a:r>
              <a:rPr lang="pt-BR" b="1" dirty="0"/>
              <a:t>Qual a maior dificuldade encontrada por você, aluno representante de sala, para a realização das aulas à distância?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AB1236-061D-4DC5-A8DD-7FFEF1F22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Internet</a:t>
            </a:r>
          </a:p>
          <a:p>
            <a:r>
              <a:rPr lang="pt-BR" b="1" dirty="0"/>
              <a:t>A interpretação de texto, porque as vezes não entendo , mas sempre 'tiro' minhas dúvidas.</a:t>
            </a:r>
          </a:p>
          <a:p>
            <a:r>
              <a:rPr lang="pt-BR" b="1" dirty="0"/>
              <a:t>Desorganização</a:t>
            </a:r>
          </a:p>
          <a:p>
            <a:r>
              <a:rPr lang="pt-BR" b="1" dirty="0"/>
              <a:t>Nenhuma</a:t>
            </a:r>
          </a:p>
          <a:p>
            <a:r>
              <a:rPr lang="pt-BR" b="1" dirty="0"/>
              <a:t>As lições, não é a mesma coisa do que estar dentro da sala de aula</a:t>
            </a:r>
          </a:p>
          <a:p>
            <a:r>
              <a:rPr lang="pt-BR" b="1" dirty="0"/>
              <a:t>É um pouco difícil por que tenho minhas coisa de casa pra fazer </a:t>
            </a:r>
          </a:p>
          <a:p>
            <a:r>
              <a:rPr lang="pt-BR" b="1" dirty="0"/>
              <a:t>Acordar cedo </a:t>
            </a:r>
          </a:p>
          <a:p>
            <a:r>
              <a:rPr lang="pt-BR" b="1" dirty="0"/>
              <a:t>Muito conteúdo sem muita explicação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Antes não tinha </a:t>
            </a:r>
            <a:r>
              <a:rPr lang="pt-BR" b="1" dirty="0" err="1"/>
              <a:t>Whatsapp</a:t>
            </a:r>
            <a:r>
              <a:rPr lang="pt-BR" b="1" dirty="0"/>
              <a:t> então pra pegar as atividades era mais difícil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Não ter o auxílio de alguns professores pra responder as questões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5AF778-F93C-422A-BFA6-04153E40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0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1D95817-BD6C-4C48-A77B-90C088893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Conseguir acompanhar a matéria e fazer muitos trabalhos ao mesmo tempo</a:t>
            </a:r>
          </a:p>
          <a:p>
            <a:r>
              <a:rPr lang="pt-BR" b="1" dirty="0"/>
              <a:t>A organização das atividades </a:t>
            </a:r>
          </a:p>
          <a:p>
            <a:r>
              <a:rPr lang="pt-BR" b="1" dirty="0"/>
              <a:t>Falta de orientação de alguns professores que  não esclarecem as dúvidas, ou quando respondem não explicam. Só nos mandam fazer as atividades, sem se importar se estamos entendendo ou não.</a:t>
            </a:r>
          </a:p>
          <a:p>
            <a:r>
              <a:rPr lang="pt-BR" b="1" dirty="0"/>
              <a:t>A minha maior dificuldade foi orientar meus colegas de sala ,pois quando eles tinham dúvidas eles perguntavam para mim e não para o professor. </a:t>
            </a:r>
          </a:p>
          <a:p>
            <a:r>
              <a:rPr lang="pt-BR" b="1" dirty="0"/>
              <a:t>A falta de comunicação</a:t>
            </a:r>
          </a:p>
          <a:p>
            <a:r>
              <a:rPr lang="pt-BR" b="1" dirty="0"/>
              <a:t>Bom, eu na minha opinião isso é um pouco chato, ficar em casa estudando sem professores é um saco. </a:t>
            </a:r>
          </a:p>
          <a:p>
            <a:r>
              <a:rPr lang="pt-BR" b="1" dirty="0"/>
              <a:t>O difícil e não ter os professores pois prefiro aula presencial</a:t>
            </a:r>
          </a:p>
          <a:p>
            <a:r>
              <a:rPr lang="pt-BR" b="1" dirty="0"/>
              <a:t>O difícil e não ter os professores pois prefiro aula presencial</a:t>
            </a:r>
          </a:p>
          <a:p>
            <a:r>
              <a:rPr lang="pt-BR" b="1" dirty="0"/>
              <a:t>É tudo,  porque não entendo nada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A8A470C-F296-4836-A28F-2A78F593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3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F8B5CED-0693-4B70-B7FF-ACAB47B3F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O entendimento sobre os temas abordados nas aulas online. Não ter uma explicação adequada</a:t>
            </a:r>
          </a:p>
          <a:p>
            <a:r>
              <a:rPr lang="pt-BR" b="1" dirty="0"/>
              <a:t>às vezes eu não consigo assistir a aula</a:t>
            </a:r>
          </a:p>
          <a:p>
            <a:r>
              <a:rPr lang="pt-BR" b="1" dirty="0"/>
              <a:t>não sei</a:t>
            </a:r>
          </a:p>
          <a:p>
            <a:r>
              <a:rPr lang="pt-BR" b="1" dirty="0"/>
              <a:t>Tudo</a:t>
            </a:r>
          </a:p>
          <a:p>
            <a:r>
              <a:rPr lang="pt-BR" b="1" dirty="0"/>
              <a:t>É muito difícil porque não dá para fazer perguntas ao decorrer da aula</a:t>
            </a:r>
          </a:p>
          <a:p>
            <a:r>
              <a:rPr lang="pt-BR" b="1" dirty="0"/>
              <a:t>A maior dificuldade que eu vi que os professores, não podem ajudar, não tem os colegas, pra debater o assunto da aula </a:t>
            </a:r>
          </a:p>
          <a:p>
            <a:r>
              <a:rPr lang="pt-BR" b="1" dirty="0"/>
              <a:t>Preguiça</a:t>
            </a:r>
          </a:p>
          <a:p>
            <a:r>
              <a:rPr lang="pt-BR" b="1" dirty="0"/>
              <a:t>Aula de matemática</a:t>
            </a:r>
          </a:p>
          <a:p>
            <a:r>
              <a:rPr lang="pt-BR" b="1" dirty="0"/>
              <a:t>Os professores não explicam direito a lição , não consigo entender nada .</a:t>
            </a:r>
          </a:p>
          <a:p>
            <a:endParaRPr lang="pt-BR" b="1" dirty="0"/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B59C37B-A274-4C0D-AF27-9284E14F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16/06/2020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21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{5A4BCD82-58CB-4A73-9079-B3B98E3D6866}tf78438558</Template>
  <TotalTime>0</TotalTime>
  <Words>1802</Words>
  <Application>Microsoft Office PowerPoint</Application>
  <PresentationFormat>Personalizar</PresentationFormat>
  <Paragraphs>187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SavonVTI</vt:lpstr>
      <vt:lpstr>4ª REUNIÃO STREAMING CONSELHO MUNICIPAL DE EDUCAÇÃO MUNICÍPIO DE SALTO/SP</vt:lpstr>
      <vt:lpstr>Pauta – 18/06/2020</vt:lpstr>
      <vt:lpstr>Pauta – 18/06/2020</vt:lpstr>
      <vt:lpstr>Apresentação do PowerPoint</vt:lpstr>
      <vt:lpstr>Apresentação do PowerPoint</vt:lpstr>
      <vt:lpstr>REDE ESTADUAL – PESQUISA ATIVIDADES REMOTAS</vt:lpstr>
      <vt:lpstr>- Qual a maior dificuldade encontrada por você, aluno representante de sala, para a realização das aulas à distância?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No que você, aluno representante, poderá colaborar para aumentar o engajamento? </vt:lpstr>
      <vt:lpstr>Apresentação do PowerPoint</vt:lpstr>
      <vt:lpstr>Apresentação do PowerPoint</vt:lpstr>
      <vt:lpstr>Apresentação do PowerPoint</vt:lpstr>
      <vt:lpstr>Apresentação do PowerPoint</vt:lpstr>
      <vt:lpstr>Busca ativa é o processo de localização dos alunos que ainda não acessaram os grupos. Você conhece alguma forma de realizar essa busca ativa e auxiliar seu professor a aumentar o número de colegas participantes das atividades on-line? Quais são essas formas? </vt:lpstr>
      <vt:lpstr>Apresentação do PowerPoint</vt:lpstr>
      <vt:lpstr>Apresentação do PowerPoint</vt:lpstr>
      <vt:lpstr>Apresentação do PowerPoint</vt:lpstr>
      <vt:lpstr>Devolutiva UFSCAR Devolutiva Conselheira Débora Procon Devolutiva SEME – vídeo aulas- EMAIL/LER </vt:lpstr>
      <vt:lpstr>DEBATES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2020-06-14T20:55:21Z</dcterms:created>
  <dcterms:modified xsi:type="dcterms:W3CDTF">2020-06-16T19:05:54Z</dcterms:modified>
</cp:coreProperties>
</file>