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4"/>
  </p:sldMasterIdLst>
  <p:sldIdLst>
    <p:sldId id="256" r:id="rId5"/>
    <p:sldId id="261" r:id="rId6"/>
    <p:sldId id="258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ze Assunta Padovani Monteiro" initials="EAPM" lastIdx="1" clrIdx="0">
    <p:extLst>
      <p:ext uri="{19B8F6BF-5375-455C-9EA6-DF929625EA0E}">
        <p15:presenceInfo xmlns:p15="http://schemas.microsoft.com/office/powerpoint/2012/main" userId="S::evelize.monteiro@educacao.sp.gov.br::b7cac6bf-3e75-4976-909f-3e7dd357c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4T20:23:53.288" idx="1">
    <p:pos x="10" y="10"/>
    <p:text>ATÉ BREVE!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23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2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58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7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0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1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9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3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2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22D6B-B9BB-4924-A3D4-CE60C2E2D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HOMENAGEM DO CONSELHO MUNICIPAL DE EDUCAÇÃO DE SALTO/SP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1EB114-F893-4FBE-8E34-017FD15A4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Professora Yolanda </a:t>
            </a:r>
          </a:p>
        </p:txBody>
      </p:sp>
    </p:spTree>
    <p:extLst>
      <p:ext uri="{BB962C8B-B14F-4D97-AF65-F5344CB8AC3E}">
        <p14:creationId xmlns:p14="http://schemas.microsoft.com/office/powerpoint/2010/main" val="247755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AF7742C-39EE-4843-A943-80BF3AFD1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4" y="1"/>
            <a:ext cx="11721533" cy="3980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magem editada de rosto de pessoa sorrindo&#10;&#10;Descrição gerada automaticamente">
            <a:extLst>
              <a:ext uri="{FF2B5EF4-FFF2-40B4-BE49-F238E27FC236}">
                <a16:creationId xmlns:a16="http://schemas.microsoft.com/office/drawing/2014/main" id="{56314E66-58BB-4E96-ADA8-D72F8F373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23" y="-1"/>
            <a:ext cx="2239100" cy="3980623"/>
          </a:xfrm>
          <a:prstGeom prst="rect">
            <a:avLst/>
          </a:prstGeom>
          <a:ln>
            <a:noFill/>
          </a:ln>
        </p:spPr>
      </p:pic>
      <p:pic>
        <p:nvPicPr>
          <p:cNvPr id="4" name="Rolando Boldrin - Se eu morrer antes de você..._360P">
            <a:hlinkClick r:id="" action="ppaction://media"/>
            <a:extLst>
              <a:ext uri="{FF2B5EF4-FFF2-40B4-BE49-F238E27FC236}">
                <a16:creationId xmlns:a16="http://schemas.microsoft.com/office/drawing/2014/main" id="{A648C600-7AE6-4463-AE8E-C3F7239DD4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8246" y="0"/>
            <a:ext cx="5307496" cy="3980622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1C4C876-FD98-4218-ACE5-4DBB9A1EB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BA1D18-80C5-4A65-9192-195AAD4C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7829"/>
            <a:ext cx="3373149" cy="16080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Nossa homenagem- até breve!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C245D28-0E9B-4DB1-A94D-78A32C00A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2" y="4267829"/>
            <a:ext cx="6635805" cy="1608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NOSSA PROPOSTA É TRANSFORMAR O ESPAÇO DEDICADO AO CONSELHO MUNICIPAL DE EDUCAÇÃO DE SALTO/SP.</a:t>
            </a:r>
          </a:p>
          <a:p>
            <a:r>
              <a:rPr lang="en-US" dirty="0">
                <a:solidFill>
                  <a:schemeClr val="bg1"/>
                </a:solidFill>
              </a:rPr>
              <a:t>ESPAÇO CME PROFESSORA YOLANDA SANTANA</a:t>
            </a:r>
          </a:p>
        </p:txBody>
      </p:sp>
    </p:spTree>
    <p:extLst>
      <p:ext uri="{BB962C8B-B14F-4D97-AF65-F5344CB8AC3E}">
        <p14:creationId xmlns:p14="http://schemas.microsoft.com/office/powerpoint/2010/main" val="33214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BC4E4-28C2-427C-BF46-76815545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https://www.youtube.com/watch?v=FyqD6dIlz-M</a:t>
            </a:r>
          </a:p>
        </p:txBody>
      </p:sp>
      <p:pic>
        <p:nvPicPr>
          <p:cNvPr id="5" name="Espaço Reservado para Conteúdo 4" descr="Grupo de pessoas reunidas em uma sala&#10;&#10;Descrição gerada automaticamente com confiança média">
            <a:extLst>
              <a:ext uri="{FF2B5EF4-FFF2-40B4-BE49-F238E27FC236}">
                <a16:creationId xmlns:a16="http://schemas.microsoft.com/office/drawing/2014/main" id="{FA9E78AE-591B-4CF3-B68E-85107D30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936397" y="2063750"/>
            <a:ext cx="5895343" cy="3311525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704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upo de pessoas sentadas em cadeiras&#10;&#10;Descrição gerada automaticamente">
            <a:extLst>
              <a:ext uri="{FF2B5EF4-FFF2-40B4-BE49-F238E27FC236}">
                <a16:creationId xmlns:a16="http://schemas.microsoft.com/office/drawing/2014/main" id="{B1FCBF98-C6FB-44CA-BB1B-098BF5967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940491" y="2063750"/>
            <a:ext cx="588715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0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790AE85-081F-461B-938C-3A1091A26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1BD935F-2F8A-437C-802F-CDCFDBB3C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ço Reservado para Conteúdo 4" descr="Uma imagem contendo pessoa, mulher, celular, segurando&#10;&#10;Descrição gerada automaticamente">
            <a:extLst>
              <a:ext uri="{FF2B5EF4-FFF2-40B4-BE49-F238E27FC236}">
                <a16:creationId xmlns:a16="http://schemas.microsoft.com/office/drawing/2014/main" id="{E38394EB-FC16-4B99-A406-401E2B0E3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3" b="5648"/>
          <a:stretch/>
        </p:blipFill>
        <p:spPr>
          <a:xfrm rot="21600000"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9" name="Freeform 9">
            <a:extLst>
              <a:ext uri="{FF2B5EF4-FFF2-40B4-BE49-F238E27FC236}">
                <a16:creationId xmlns:a16="http://schemas.microsoft.com/office/drawing/2014/main" id="{5D26788D-8769-4C28-9B6E-C7708EFEA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FBEC54-A17F-4B13-B5D4-C681A6BC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0DF83D-EA8E-4FCC-A09F-6B577F8F4C91}"/>
              </a:ext>
            </a:extLst>
          </p:cNvPr>
          <p:cNvSpPr txBox="1"/>
          <p:nvPr/>
        </p:nvSpPr>
        <p:spPr>
          <a:xfrm>
            <a:off x="685800" y="2063395"/>
            <a:ext cx="4957273" cy="344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>
                <a:solidFill>
                  <a:schemeClr val="bg1"/>
                </a:solidFill>
              </a:rPr>
              <a:t>Nós cremos no descanso eterno. </a:t>
            </a:r>
          </a:p>
        </p:txBody>
      </p:sp>
    </p:spTree>
    <p:extLst>
      <p:ext uri="{BB962C8B-B14F-4D97-AF65-F5344CB8AC3E}">
        <p14:creationId xmlns:p14="http://schemas.microsoft.com/office/powerpoint/2010/main" val="307915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1315441-A8EA-460A-81D8-41D7FAAE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" name="Freeform 11">
            <a:extLst>
              <a:ext uri="{FF2B5EF4-FFF2-40B4-BE49-F238E27FC236}">
                <a16:creationId xmlns:a16="http://schemas.microsoft.com/office/drawing/2014/main" id="{743D5B12-1BF6-474A-BD79-9D4C6E243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7C66B4F-072A-4BD7-8F80-F44CEB0A6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C8B59C54-4F68-43F8-B19C-3DB918211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369FE83-E554-4534-8CC0-6839EF618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5-Point Star 24">
            <a:extLst>
              <a:ext uri="{FF2B5EF4-FFF2-40B4-BE49-F238E27FC236}">
                <a16:creationId xmlns:a16="http://schemas.microsoft.com/office/drawing/2014/main" id="{60B26554-3B75-4A38-BDF0-7D9A691B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02AAEF-1DE3-44B2-9C20-1F647847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TEMA: RETORNO REDE MUNICIPAL</a:t>
            </a:r>
            <a:br>
              <a:rPr lang="en-US" sz="4400"/>
            </a:br>
            <a:r>
              <a:rPr lang="en-US" sz="4400"/>
              <a:t>SECRETÁRIA DE SAÚDE</a:t>
            </a:r>
            <a:br>
              <a:rPr lang="en-US" sz="4400"/>
            </a:br>
            <a:r>
              <a:rPr lang="en-US" sz="4400"/>
              <a:t>SECRETARIA DE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7E989-0A9C-4797-B1B7-72461BD00B5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20000">
            <a:off x="666685" y="3933534"/>
            <a:ext cx="5424749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600">
                <a:solidFill>
                  <a:schemeClr val="bg1">
                    <a:lumMod val="50000"/>
                  </a:schemeClr>
                </a:solidFill>
              </a:rPr>
              <a:t>Pauta Reunião extraordinária 24/02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15FFC1E0-AFBA-4BCA-95EC-DCACFEB4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6437841" y="989858"/>
            <a:ext cx="4208217" cy="25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58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B2DE180F272240A2146569C9A90399" ma:contentTypeVersion="10" ma:contentTypeDescription="Crie um novo documento." ma:contentTypeScope="" ma:versionID="482b3476c5259a276ae3416075ff922a">
  <xsd:schema xmlns:xsd="http://www.w3.org/2001/XMLSchema" xmlns:xs="http://www.w3.org/2001/XMLSchema" xmlns:p="http://schemas.microsoft.com/office/2006/metadata/properties" xmlns:ns3="a080b25b-87c9-49fc-939f-e37ee00c292b" targetNamespace="http://schemas.microsoft.com/office/2006/metadata/properties" ma:root="true" ma:fieldsID="b1ddf06ad2e655df39560f3d2b369fdb" ns3:_="">
    <xsd:import namespace="a080b25b-87c9-49fc-939f-e37ee00c2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0b25b-87c9-49fc-939f-e37ee00c2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77D23-63BC-4F10-8DF8-47D3B5BEF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0b25b-87c9-49fc-939f-e37ee00c2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E10CA-03E6-4C60-B58A-816229686A20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080b25b-87c9-49fc-939f-e37ee00c292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934A90-B7ED-4601-B6CF-F9F799CA3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</TotalTime>
  <Words>75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 Principal</vt:lpstr>
      <vt:lpstr>HOMENAGEM DO CONSELHO MUNICIPAL DE EDUCAÇÃO DE SALTO/SP</vt:lpstr>
      <vt:lpstr>Nossa homenagem- até breve!</vt:lpstr>
      <vt:lpstr>https://www.youtube.com/watch?v=FyqD6dIlz-M</vt:lpstr>
      <vt:lpstr>Apresentação do PowerPoint</vt:lpstr>
      <vt:lpstr>Apresentação do PowerPoint</vt:lpstr>
      <vt:lpstr>TEMA: RETORNO REDE MUNICIPAL SECRETÁRIA DE SAÚDE SECRETARIA DE EDUCAÇÃO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HOMENAGEM DO CONSELHO MUNICIPAL DE EDUCAÇÃO DE SALTO/SP</dc:title>
  <dc:creator>Evelize Assunta Padovani Monteiro</dc:creator>
  <cp:lastModifiedBy>Rodrigo Lucas de Oliveira</cp:lastModifiedBy>
  <cp:revision>5</cp:revision>
  <dcterms:created xsi:type="dcterms:W3CDTF">2021-02-14T23:13:55Z</dcterms:created>
  <dcterms:modified xsi:type="dcterms:W3CDTF">2021-02-24T20:09:22Z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0x010100E4B2DE180F272240A2146569C9A90399</vt:lpwstr>
  </property>
</Properties>
</file>