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3" r:id="rId9"/>
    <p:sldId id="304" r:id="rId10"/>
    <p:sldId id="305" r:id="rId11"/>
    <p:sldId id="263" r:id="rId12"/>
    <p:sldId id="306" r:id="rId13"/>
    <p:sldId id="307" r:id="rId14"/>
    <p:sldId id="308" r:id="rId15"/>
    <p:sldId id="309" r:id="rId16"/>
    <p:sldId id="310" r:id="rId17"/>
    <p:sldId id="311" r:id="rId18"/>
    <p:sldId id="314" r:id="rId19"/>
    <p:sldId id="313" r:id="rId20"/>
    <p:sldId id="264" r:id="rId21"/>
    <p:sldId id="265" r:id="rId22"/>
    <p:sldId id="315" r:id="rId23"/>
    <p:sldId id="316" r:id="rId24"/>
    <p:sldId id="317" r:id="rId25"/>
    <p:sldId id="318" r:id="rId26"/>
    <p:sldId id="321" r:id="rId27"/>
    <p:sldId id="320" r:id="rId28"/>
    <p:sldId id="319" r:id="rId29"/>
    <p:sldId id="266" r:id="rId30"/>
    <p:sldId id="323" r:id="rId31"/>
    <p:sldId id="322" r:id="rId32"/>
    <p:sldId id="350" r:id="rId33"/>
    <p:sldId id="358" r:id="rId34"/>
    <p:sldId id="360" r:id="rId35"/>
    <p:sldId id="325" r:id="rId36"/>
    <p:sldId id="326" r:id="rId37"/>
    <p:sldId id="327" r:id="rId38"/>
    <p:sldId id="328" r:id="rId39"/>
    <p:sldId id="329" r:id="rId40"/>
    <p:sldId id="330" r:id="rId41"/>
    <p:sldId id="335" r:id="rId42"/>
    <p:sldId id="351" r:id="rId43"/>
    <p:sldId id="331" r:id="rId44"/>
    <p:sldId id="332" r:id="rId45"/>
    <p:sldId id="333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34" r:id="rId58"/>
    <p:sldId id="347" r:id="rId59"/>
    <p:sldId id="348" r:id="rId60"/>
    <p:sldId id="349" r:id="rId61"/>
    <p:sldId id="352" r:id="rId62"/>
    <p:sldId id="353" r:id="rId63"/>
    <p:sldId id="354" r:id="rId64"/>
    <p:sldId id="355" r:id="rId65"/>
    <p:sldId id="356" r:id="rId66"/>
    <p:sldId id="357" r:id="rId67"/>
    <p:sldId id="283" r:id="rId68"/>
  </p:sldIdLst>
  <p:sldSz cx="9144000" cy="5143500" type="screen16x9"/>
  <p:notesSz cx="6858000" cy="9144000"/>
  <p:embeddedFontLst>
    <p:embeddedFont>
      <p:font typeface="Oswald Regular" charset="0"/>
      <p:regular r:id="rId70"/>
      <p:bold r:id="rId71"/>
    </p:embeddedFont>
    <p:embeddedFont>
      <p:font typeface="Calibri" pitchFamily="34" charset="0"/>
      <p:regular r:id="rId72"/>
      <p:bold r:id="rId73"/>
      <p:italic r:id="rId74"/>
      <p:boldItalic r:id="rId75"/>
    </p:embeddedFont>
    <p:embeddedFont>
      <p:font typeface="Roboto Slab Regular" charset="0"/>
      <p:regular r:id="rId76"/>
      <p:bold r:id="rId77"/>
    </p:embeddedFont>
    <p:embeddedFont>
      <p:font typeface="Fira Sans Extra Condensed Medium" charset="0"/>
      <p:regular r:id="rId78"/>
      <p:bold r:id="rId79"/>
      <p:italic r:id="rId80"/>
      <p:boldItalic r:id="rId81"/>
    </p:embeddedFont>
    <p:embeddedFont>
      <p:font typeface="Englebert" charset="0"/>
      <p:regular r:id="rId82"/>
    </p:embeddedFont>
    <p:embeddedFont>
      <p:font typeface="Zilla Slab Light" charset="0"/>
      <p:bold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144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6534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540b6adc3_2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540b6adc3_2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540b6adc3_2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540b6adc3_2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540b6adc3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540b6adc3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540b6adc3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540b6adc3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1_1_1_1_1_1">
    <p:bg>
      <p:bgPr>
        <a:solidFill>
          <a:srgbClr val="AFA8D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366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2"/>
          </p:nvPr>
        </p:nvSpPr>
        <p:spPr>
          <a:xfrm>
            <a:off x="1366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3"/>
          </p:nvPr>
        </p:nvSpPr>
        <p:spPr>
          <a:xfrm>
            <a:off x="3004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4"/>
          </p:nvPr>
        </p:nvSpPr>
        <p:spPr>
          <a:xfrm>
            <a:off x="3004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5"/>
          </p:nvPr>
        </p:nvSpPr>
        <p:spPr>
          <a:xfrm>
            <a:off x="4642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6"/>
          </p:nvPr>
        </p:nvSpPr>
        <p:spPr>
          <a:xfrm>
            <a:off x="4642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7"/>
          </p:nvPr>
        </p:nvSpPr>
        <p:spPr>
          <a:xfrm>
            <a:off x="6280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8"/>
          </p:nvPr>
        </p:nvSpPr>
        <p:spPr>
          <a:xfrm>
            <a:off x="6280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_1_1_2">
    <p:bg>
      <p:bgPr>
        <a:solidFill>
          <a:srgbClr val="AFA8D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4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2">
    <p:bg>
      <p:bgPr>
        <a:solidFill>
          <a:srgbClr val="AFA8D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29820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2"/>
          </p:nvPr>
        </p:nvSpPr>
        <p:spPr>
          <a:xfrm>
            <a:off x="29820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59779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4"/>
          </p:nvPr>
        </p:nvSpPr>
        <p:spPr>
          <a:xfrm>
            <a:off x="59779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5"/>
          </p:nvPr>
        </p:nvSpPr>
        <p:spPr>
          <a:xfrm>
            <a:off x="29820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29820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7"/>
          </p:nvPr>
        </p:nvSpPr>
        <p:spPr>
          <a:xfrm>
            <a:off x="59779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8"/>
          </p:nvPr>
        </p:nvSpPr>
        <p:spPr>
          <a:xfrm>
            <a:off x="59779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83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2_1">
    <p:bg>
      <p:bgPr>
        <a:solidFill>
          <a:srgbClr val="AFA8D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124227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3"/>
          </p:nvPr>
        </p:nvSpPr>
        <p:spPr>
          <a:xfrm>
            <a:off x="4839025" y="2491000"/>
            <a:ext cx="3062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_1_1_2_1_1_1_1_1_1">
    <p:bg>
      <p:bgPr>
        <a:solidFill>
          <a:srgbClr val="AFA8D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8" r:id="rId11"/>
    <p:sldLayoutId id="2147483671" r:id="rId12"/>
    <p:sldLayoutId id="2147483672" r:id="rId13"/>
    <p:sldLayoutId id="214748367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ctrTitle"/>
          </p:nvPr>
        </p:nvSpPr>
        <p:spPr>
          <a:xfrm flipH="1">
            <a:off x="4967111" y="1873957"/>
            <a:ext cx="3621314" cy="11740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c.m.e</a:t>
            </a:r>
            <a:r>
              <a:rPr lang="es" dirty="0" smtClean="0"/>
              <a:t>.</a:t>
            </a:r>
            <a:r>
              <a:rPr lang="es" dirty="0" smtClean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CONSELHO MUNICIPAL DE EDUCAÇÃO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ESTÂNCIA TURÍSTICA DE SALTO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04/06/2020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19H00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rgbClr val="FF0000"/>
                </a:solidFill>
              </a:rPr>
              <a:t>STREAMING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208214" y="395113"/>
            <a:ext cx="5271911" cy="4466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MARKET ANALYSIS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7" name="Google Shape;287;p37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Here you could describe the topic of the section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5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19H00 –</a:t>
            </a:r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</a:t>
            </a:r>
            <a:r>
              <a:rPr lang="es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</a:t>
            </a:r>
            <a:endParaRPr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9" name="Google Shape;159;p31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em tempos de Pandemia</a:t>
            </a:r>
            <a:endParaRPr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5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02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4" name="Google Shape;164;p31"/>
          <p:cNvSpPr txBox="1">
            <a:spLocks noGrp="1"/>
          </p:cNvSpPr>
          <p:nvPr>
            <p:ph type="title" idx="8"/>
          </p:nvPr>
        </p:nvSpPr>
        <p:spPr>
          <a:xfrm>
            <a:off x="2165299" y="20056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03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ctrTitle" idx="9"/>
          </p:nvPr>
        </p:nvSpPr>
        <p:spPr>
          <a:xfrm>
            <a:off x="5335138" y="213825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Devolutivas materiais impressos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14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04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 idx="17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05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1" name="Google Shape;171;p31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 smtClean="0">
                <a:solidFill>
                  <a:schemeClr val="accent1">
                    <a:lumMod val="75000"/>
                  </a:schemeClr>
                </a:solidFill>
              </a:rPr>
              <a:t>FLEXIBILIZAÇÃO</a:t>
            </a:r>
            <a:endParaRPr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  <a:t>ACOLHIMENTO</a:t>
            </a:r>
            <a:endParaRPr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title" idx="20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06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pt-BR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Painel das Escolas Particulares</a:t>
            </a:r>
          </a:p>
          <a:p>
            <a:endParaRPr lang="pt-BR" sz="12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i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i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96398" y="2281950"/>
            <a:ext cx="1330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DOCENTE e HTC</a:t>
            </a:r>
            <a:endParaRPr lang="pt-BR" sz="12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07643" y="3285067"/>
            <a:ext cx="1298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  <a:t>REGISTROS</a:t>
            </a:r>
            <a:endParaRPr lang="pt-B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/>
        </p:nvSpPr>
        <p:spPr>
          <a:xfrm>
            <a:off x="2850070" y="3503625"/>
            <a:ext cx="9096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13 - 15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293" name="Google Shape;293;p38"/>
          <p:cNvGrpSpPr/>
          <p:nvPr/>
        </p:nvGrpSpPr>
        <p:grpSpPr>
          <a:xfrm>
            <a:off x="4871824" y="611307"/>
            <a:ext cx="2374233" cy="2163677"/>
            <a:chOff x="5688614" y="1026417"/>
            <a:chExt cx="1845068" cy="1681440"/>
          </a:xfrm>
        </p:grpSpPr>
        <p:sp>
          <p:nvSpPr>
            <p:cNvPr id="294" name="Google Shape;294;p38"/>
            <p:cNvSpPr/>
            <p:nvPr/>
          </p:nvSpPr>
          <p:spPr>
            <a:xfrm>
              <a:off x="7077833" y="2644323"/>
              <a:ext cx="40718" cy="12503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7007290" y="2622067"/>
              <a:ext cx="57550" cy="38002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8"/>
            <p:cNvGrpSpPr/>
            <p:nvPr/>
          </p:nvGrpSpPr>
          <p:grpSpPr>
            <a:xfrm>
              <a:off x="6234001" y="1026417"/>
              <a:ext cx="1299681" cy="1206599"/>
              <a:chOff x="1922950" y="1410350"/>
              <a:chExt cx="1252825" cy="1162875"/>
            </a:xfrm>
          </p:grpSpPr>
          <p:sp>
            <p:nvSpPr>
              <p:cNvPr id="297" name="Google Shape;297;p38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8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8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8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8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8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8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8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8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8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8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8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8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8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8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8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3" name="Google Shape;313;p38"/>
            <p:cNvSpPr/>
            <p:nvPr/>
          </p:nvSpPr>
          <p:spPr>
            <a:xfrm>
              <a:off x="6912860" y="2644868"/>
              <a:ext cx="33664" cy="13593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8"/>
            <p:cNvGrpSpPr/>
            <p:nvPr/>
          </p:nvGrpSpPr>
          <p:grpSpPr>
            <a:xfrm>
              <a:off x="5688614" y="1261978"/>
              <a:ext cx="1453994" cy="1274432"/>
              <a:chOff x="1397225" y="1637375"/>
              <a:chExt cx="1401575" cy="1228250"/>
            </a:xfrm>
          </p:grpSpPr>
          <p:sp>
            <p:nvSpPr>
              <p:cNvPr id="315" name="Google Shape;315;p38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</p:sp>
          <p:grpSp>
            <p:nvGrpSpPr>
              <p:cNvPr id="316" name="Google Shape;316;p38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317" name="Google Shape;317;p38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38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9" name="Google Shape;319;p38"/>
            <p:cNvSpPr/>
            <p:nvPr/>
          </p:nvSpPr>
          <p:spPr>
            <a:xfrm>
              <a:off x="6969840" y="2621522"/>
              <a:ext cx="42896" cy="30428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6817886" y="2567776"/>
              <a:ext cx="159578" cy="57016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6365863" y="2390844"/>
              <a:ext cx="427642" cy="31701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3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AUDIENCE DEMOGRAPHICS</a:t>
            </a:r>
            <a:endParaRPr/>
          </a:p>
        </p:txBody>
      </p:sp>
      <p:grpSp>
        <p:nvGrpSpPr>
          <p:cNvPr id="323" name="Google Shape;323;p38"/>
          <p:cNvGrpSpPr/>
          <p:nvPr/>
        </p:nvGrpSpPr>
        <p:grpSpPr>
          <a:xfrm>
            <a:off x="2906590" y="1469017"/>
            <a:ext cx="1153771" cy="1153129"/>
            <a:chOff x="2942813" y="1543405"/>
            <a:chExt cx="1079400" cy="1078800"/>
          </a:xfrm>
        </p:grpSpPr>
        <p:sp>
          <p:nvSpPr>
            <p:cNvPr id="324" name="Google Shape;324;p38"/>
            <p:cNvSpPr/>
            <p:nvPr/>
          </p:nvSpPr>
          <p:spPr>
            <a:xfrm>
              <a:off x="2942813" y="1543405"/>
              <a:ext cx="1079400" cy="10788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3244846" y="1798303"/>
              <a:ext cx="474648" cy="568844"/>
            </a:xfrm>
            <a:custGeom>
              <a:avLst/>
              <a:gdLst/>
              <a:ahLst/>
              <a:cxnLst/>
              <a:rect l="l" t="t" r="r" b="b"/>
              <a:pathLst>
                <a:path w="174503" h="209134" extrusionOk="0">
                  <a:moveTo>
                    <a:pt x="156954" y="42082"/>
                  </a:moveTo>
                  <a:cubicBezTo>
                    <a:pt x="159356" y="42082"/>
                    <a:pt x="161292" y="44018"/>
                    <a:pt x="161292" y="46395"/>
                  </a:cubicBezTo>
                  <a:cubicBezTo>
                    <a:pt x="161292" y="48797"/>
                    <a:pt x="159356" y="50733"/>
                    <a:pt x="156954" y="50733"/>
                  </a:cubicBezTo>
                  <a:cubicBezTo>
                    <a:pt x="154577" y="50733"/>
                    <a:pt x="152616" y="48797"/>
                    <a:pt x="152616" y="46395"/>
                  </a:cubicBezTo>
                  <a:cubicBezTo>
                    <a:pt x="152616" y="44018"/>
                    <a:pt x="154577" y="42082"/>
                    <a:pt x="156954" y="42082"/>
                  </a:cubicBezTo>
                  <a:close/>
                  <a:moveTo>
                    <a:pt x="45366" y="48674"/>
                  </a:moveTo>
                  <a:lnTo>
                    <a:pt x="45366" y="56101"/>
                  </a:lnTo>
                  <a:lnTo>
                    <a:pt x="42278" y="56101"/>
                  </a:lnTo>
                  <a:cubicBezTo>
                    <a:pt x="41788" y="56101"/>
                    <a:pt x="41322" y="56125"/>
                    <a:pt x="40832" y="56199"/>
                  </a:cubicBezTo>
                  <a:lnTo>
                    <a:pt x="40832" y="48674"/>
                  </a:lnTo>
                  <a:close/>
                  <a:moveTo>
                    <a:pt x="133646" y="48674"/>
                  </a:moveTo>
                  <a:lnTo>
                    <a:pt x="133646" y="56199"/>
                  </a:lnTo>
                  <a:cubicBezTo>
                    <a:pt x="133181" y="56125"/>
                    <a:pt x="132691" y="56101"/>
                    <a:pt x="132200" y="56101"/>
                  </a:cubicBezTo>
                  <a:lnTo>
                    <a:pt x="129112" y="56101"/>
                  </a:lnTo>
                  <a:lnTo>
                    <a:pt x="129112" y="48674"/>
                  </a:lnTo>
                  <a:close/>
                  <a:moveTo>
                    <a:pt x="45366" y="62277"/>
                  </a:moveTo>
                  <a:lnTo>
                    <a:pt x="45366" y="78379"/>
                  </a:lnTo>
                  <a:lnTo>
                    <a:pt x="42278" y="78379"/>
                  </a:lnTo>
                  <a:cubicBezTo>
                    <a:pt x="39435" y="78379"/>
                    <a:pt x="37131" y="76075"/>
                    <a:pt x="37131" y="73232"/>
                  </a:cubicBezTo>
                  <a:lnTo>
                    <a:pt x="37131" y="67448"/>
                  </a:lnTo>
                  <a:cubicBezTo>
                    <a:pt x="37131" y="64605"/>
                    <a:pt x="39435" y="62277"/>
                    <a:pt x="42278" y="62277"/>
                  </a:cubicBezTo>
                  <a:close/>
                  <a:moveTo>
                    <a:pt x="132200" y="62277"/>
                  </a:moveTo>
                  <a:cubicBezTo>
                    <a:pt x="135043" y="62277"/>
                    <a:pt x="137372" y="64605"/>
                    <a:pt x="137372" y="67448"/>
                  </a:cubicBezTo>
                  <a:lnTo>
                    <a:pt x="137372" y="73232"/>
                  </a:lnTo>
                  <a:cubicBezTo>
                    <a:pt x="137372" y="76075"/>
                    <a:pt x="135043" y="78379"/>
                    <a:pt x="132200" y="78379"/>
                  </a:cubicBezTo>
                  <a:lnTo>
                    <a:pt x="129112" y="78379"/>
                  </a:lnTo>
                  <a:lnTo>
                    <a:pt x="129112" y="62277"/>
                  </a:lnTo>
                  <a:close/>
                  <a:moveTo>
                    <a:pt x="122936" y="48674"/>
                  </a:moveTo>
                  <a:lnTo>
                    <a:pt x="122936" y="75291"/>
                  </a:lnTo>
                  <a:cubicBezTo>
                    <a:pt x="122936" y="94947"/>
                    <a:pt x="106932" y="110976"/>
                    <a:pt x="87251" y="110976"/>
                  </a:cubicBezTo>
                  <a:cubicBezTo>
                    <a:pt x="67571" y="110976"/>
                    <a:pt x="51567" y="94947"/>
                    <a:pt x="51567" y="75291"/>
                  </a:cubicBezTo>
                  <a:lnTo>
                    <a:pt x="51567" y="48674"/>
                  </a:lnTo>
                  <a:close/>
                  <a:moveTo>
                    <a:pt x="98991" y="115461"/>
                  </a:moveTo>
                  <a:lnTo>
                    <a:pt x="98991" y="126392"/>
                  </a:lnTo>
                  <a:lnTo>
                    <a:pt x="87251" y="138156"/>
                  </a:lnTo>
                  <a:lnTo>
                    <a:pt x="75487" y="126392"/>
                  </a:lnTo>
                  <a:lnTo>
                    <a:pt x="75487" y="115461"/>
                  </a:lnTo>
                  <a:cubicBezTo>
                    <a:pt x="79212" y="116564"/>
                    <a:pt x="83158" y="117152"/>
                    <a:pt x="87251" y="117152"/>
                  </a:cubicBezTo>
                  <a:cubicBezTo>
                    <a:pt x="91320" y="117152"/>
                    <a:pt x="95266" y="116564"/>
                    <a:pt x="98991" y="115461"/>
                  </a:cubicBezTo>
                  <a:close/>
                  <a:moveTo>
                    <a:pt x="72399" y="132053"/>
                  </a:moveTo>
                  <a:lnTo>
                    <a:pt x="82864" y="142519"/>
                  </a:lnTo>
                  <a:lnTo>
                    <a:pt x="72375" y="153008"/>
                  </a:lnTo>
                  <a:lnTo>
                    <a:pt x="65978" y="138475"/>
                  </a:lnTo>
                  <a:lnTo>
                    <a:pt x="72399" y="132053"/>
                  </a:lnTo>
                  <a:close/>
                  <a:moveTo>
                    <a:pt x="102104" y="132053"/>
                  </a:moveTo>
                  <a:lnTo>
                    <a:pt x="108525" y="138475"/>
                  </a:lnTo>
                  <a:lnTo>
                    <a:pt x="102128" y="153008"/>
                  </a:lnTo>
                  <a:lnTo>
                    <a:pt x="91614" y="142519"/>
                  </a:lnTo>
                  <a:lnTo>
                    <a:pt x="102104" y="132053"/>
                  </a:lnTo>
                  <a:close/>
                  <a:moveTo>
                    <a:pt x="87251" y="146906"/>
                  </a:moveTo>
                  <a:lnTo>
                    <a:pt x="98893" y="158547"/>
                  </a:lnTo>
                  <a:lnTo>
                    <a:pt x="93673" y="164601"/>
                  </a:lnTo>
                  <a:lnTo>
                    <a:pt x="80830" y="164601"/>
                  </a:lnTo>
                  <a:lnTo>
                    <a:pt x="75585" y="158547"/>
                  </a:lnTo>
                  <a:lnTo>
                    <a:pt x="87251" y="146906"/>
                  </a:lnTo>
                  <a:close/>
                  <a:moveTo>
                    <a:pt x="60635" y="141710"/>
                  </a:moveTo>
                  <a:lnTo>
                    <a:pt x="68527" y="159626"/>
                  </a:lnTo>
                  <a:cubicBezTo>
                    <a:pt x="68576" y="159748"/>
                    <a:pt x="68625" y="159846"/>
                    <a:pt x="68698" y="159969"/>
                  </a:cubicBezTo>
                  <a:cubicBezTo>
                    <a:pt x="68698" y="159993"/>
                    <a:pt x="68723" y="160018"/>
                    <a:pt x="68747" y="160042"/>
                  </a:cubicBezTo>
                  <a:cubicBezTo>
                    <a:pt x="68796" y="160116"/>
                    <a:pt x="68845" y="160189"/>
                    <a:pt x="68894" y="160238"/>
                  </a:cubicBezTo>
                  <a:cubicBezTo>
                    <a:pt x="68919" y="160287"/>
                    <a:pt x="68943" y="160312"/>
                    <a:pt x="68968" y="160361"/>
                  </a:cubicBezTo>
                  <a:cubicBezTo>
                    <a:pt x="68992" y="160385"/>
                    <a:pt x="68992" y="160410"/>
                    <a:pt x="69017" y="160434"/>
                  </a:cubicBezTo>
                  <a:lnTo>
                    <a:pt x="76075" y="168571"/>
                  </a:lnTo>
                  <a:lnTo>
                    <a:pt x="72571" y="186120"/>
                  </a:lnTo>
                  <a:lnTo>
                    <a:pt x="65635" y="178865"/>
                  </a:lnTo>
                  <a:lnTo>
                    <a:pt x="54459" y="143425"/>
                  </a:lnTo>
                  <a:lnTo>
                    <a:pt x="60635" y="141710"/>
                  </a:lnTo>
                  <a:close/>
                  <a:moveTo>
                    <a:pt x="113843" y="141710"/>
                  </a:moveTo>
                  <a:lnTo>
                    <a:pt x="120044" y="143425"/>
                  </a:lnTo>
                  <a:lnTo>
                    <a:pt x="108844" y="178865"/>
                  </a:lnTo>
                  <a:lnTo>
                    <a:pt x="101932" y="186120"/>
                  </a:lnTo>
                  <a:lnTo>
                    <a:pt x="98403" y="168571"/>
                  </a:lnTo>
                  <a:lnTo>
                    <a:pt x="105461" y="160434"/>
                  </a:lnTo>
                  <a:cubicBezTo>
                    <a:pt x="105486" y="160410"/>
                    <a:pt x="105510" y="160385"/>
                    <a:pt x="105535" y="160361"/>
                  </a:cubicBezTo>
                  <a:cubicBezTo>
                    <a:pt x="105559" y="160312"/>
                    <a:pt x="105584" y="160287"/>
                    <a:pt x="105608" y="160238"/>
                  </a:cubicBezTo>
                  <a:cubicBezTo>
                    <a:pt x="105657" y="160189"/>
                    <a:pt x="105706" y="160116"/>
                    <a:pt x="105755" y="160042"/>
                  </a:cubicBezTo>
                  <a:cubicBezTo>
                    <a:pt x="105755" y="160018"/>
                    <a:pt x="105780" y="159993"/>
                    <a:pt x="105805" y="159969"/>
                  </a:cubicBezTo>
                  <a:cubicBezTo>
                    <a:pt x="105854" y="159846"/>
                    <a:pt x="105927" y="159748"/>
                    <a:pt x="105976" y="159626"/>
                  </a:cubicBezTo>
                  <a:lnTo>
                    <a:pt x="113843" y="141710"/>
                  </a:lnTo>
                  <a:close/>
                  <a:moveTo>
                    <a:pt x="92545" y="170777"/>
                  </a:moveTo>
                  <a:lnTo>
                    <a:pt x="96712" y="191610"/>
                  </a:lnTo>
                  <a:lnTo>
                    <a:pt x="87251" y="201560"/>
                  </a:lnTo>
                  <a:lnTo>
                    <a:pt x="77766" y="191610"/>
                  </a:lnTo>
                  <a:lnTo>
                    <a:pt x="81933" y="170777"/>
                  </a:lnTo>
                  <a:close/>
                  <a:moveTo>
                    <a:pt x="11348" y="0"/>
                  </a:moveTo>
                  <a:cubicBezTo>
                    <a:pt x="9632" y="0"/>
                    <a:pt x="8260" y="1397"/>
                    <a:pt x="8260" y="3088"/>
                  </a:cubicBezTo>
                  <a:cubicBezTo>
                    <a:pt x="8260" y="4804"/>
                    <a:pt x="9632" y="6176"/>
                    <a:pt x="11348" y="6176"/>
                  </a:cubicBezTo>
                  <a:lnTo>
                    <a:pt x="34656" y="6176"/>
                  </a:lnTo>
                  <a:lnTo>
                    <a:pt x="34656" y="12401"/>
                  </a:lnTo>
                  <a:cubicBezTo>
                    <a:pt x="34656" y="14093"/>
                    <a:pt x="36028" y="15490"/>
                    <a:pt x="37744" y="15490"/>
                  </a:cubicBezTo>
                  <a:cubicBezTo>
                    <a:pt x="39459" y="15490"/>
                    <a:pt x="40832" y="14093"/>
                    <a:pt x="40832" y="12401"/>
                  </a:cubicBezTo>
                  <a:lnTo>
                    <a:pt x="40832" y="6176"/>
                  </a:lnTo>
                  <a:lnTo>
                    <a:pt x="133646" y="6176"/>
                  </a:lnTo>
                  <a:lnTo>
                    <a:pt x="133646" y="42498"/>
                  </a:lnTo>
                  <a:lnTo>
                    <a:pt x="40832" y="42498"/>
                  </a:lnTo>
                  <a:lnTo>
                    <a:pt x="40832" y="26837"/>
                  </a:lnTo>
                  <a:cubicBezTo>
                    <a:pt x="40832" y="25121"/>
                    <a:pt x="39459" y="23749"/>
                    <a:pt x="37744" y="23749"/>
                  </a:cubicBezTo>
                  <a:cubicBezTo>
                    <a:pt x="36028" y="23749"/>
                    <a:pt x="34656" y="25121"/>
                    <a:pt x="34656" y="26837"/>
                  </a:cubicBezTo>
                  <a:lnTo>
                    <a:pt x="34656" y="59066"/>
                  </a:lnTo>
                  <a:cubicBezTo>
                    <a:pt x="32376" y="61125"/>
                    <a:pt x="30930" y="64115"/>
                    <a:pt x="30930" y="67448"/>
                  </a:cubicBezTo>
                  <a:lnTo>
                    <a:pt x="30930" y="73232"/>
                  </a:lnTo>
                  <a:cubicBezTo>
                    <a:pt x="30930" y="79482"/>
                    <a:pt x="36028" y="84555"/>
                    <a:pt x="42278" y="84555"/>
                  </a:cubicBezTo>
                  <a:lnTo>
                    <a:pt x="46420" y="84555"/>
                  </a:lnTo>
                  <a:cubicBezTo>
                    <a:pt x="49287" y="97177"/>
                    <a:pt x="57865" y="107667"/>
                    <a:pt x="69311" y="113108"/>
                  </a:cubicBezTo>
                  <a:lnTo>
                    <a:pt x="69311" y="126392"/>
                  </a:lnTo>
                  <a:lnTo>
                    <a:pt x="60316" y="135386"/>
                  </a:lnTo>
                  <a:lnTo>
                    <a:pt x="26445" y="144798"/>
                  </a:lnTo>
                  <a:cubicBezTo>
                    <a:pt x="10882" y="149111"/>
                    <a:pt x="0" y="163424"/>
                    <a:pt x="0" y="179576"/>
                  </a:cubicBezTo>
                  <a:lnTo>
                    <a:pt x="0" y="181512"/>
                  </a:lnTo>
                  <a:cubicBezTo>
                    <a:pt x="0" y="183203"/>
                    <a:pt x="1397" y="184600"/>
                    <a:pt x="3088" y="184600"/>
                  </a:cubicBezTo>
                  <a:cubicBezTo>
                    <a:pt x="4804" y="184600"/>
                    <a:pt x="6176" y="183203"/>
                    <a:pt x="6176" y="181512"/>
                  </a:cubicBezTo>
                  <a:lnTo>
                    <a:pt x="6176" y="179576"/>
                  </a:lnTo>
                  <a:cubicBezTo>
                    <a:pt x="6176" y="166194"/>
                    <a:pt x="15196" y="154332"/>
                    <a:pt x="28087" y="150753"/>
                  </a:cubicBezTo>
                  <a:lnTo>
                    <a:pt x="48503" y="145092"/>
                  </a:lnTo>
                  <a:lnTo>
                    <a:pt x="59949" y="181414"/>
                  </a:lnTo>
                  <a:cubicBezTo>
                    <a:pt x="60096" y="181855"/>
                    <a:pt x="60341" y="182272"/>
                    <a:pt x="60659" y="182615"/>
                  </a:cubicBezTo>
                  <a:lnTo>
                    <a:pt x="80021" y="202957"/>
                  </a:lnTo>
                  <a:lnTo>
                    <a:pt x="37548" y="202957"/>
                  </a:lnTo>
                  <a:lnTo>
                    <a:pt x="37548" y="193252"/>
                  </a:lnTo>
                  <a:cubicBezTo>
                    <a:pt x="37548" y="191561"/>
                    <a:pt x="36151" y="190164"/>
                    <a:pt x="34435" y="190164"/>
                  </a:cubicBezTo>
                  <a:cubicBezTo>
                    <a:pt x="32744" y="190164"/>
                    <a:pt x="31347" y="191561"/>
                    <a:pt x="31347" y="193252"/>
                  </a:cubicBezTo>
                  <a:lnTo>
                    <a:pt x="31347" y="202957"/>
                  </a:lnTo>
                  <a:lnTo>
                    <a:pt x="6176" y="202957"/>
                  </a:lnTo>
                  <a:lnTo>
                    <a:pt x="6176" y="195923"/>
                  </a:lnTo>
                  <a:cubicBezTo>
                    <a:pt x="6176" y="194208"/>
                    <a:pt x="4804" y="192811"/>
                    <a:pt x="3088" y="192811"/>
                  </a:cubicBezTo>
                  <a:cubicBezTo>
                    <a:pt x="1397" y="192811"/>
                    <a:pt x="0" y="194208"/>
                    <a:pt x="0" y="195923"/>
                  </a:cubicBezTo>
                  <a:lnTo>
                    <a:pt x="0" y="206045"/>
                  </a:lnTo>
                  <a:cubicBezTo>
                    <a:pt x="0" y="207761"/>
                    <a:pt x="1397" y="209133"/>
                    <a:pt x="3088" y="209133"/>
                  </a:cubicBezTo>
                  <a:lnTo>
                    <a:pt x="171390" y="209133"/>
                  </a:lnTo>
                  <a:cubicBezTo>
                    <a:pt x="173106" y="209133"/>
                    <a:pt x="174503" y="207761"/>
                    <a:pt x="174503" y="206045"/>
                  </a:cubicBezTo>
                  <a:lnTo>
                    <a:pt x="174503" y="195923"/>
                  </a:lnTo>
                  <a:cubicBezTo>
                    <a:pt x="174503" y="194208"/>
                    <a:pt x="173106" y="192811"/>
                    <a:pt x="171390" y="192811"/>
                  </a:cubicBezTo>
                  <a:cubicBezTo>
                    <a:pt x="169699" y="192811"/>
                    <a:pt x="168302" y="194208"/>
                    <a:pt x="168302" y="195923"/>
                  </a:cubicBezTo>
                  <a:lnTo>
                    <a:pt x="168302" y="202957"/>
                  </a:lnTo>
                  <a:lnTo>
                    <a:pt x="143131" y="202957"/>
                  </a:lnTo>
                  <a:lnTo>
                    <a:pt x="143131" y="193252"/>
                  </a:lnTo>
                  <a:cubicBezTo>
                    <a:pt x="143131" y="191561"/>
                    <a:pt x="141759" y="190164"/>
                    <a:pt x="140043" y="190164"/>
                  </a:cubicBezTo>
                  <a:cubicBezTo>
                    <a:pt x="138328" y="190164"/>
                    <a:pt x="136955" y="191561"/>
                    <a:pt x="136955" y="193252"/>
                  </a:cubicBezTo>
                  <a:lnTo>
                    <a:pt x="136955" y="202957"/>
                  </a:lnTo>
                  <a:lnTo>
                    <a:pt x="94457" y="202957"/>
                  </a:lnTo>
                  <a:lnTo>
                    <a:pt x="113819" y="182615"/>
                  </a:lnTo>
                  <a:cubicBezTo>
                    <a:pt x="114137" y="182272"/>
                    <a:pt x="114383" y="181855"/>
                    <a:pt x="114530" y="181414"/>
                  </a:cubicBezTo>
                  <a:lnTo>
                    <a:pt x="126000" y="145092"/>
                  </a:lnTo>
                  <a:lnTo>
                    <a:pt x="146391" y="150753"/>
                  </a:lnTo>
                  <a:cubicBezTo>
                    <a:pt x="159307" y="154332"/>
                    <a:pt x="168302" y="166169"/>
                    <a:pt x="168302" y="179576"/>
                  </a:cubicBezTo>
                  <a:lnTo>
                    <a:pt x="168302" y="181512"/>
                  </a:lnTo>
                  <a:cubicBezTo>
                    <a:pt x="168302" y="183203"/>
                    <a:pt x="169699" y="184600"/>
                    <a:pt x="171390" y="184600"/>
                  </a:cubicBezTo>
                  <a:cubicBezTo>
                    <a:pt x="173106" y="184600"/>
                    <a:pt x="174503" y="183203"/>
                    <a:pt x="174503" y="181512"/>
                  </a:cubicBezTo>
                  <a:lnTo>
                    <a:pt x="174503" y="179576"/>
                  </a:lnTo>
                  <a:cubicBezTo>
                    <a:pt x="174503" y="163424"/>
                    <a:pt x="163621" y="149111"/>
                    <a:pt x="148058" y="144798"/>
                  </a:cubicBezTo>
                  <a:lnTo>
                    <a:pt x="114187" y="135386"/>
                  </a:lnTo>
                  <a:lnTo>
                    <a:pt x="105192" y="126392"/>
                  </a:lnTo>
                  <a:lnTo>
                    <a:pt x="105192" y="113108"/>
                  </a:lnTo>
                  <a:cubicBezTo>
                    <a:pt x="116613" y="107667"/>
                    <a:pt x="125215" y="97177"/>
                    <a:pt x="128083" y="84555"/>
                  </a:cubicBezTo>
                  <a:lnTo>
                    <a:pt x="132200" y="84555"/>
                  </a:lnTo>
                  <a:cubicBezTo>
                    <a:pt x="138475" y="84555"/>
                    <a:pt x="143548" y="79482"/>
                    <a:pt x="143548" y="73232"/>
                  </a:cubicBezTo>
                  <a:lnTo>
                    <a:pt x="143548" y="67448"/>
                  </a:lnTo>
                  <a:cubicBezTo>
                    <a:pt x="143548" y="64115"/>
                    <a:pt x="142127" y="61125"/>
                    <a:pt x="139847" y="59066"/>
                  </a:cubicBezTo>
                  <a:lnTo>
                    <a:pt x="139847" y="6176"/>
                  </a:lnTo>
                  <a:lnTo>
                    <a:pt x="153866" y="6176"/>
                  </a:lnTo>
                  <a:lnTo>
                    <a:pt x="153866" y="36347"/>
                  </a:lnTo>
                  <a:cubicBezTo>
                    <a:pt x="149577" y="37670"/>
                    <a:pt x="146440" y="41689"/>
                    <a:pt x="146440" y="46395"/>
                  </a:cubicBezTo>
                  <a:cubicBezTo>
                    <a:pt x="146440" y="51125"/>
                    <a:pt x="149577" y="55145"/>
                    <a:pt x="153866" y="56468"/>
                  </a:cubicBezTo>
                  <a:lnTo>
                    <a:pt x="153866" y="64139"/>
                  </a:lnTo>
                  <a:cubicBezTo>
                    <a:pt x="153866" y="65855"/>
                    <a:pt x="155263" y="67228"/>
                    <a:pt x="156954" y="67228"/>
                  </a:cubicBezTo>
                  <a:cubicBezTo>
                    <a:pt x="158670" y="67228"/>
                    <a:pt x="160042" y="65855"/>
                    <a:pt x="160042" y="64139"/>
                  </a:cubicBezTo>
                  <a:lnTo>
                    <a:pt x="160042" y="56468"/>
                  </a:lnTo>
                  <a:cubicBezTo>
                    <a:pt x="164356" y="55145"/>
                    <a:pt x="167469" y="51125"/>
                    <a:pt x="167469" y="46395"/>
                  </a:cubicBezTo>
                  <a:cubicBezTo>
                    <a:pt x="167469" y="41689"/>
                    <a:pt x="164356" y="37670"/>
                    <a:pt x="160042" y="36347"/>
                  </a:cubicBezTo>
                  <a:lnTo>
                    <a:pt x="160042" y="6176"/>
                  </a:lnTo>
                  <a:lnTo>
                    <a:pt x="163155" y="6176"/>
                  </a:lnTo>
                  <a:cubicBezTo>
                    <a:pt x="164846" y="6176"/>
                    <a:pt x="166243" y="4804"/>
                    <a:pt x="166243" y="3088"/>
                  </a:cubicBezTo>
                  <a:cubicBezTo>
                    <a:pt x="166243" y="1397"/>
                    <a:pt x="164846" y="0"/>
                    <a:pt x="1631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8"/>
          <p:cNvGrpSpPr/>
          <p:nvPr/>
        </p:nvGrpSpPr>
        <p:grpSpPr>
          <a:xfrm>
            <a:off x="3906875" y="1780198"/>
            <a:ext cx="842100" cy="842100"/>
            <a:chOff x="3906875" y="1780198"/>
            <a:chExt cx="842100" cy="842100"/>
          </a:xfrm>
        </p:grpSpPr>
        <p:sp>
          <p:nvSpPr>
            <p:cNvPr id="327" name="Google Shape;327;p38"/>
            <p:cNvSpPr/>
            <p:nvPr/>
          </p:nvSpPr>
          <p:spPr>
            <a:xfrm>
              <a:off x="3906875" y="1780198"/>
              <a:ext cx="842100" cy="8421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4142622" y="1979159"/>
              <a:ext cx="370819" cy="444410"/>
            </a:xfrm>
            <a:custGeom>
              <a:avLst/>
              <a:gdLst/>
              <a:ahLst/>
              <a:cxnLst/>
              <a:rect l="l" t="t" r="r" b="b"/>
              <a:pathLst>
                <a:path w="174503" h="209134" extrusionOk="0">
                  <a:moveTo>
                    <a:pt x="156954" y="42082"/>
                  </a:moveTo>
                  <a:cubicBezTo>
                    <a:pt x="159356" y="42082"/>
                    <a:pt x="161292" y="44018"/>
                    <a:pt x="161292" y="46395"/>
                  </a:cubicBezTo>
                  <a:cubicBezTo>
                    <a:pt x="161292" y="48797"/>
                    <a:pt x="159356" y="50733"/>
                    <a:pt x="156954" y="50733"/>
                  </a:cubicBezTo>
                  <a:cubicBezTo>
                    <a:pt x="154577" y="50733"/>
                    <a:pt x="152616" y="48797"/>
                    <a:pt x="152616" y="46395"/>
                  </a:cubicBezTo>
                  <a:cubicBezTo>
                    <a:pt x="152616" y="44018"/>
                    <a:pt x="154577" y="42082"/>
                    <a:pt x="156954" y="42082"/>
                  </a:cubicBezTo>
                  <a:close/>
                  <a:moveTo>
                    <a:pt x="45366" y="48674"/>
                  </a:moveTo>
                  <a:lnTo>
                    <a:pt x="45366" y="56101"/>
                  </a:lnTo>
                  <a:lnTo>
                    <a:pt x="42278" y="56101"/>
                  </a:lnTo>
                  <a:cubicBezTo>
                    <a:pt x="41788" y="56101"/>
                    <a:pt x="41322" y="56125"/>
                    <a:pt x="40832" y="56199"/>
                  </a:cubicBezTo>
                  <a:lnTo>
                    <a:pt x="40832" y="48674"/>
                  </a:lnTo>
                  <a:close/>
                  <a:moveTo>
                    <a:pt x="133646" y="48674"/>
                  </a:moveTo>
                  <a:lnTo>
                    <a:pt x="133646" y="56199"/>
                  </a:lnTo>
                  <a:cubicBezTo>
                    <a:pt x="133181" y="56125"/>
                    <a:pt x="132691" y="56101"/>
                    <a:pt x="132200" y="56101"/>
                  </a:cubicBezTo>
                  <a:lnTo>
                    <a:pt x="129112" y="56101"/>
                  </a:lnTo>
                  <a:lnTo>
                    <a:pt x="129112" y="48674"/>
                  </a:lnTo>
                  <a:close/>
                  <a:moveTo>
                    <a:pt x="45366" y="62277"/>
                  </a:moveTo>
                  <a:lnTo>
                    <a:pt x="45366" y="75291"/>
                  </a:lnTo>
                  <a:lnTo>
                    <a:pt x="45366" y="78379"/>
                  </a:lnTo>
                  <a:lnTo>
                    <a:pt x="42278" y="78379"/>
                  </a:lnTo>
                  <a:cubicBezTo>
                    <a:pt x="39435" y="78379"/>
                    <a:pt x="37131" y="76075"/>
                    <a:pt x="37131" y="73208"/>
                  </a:cubicBezTo>
                  <a:lnTo>
                    <a:pt x="37131" y="67448"/>
                  </a:lnTo>
                  <a:cubicBezTo>
                    <a:pt x="37131" y="64605"/>
                    <a:pt x="39435" y="62277"/>
                    <a:pt x="42278" y="62277"/>
                  </a:cubicBezTo>
                  <a:close/>
                  <a:moveTo>
                    <a:pt x="132200" y="62277"/>
                  </a:moveTo>
                  <a:cubicBezTo>
                    <a:pt x="135043" y="62277"/>
                    <a:pt x="137372" y="64605"/>
                    <a:pt x="137372" y="67448"/>
                  </a:cubicBezTo>
                  <a:lnTo>
                    <a:pt x="137372" y="73208"/>
                  </a:lnTo>
                  <a:cubicBezTo>
                    <a:pt x="137372" y="76075"/>
                    <a:pt x="135043" y="78379"/>
                    <a:pt x="132200" y="78379"/>
                  </a:cubicBezTo>
                  <a:lnTo>
                    <a:pt x="129112" y="78379"/>
                  </a:lnTo>
                  <a:lnTo>
                    <a:pt x="129112" y="62277"/>
                  </a:lnTo>
                  <a:close/>
                  <a:moveTo>
                    <a:pt x="122936" y="48674"/>
                  </a:moveTo>
                  <a:lnTo>
                    <a:pt x="122936" y="59189"/>
                  </a:lnTo>
                  <a:lnTo>
                    <a:pt x="122936" y="75291"/>
                  </a:lnTo>
                  <a:cubicBezTo>
                    <a:pt x="122936" y="94947"/>
                    <a:pt x="106932" y="110976"/>
                    <a:pt x="87251" y="110976"/>
                  </a:cubicBezTo>
                  <a:cubicBezTo>
                    <a:pt x="67571" y="110976"/>
                    <a:pt x="51567" y="94947"/>
                    <a:pt x="51567" y="75291"/>
                  </a:cubicBezTo>
                  <a:lnTo>
                    <a:pt x="51567" y="48674"/>
                  </a:lnTo>
                  <a:close/>
                  <a:moveTo>
                    <a:pt x="40268" y="84384"/>
                  </a:moveTo>
                  <a:cubicBezTo>
                    <a:pt x="40905" y="84506"/>
                    <a:pt x="41592" y="84555"/>
                    <a:pt x="42278" y="84555"/>
                  </a:cubicBezTo>
                  <a:lnTo>
                    <a:pt x="46420" y="84555"/>
                  </a:lnTo>
                  <a:cubicBezTo>
                    <a:pt x="49287" y="97177"/>
                    <a:pt x="57865" y="107667"/>
                    <a:pt x="69311" y="113108"/>
                  </a:cubicBezTo>
                  <a:lnTo>
                    <a:pt x="69311" y="134896"/>
                  </a:lnTo>
                  <a:lnTo>
                    <a:pt x="62498" y="134896"/>
                  </a:lnTo>
                  <a:cubicBezTo>
                    <a:pt x="62203" y="134896"/>
                    <a:pt x="61934" y="134921"/>
                    <a:pt x="61664" y="134994"/>
                  </a:cubicBezTo>
                  <a:lnTo>
                    <a:pt x="38111" y="141538"/>
                  </a:lnTo>
                  <a:lnTo>
                    <a:pt x="40268" y="84384"/>
                  </a:lnTo>
                  <a:close/>
                  <a:moveTo>
                    <a:pt x="134235" y="84384"/>
                  </a:moveTo>
                  <a:lnTo>
                    <a:pt x="136391" y="141538"/>
                  </a:lnTo>
                  <a:lnTo>
                    <a:pt x="112814" y="134994"/>
                  </a:lnTo>
                  <a:cubicBezTo>
                    <a:pt x="112544" y="134921"/>
                    <a:pt x="112275" y="134896"/>
                    <a:pt x="112005" y="134896"/>
                  </a:cubicBezTo>
                  <a:lnTo>
                    <a:pt x="105192" y="134896"/>
                  </a:lnTo>
                  <a:lnTo>
                    <a:pt x="105192" y="113108"/>
                  </a:lnTo>
                  <a:cubicBezTo>
                    <a:pt x="116613" y="107667"/>
                    <a:pt x="125215" y="97177"/>
                    <a:pt x="128083" y="84555"/>
                  </a:cubicBezTo>
                  <a:lnTo>
                    <a:pt x="132200" y="84555"/>
                  </a:lnTo>
                  <a:cubicBezTo>
                    <a:pt x="132911" y="84555"/>
                    <a:pt x="133573" y="84506"/>
                    <a:pt x="134235" y="84384"/>
                  </a:cubicBezTo>
                  <a:close/>
                  <a:moveTo>
                    <a:pt x="98991" y="115461"/>
                  </a:moveTo>
                  <a:lnTo>
                    <a:pt x="98991" y="136906"/>
                  </a:lnTo>
                  <a:lnTo>
                    <a:pt x="87251" y="151930"/>
                  </a:lnTo>
                  <a:lnTo>
                    <a:pt x="75487" y="136906"/>
                  </a:lnTo>
                  <a:lnTo>
                    <a:pt x="75487" y="115461"/>
                  </a:lnTo>
                  <a:cubicBezTo>
                    <a:pt x="79212" y="116564"/>
                    <a:pt x="83158" y="117152"/>
                    <a:pt x="87251" y="117152"/>
                  </a:cubicBezTo>
                  <a:cubicBezTo>
                    <a:pt x="91320" y="117152"/>
                    <a:pt x="95266" y="116564"/>
                    <a:pt x="98991" y="115461"/>
                  </a:cubicBezTo>
                  <a:close/>
                  <a:moveTo>
                    <a:pt x="111564" y="141072"/>
                  </a:moveTo>
                  <a:lnTo>
                    <a:pt x="120363" y="143523"/>
                  </a:lnTo>
                  <a:lnTo>
                    <a:pt x="109015" y="202957"/>
                  </a:lnTo>
                  <a:lnTo>
                    <a:pt x="65463" y="202957"/>
                  </a:lnTo>
                  <a:lnTo>
                    <a:pt x="54116" y="143523"/>
                  </a:lnTo>
                  <a:lnTo>
                    <a:pt x="62914" y="141072"/>
                  </a:lnTo>
                  <a:lnTo>
                    <a:pt x="70880" y="141072"/>
                  </a:lnTo>
                  <a:lnTo>
                    <a:pt x="84800" y="158866"/>
                  </a:lnTo>
                  <a:cubicBezTo>
                    <a:pt x="85389" y="159626"/>
                    <a:pt x="86296" y="160042"/>
                    <a:pt x="87251" y="160042"/>
                  </a:cubicBezTo>
                  <a:cubicBezTo>
                    <a:pt x="88207" y="160042"/>
                    <a:pt x="89090" y="159626"/>
                    <a:pt x="89678" y="158866"/>
                  </a:cubicBezTo>
                  <a:lnTo>
                    <a:pt x="103599" y="141072"/>
                  </a:lnTo>
                  <a:close/>
                  <a:moveTo>
                    <a:pt x="11348" y="0"/>
                  </a:moveTo>
                  <a:cubicBezTo>
                    <a:pt x="9632" y="0"/>
                    <a:pt x="8260" y="1397"/>
                    <a:pt x="8260" y="3088"/>
                  </a:cubicBezTo>
                  <a:cubicBezTo>
                    <a:pt x="8260" y="4804"/>
                    <a:pt x="9632" y="6176"/>
                    <a:pt x="11348" y="6176"/>
                  </a:cubicBezTo>
                  <a:lnTo>
                    <a:pt x="34656" y="6176"/>
                  </a:lnTo>
                  <a:lnTo>
                    <a:pt x="34656" y="13259"/>
                  </a:lnTo>
                  <a:cubicBezTo>
                    <a:pt x="34656" y="14950"/>
                    <a:pt x="36028" y="16347"/>
                    <a:pt x="37744" y="16347"/>
                  </a:cubicBezTo>
                  <a:cubicBezTo>
                    <a:pt x="39459" y="16347"/>
                    <a:pt x="40832" y="14950"/>
                    <a:pt x="40832" y="13259"/>
                  </a:cubicBezTo>
                  <a:lnTo>
                    <a:pt x="40832" y="6176"/>
                  </a:lnTo>
                  <a:lnTo>
                    <a:pt x="133646" y="6176"/>
                  </a:lnTo>
                  <a:lnTo>
                    <a:pt x="133646" y="42498"/>
                  </a:lnTo>
                  <a:lnTo>
                    <a:pt x="40832" y="42498"/>
                  </a:lnTo>
                  <a:lnTo>
                    <a:pt x="40832" y="27646"/>
                  </a:lnTo>
                  <a:cubicBezTo>
                    <a:pt x="40832" y="25930"/>
                    <a:pt x="39459" y="24533"/>
                    <a:pt x="37744" y="24533"/>
                  </a:cubicBezTo>
                  <a:cubicBezTo>
                    <a:pt x="36028" y="24533"/>
                    <a:pt x="34656" y="25930"/>
                    <a:pt x="34656" y="27646"/>
                  </a:cubicBezTo>
                  <a:lnTo>
                    <a:pt x="34656" y="59066"/>
                  </a:lnTo>
                  <a:cubicBezTo>
                    <a:pt x="32376" y="61125"/>
                    <a:pt x="30930" y="64115"/>
                    <a:pt x="30930" y="67448"/>
                  </a:cubicBezTo>
                  <a:lnTo>
                    <a:pt x="30930" y="73208"/>
                  </a:lnTo>
                  <a:cubicBezTo>
                    <a:pt x="30930" y="76296"/>
                    <a:pt x="32180" y="79114"/>
                    <a:pt x="34190" y="81149"/>
                  </a:cubicBezTo>
                  <a:lnTo>
                    <a:pt x="31837" y="143278"/>
                  </a:lnTo>
                  <a:lnTo>
                    <a:pt x="26445" y="144798"/>
                  </a:lnTo>
                  <a:cubicBezTo>
                    <a:pt x="10882" y="149111"/>
                    <a:pt x="0" y="163424"/>
                    <a:pt x="0" y="179576"/>
                  </a:cubicBezTo>
                  <a:lnTo>
                    <a:pt x="0" y="182321"/>
                  </a:lnTo>
                  <a:cubicBezTo>
                    <a:pt x="0" y="184012"/>
                    <a:pt x="1397" y="185409"/>
                    <a:pt x="3088" y="185409"/>
                  </a:cubicBezTo>
                  <a:cubicBezTo>
                    <a:pt x="4804" y="185409"/>
                    <a:pt x="6176" y="184012"/>
                    <a:pt x="6176" y="182321"/>
                  </a:cubicBezTo>
                  <a:lnTo>
                    <a:pt x="6176" y="179576"/>
                  </a:lnTo>
                  <a:cubicBezTo>
                    <a:pt x="6176" y="166194"/>
                    <a:pt x="15196" y="154332"/>
                    <a:pt x="28087" y="150753"/>
                  </a:cubicBezTo>
                  <a:lnTo>
                    <a:pt x="48135" y="145190"/>
                  </a:lnTo>
                  <a:lnTo>
                    <a:pt x="59164" y="202957"/>
                  </a:lnTo>
                  <a:lnTo>
                    <a:pt x="37548" y="202957"/>
                  </a:lnTo>
                  <a:lnTo>
                    <a:pt x="37548" y="193252"/>
                  </a:lnTo>
                  <a:cubicBezTo>
                    <a:pt x="37548" y="191561"/>
                    <a:pt x="36151" y="190164"/>
                    <a:pt x="34435" y="190164"/>
                  </a:cubicBezTo>
                  <a:cubicBezTo>
                    <a:pt x="32744" y="190164"/>
                    <a:pt x="31347" y="191561"/>
                    <a:pt x="31347" y="193252"/>
                  </a:cubicBezTo>
                  <a:lnTo>
                    <a:pt x="31347" y="202957"/>
                  </a:lnTo>
                  <a:lnTo>
                    <a:pt x="6176" y="202957"/>
                  </a:lnTo>
                  <a:lnTo>
                    <a:pt x="6176" y="196756"/>
                  </a:lnTo>
                  <a:cubicBezTo>
                    <a:pt x="6176" y="195041"/>
                    <a:pt x="4804" y="193644"/>
                    <a:pt x="3088" y="193644"/>
                  </a:cubicBezTo>
                  <a:cubicBezTo>
                    <a:pt x="1397" y="193644"/>
                    <a:pt x="0" y="195041"/>
                    <a:pt x="0" y="196756"/>
                  </a:cubicBezTo>
                  <a:lnTo>
                    <a:pt x="0" y="206045"/>
                  </a:lnTo>
                  <a:cubicBezTo>
                    <a:pt x="0" y="207761"/>
                    <a:pt x="1397" y="209133"/>
                    <a:pt x="3088" y="209133"/>
                  </a:cubicBezTo>
                  <a:lnTo>
                    <a:pt x="171390" y="209133"/>
                  </a:lnTo>
                  <a:cubicBezTo>
                    <a:pt x="173106" y="209133"/>
                    <a:pt x="174503" y="207761"/>
                    <a:pt x="174503" y="206045"/>
                  </a:cubicBezTo>
                  <a:lnTo>
                    <a:pt x="174503" y="196756"/>
                  </a:lnTo>
                  <a:cubicBezTo>
                    <a:pt x="174503" y="195041"/>
                    <a:pt x="173106" y="193644"/>
                    <a:pt x="171390" y="193644"/>
                  </a:cubicBezTo>
                  <a:cubicBezTo>
                    <a:pt x="169699" y="193644"/>
                    <a:pt x="168302" y="195041"/>
                    <a:pt x="168302" y="196756"/>
                  </a:cubicBezTo>
                  <a:lnTo>
                    <a:pt x="168302" y="202957"/>
                  </a:lnTo>
                  <a:lnTo>
                    <a:pt x="143131" y="202957"/>
                  </a:lnTo>
                  <a:lnTo>
                    <a:pt x="143131" y="193252"/>
                  </a:lnTo>
                  <a:cubicBezTo>
                    <a:pt x="143131" y="191561"/>
                    <a:pt x="141759" y="190164"/>
                    <a:pt x="140043" y="190164"/>
                  </a:cubicBezTo>
                  <a:cubicBezTo>
                    <a:pt x="138328" y="190164"/>
                    <a:pt x="136955" y="191561"/>
                    <a:pt x="136955" y="193252"/>
                  </a:cubicBezTo>
                  <a:lnTo>
                    <a:pt x="136955" y="202957"/>
                  </a:lnTo>
                  <a:lnTo>
                    <a:pt x="115314" y="202957"/>
                  </a:lnTo>
                  <a:lnTo>
                    <a:pt x="126367" y="145190"/>
                  </a:lnTo>
                  <a:lnTo>
                    <a:pt x="146391" y="150753"/>
                  </a:lnTo>
                  <a:cubicBezTo>
                    <a:pt x="159307" y="154332"/>
                    <a:pt x="168302" y="166194"/>
                    <a:pt x="168302" y="179576"/>
                  </a:cubicBezTo>
                  <a:lnTo>
                    <a:pt x="168302" y="182321"/>
                  </a:lnTo>
                  <a:cubicBezTo>
                    <a:pt x="168302" y="184012"/>
                    <a:pt x="169699" y="185409"/>
                    <a:pt x="171390" y="185409"/>
                  </a:cubicBezTo>
                  <a:cubicBezTo>
                    <a:pt x="173106" y="185409"/>
                    <a:pt x="174503" y="184012"/>
                    <a:pt x="174503" y="182321"/>
                  </a:cubicBezTo>
                  <a:lnTo>
                    <a:pt x="174503" y="179576"/>
                  </a:lnTo>
                  <a:cubicBezTo>
                    <a:pt x="174503" y="163424"/>
                    <a:pt x="163621" y="149111"/>
                    <a:pt x="148058" y="144798"/>
                  </a:cubicBezTo>
                  <a:lnTo>
                    <a:pt x="142641" y="143278"/>
                  </a:lnTo>
                  <a:lnTo>
                    <a:pt x="140313" y="81149"/>
                  </a:lnTo>
                  <a:cubicBezTo>
                    <a:pt x="142323" y="79114"/>
                    <a:pt x="143548" y="76296"/>
                    <a:pt x="143548" y="73208"/>
                  </a:cubicBezTo>
                  <a:lnTo>
                    <a:pt x="143548" y="67448"/>
                  </a:lnTo>
                  <a:cubicBezTo>
                    <a:pt x="143548" y="64115"/>
                    <a:pt x="142127" y="61125"/>
                    <a:pt x="139847" y="59066"/>
                  </a:cubicBezTo>
                  <a:lnTo>
                    <a:pt x="139847" y="6176"/>
                  </a:lnTo>
                  <a:lnTo>
                    <a:pt x="153866" y="6176"/>
                  </a:lnTo>
                  <a:lnTo>
                    <a:pt x="153866" y="36347"/>
                  </a:lnTo>
                  <a:cubicBezTo>
                    <a:pt x="149577" y="37670"/>
                    <a:pt x="146440" y="41689"/>
                    <a:pt x="146440" y="46395"/>
                  </a:cubicBezTo>
                  <a:cubicBezTo>
                    <a:pt x="146440" y="51125"/>
                    <a:pt x="149577" y="55145"/>
                    <a:pt x="153866" y="56468"/>
                  </a:cubicBezTo>
                  <a:lnTo>
                    <a:pt x="153866" y="64139"/>
                  </a:lnTo>
                  <a:cubicBezTo>
                    <a:pt x="153866" y="65855"/>
                    <a:pt x="155239" y="67228"/>
                    <a:pt x="156954" y="67228"/>
                  </a:cubicBezTo>
                  <a:cubicBezTo>
                    <a:pt x="158670" y="67228"/>
                    <a:pt x="160042" y="65855"/>
                    <a:pt x="160042" y="64139"/>
                  </a:cubicBezTo>
                  <a:lnTo>
                    <a:pt x="160042" y="56468"/>
                  </a:lnTo>
                  <a:cubicBezTo>
                    <a:pt x="164356" y="55145"/>
                    <a:pt x="167469" y="51125"/>
                    <a:pt x="167469" y="46395"/>
                  </a:cubicBezTo>
                  <a:cubicBezTo>
                    <a:pt x="167469" y="41689"/>
                    <a:pt x="164356" y="37670"/>
                    <a:pt x="160042" y="36347"/>
                  </a:cubicBezTo>
                  <a:lnTo>
                    <a:pt x="160042" y="6176"/>
                  </a:lnTo>
                  <a:lnTo>
                    <a:pt x="163155" y="6176"/>
                  </a:lnTo>
                  <a:cubicBezTo>
                    <a:pt x="164846" y="6176"/>
                    <a:pt x="166243" y="4804"/>
                    <a:pt x="166243" y="3088"/>
                  </a:cubicBezTo>
                  <a:cubicBezTo>
                    <a:pt x="166243" y="1397"/>
                    <a:pt x="164846" y="0"/>
                    <a:pt x="1631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8"/>
          <p:cNvGrpSpPr/>
          <p:nvPr/>
        </p:nvGrpSpPr>
        <p:grpSpPr>
          <a:xfrm>
            <a:off x="1846633" y="3079575"/>
            <a:ext cx="609900" cy="609900"/>
            <a:chOff x="1846633" y="3079575"/>
            <a:chExt cx="609900" cy="609900"/>
          </a:xfrm>
        </p:grpSpPr>
        <p:sp>
          <p:nvSpPr>
            <p:cNvPr id="330" name="Google Shape;330;p38"/>
            <p:cNvSpPr/>
            <p:nvPr/>
          </p:nvSpPr>
          <p:spPr>
            <a:xfrm rot="-5400000">
              <a:off x="1846633" y="3079575"/>
              <a:ext cx="609900" cy="6099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38"/>
            <p:cNvGrpSpPr/>
            <p:nvPr/>
          </p:nvGrpSpPr>
          <p:grpSpPr>
            <a:xfrm>
              <a:off x="2037467" y="3215656"/>
              <a:ext cx="228385" cy="337621"/>
              <a:chOff x="2036775" y="228000"/>
              <a:chExt cx="3529900" cy="5218250"/>
            </a:xfrm>
          </p:grpSpPr>
          <p:sp>
            <p:nvSpPr>
              <p:cNvPr id="332" name="Google Shape;332;p38"/>
              <p:cNvSpPr/>
              <p:nvPr/>
            </p:nvSpPr>
            <p:spPr>
              <a:xfrm>
                <a:off x="3803650" y="1401050"/>
                <a:ext cx="1432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3" extrusionOk="0">
                    <a:moveTo>
                      <a:pt x="33" y="1"/>
                    </a:moveTo>
                    <a:cubicBezTo>
                      <a:pt x="1" y="1"/>
                      <a:pt x="556" y="22"/>
                      <a:pt x="567" y="22"/>
                    </a:cubicBezTo>
                    <a:cubicBezTo>
                      <a:pt x="573" y="22"/>
                      <a:pt x="442" y="17"/>
                      <a:pt x="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8"/>
              <p:cNvSpPr/>
              <p:nvPr/>
            </p:nvSpPr>
            <p:spPr>
              <a:xfrm>
                <a:off x="2036775" y="228000"/>
                <a:ext cx="3409800" cy="3180350"/>
              </a:xfrm>
              <a:custGeom>
                <a:avLst/>
                <a:gdLst/>
                <a:ahLst/>
                <a:cxnLst/>
                <a:rect l="l" t="t" r="r" b="b"/>
                <a:pathLst>
                  <a:path w="136392" h="127214" extrusionOk="0">
                    <a:moveTo>
                      <a:pt x="70610" y="6434"/>
                    </a:moveTo>
                    <a:cubicBezTo>
                      <a:pt x="73772" y="7782"/>
                      <a:pt x="83355" y="12243"/>
                      <a:pt x="94090" y="20600"/>
                    </a:cubicBezTo>
                    <a:cubicBezTo>
                      <a:pt x="96957" y="22831"/>
                      <a:pt x="100045" y="25453"/>
                      <a:pt x="103183" y="28492"/>
                    </a:cubicBezTo>
                    <a:cubicBezTo>
                      <a:pt x="103207" y="28492"/>
                      <a:pt x="103183" y="28517"/>
                      <a:pt x="103183" y="28517"/>
                    </a:cubicBezTo>
                    <a:cubicBezTo>
                      <a:pt x="94604" y="27022"/>
                      <a:pt x="85928" y="26066"/>
                      <a:pt x="77228" y="25674"/>
                    </a:cubicBezTo>
                    <a:cubicBezTo>
                      <a:pt x="75014" y="25578"/>
                      <a:pt x="72801" y="25528"/>
                      <a:pt x="70588" y="25528"/>
                    </a:cubicBezTo>
                    <a:cubicBezTo>
                      <a:pt x="68831" y="25528"/>
                      <a:pt x="67074" y="25559"/>
                      <a:pt x="65316" y="25625"/>
                    </a:cubicBezTo>
                    <a:cubicBezTo>
                      <a:pt x="57008" y="25919"/>
                      <a:pt x="48724" y="26776"/>
                      <a:pt x="40514" y="28100"/>
                    </a:cubicBezTo>
                    <a:cubicBezTo>
                      <a:pt x="39656" y="28247"/>
                      <a:pt x="38798" y="28370"/>
                      <a:pt x="37965" y="28517"/>
                    </a:cubicBezTo>
                    <a:cubicBezTo>
                      <a:pt x="38234" y="28271"/>
                      <a:pt x="38504" y="28002"/>
                      <a:pt x="38773" y="27732"/>
                    </a:cubicBezTo>
                    <a:cubicBezTo>
                      <a:pt x="52621" y="14694"/>
                      <a:pt x="66640" y="8125"/>
                      <a:pt x="70586" y="6434"/>
                    </a:cubicBezTo>
                    <a:close/>
                    <a:moveTo>
                      <a:pt x="71174" y="31703"/>
                    </a:moveTo>
                    <a:cubicBezTo>
                      <a:pt x="74336" y="31703"/>
                      <a:pt x="90953" y="31923"/>
                      <a:pt x="110486" y="36261"/>
                    </a:cubicBezTo>
                    <a:lnTo>
                      <a:pt x="110511" y="36261"/>
                    </a:lnTo>
                    <a:cubicBezTo>
                      <a:pt x="114849" y="41335"/>
                      <a:pt x="119064" y="47241"/>
                      <a:pt x="122741" y="54006"/>
                    </a:cubicBezTo>
                    <a:cubicBezTo>
                      <a:pt x="122765" y="54006"/>
                      <a:pt x="122741" y="54030"/>
                      <a:pt x="122741" y="54030"/>
                    </a:cubicBezTo>
                    <a:cubicBezTo>
                      <a:pt x="98894" y="47928"/>
                      <a:pt x="71934" y="46972"/>
                      <a:pt x="70708" y="46923"/>
                    </a:cubicBezTo>
                    <a:lnTo>
                      <a:pt x="70488" y="46923"/>
                    </a:lnTo>
                    <a:cubicBezTo>
                      <a:pt x="69262" y="46972"/>
                      <a:pt x="42303" y="47928"/>
                      <a:pt x="18431" y="54030"/>
                    </a:cubicBezTo>
                    <a:cubicBezTo>
                      <a:pt x="18431" y="54030"/>
                      <a:pt x="18407" y="54030"/>
                      <a:pt x="18431" y="54006"/>
                    </a:cubicBezTo>
                    <a:cubicBezTo>
                      <a:pt x="21813" y="47756"/>
                      <a:pt x="25906" y="41800"/>
                      <a:pt x="30637" y="36261"/>
                    </a:cubicBezTo>
                    <a:cubicBezTo>
                      <a:pt x="50195" y="31923"/>
                      <a:pt x="66861" y="31703"/>
                      <a:pt x="70022" y="31703"/>
                    </a:cubicBezTo>
                    <a:close/>
                    <a:moveTo>
                      <a:pt x="70598" y="1"/>
                    </a:moveTo>
                    <a:cubicBezTo>
                      <a:pt x="70231" y="1"/>
                      <a:pt x="69863" y="62"/>
                      <a:pt x="69507" y="184"/>
                    </a:cubicBezTo>
                    <a:cubicBezTo>
                      <a:pt x="68797" y="479"/>
                      <a:pt x="51861" y="6973"/>
                      <a:pt x="34730" y="23076"/>
                    </a:cubicBezTo>
                    <a:cubicBezTo>
                      <a:pt x="24656" y="32536"/>
                      <a:pt x="16618" y="43344"/>
                      <a:pt x="10858" y="55231"/>
                    </a:cubicBezTo>
                    <a:cubicBezTo>
                      <a:pt x="3652" y="70083"/>
                      <a:pt x="1" y="86602"/>
                      <a:pt x="1" y="104371"/>
                    </a:cubicBezTo>
                    <a:cubicBezTo>
                      <a:pt x="1" y="111307"/>
                      <a:pt x="564" y="118121"/>
                      <a:pt x="1667" y="124640"/>
                    </a:cubicBezTo>
                    <a:cubicBezTo>
                      <a:pt x="1912" y="126160"/>
                      <a:pt x="3236" y="127213"/>
                      <a:pt x="4706" y="127213"/>
                    </a:cubicBezTo>
                    <a:cubicBezTo>
                      <a:pt x="4878" y="127213"/>
                      <a:pt x="5049" y="127189"/>
                      <a:pt x="5221" y="127164"/>
                    </a:cubicBezTo>
                    <a:cubicBezTo>
                      <a:pt x="6912" y="126895"/>
                      <a:pt x="8039" y="125277"/>
                      <a:pt x="7745" y="123611"/>
                    </a:cubicBezTo>
                    <a:cubicBezTo>
                      <a:pt x="6692" y="117434"/>
                      <a:pt x="6177" y="110964"/>
                      <a:pt x="6177" y="104371"/>
                    </a:cubicBezTo>
                    <a:cubicBezTo>
                      <a:pt x="6177" y="88808"/>
                      <a:pt x="9044" y="74495"/>
                      <a:pt x="14706" y="61481"/>
                    </a:cubicBezTo>
                    <a:cubicBezTo>
                      <a:pt x="14706" y="61481"/>
                      <a:pt x="14730" y="61456"/>
                      <a:pt x="14730" y="61456"/>
                    </a:cubicBezTo>
                    <a:cubicBezTo>
                      <a:pt x="38283" y="54422"/>
                      <a:pt x="68601" y="53172"/>
                      <a:pt x="70610" y="53099"/>
                    </a:cubicBezTo>
                    <a:cubicBezTo>
                      <a:pt x="72596" y="53172"/>
                      <a:pt x="102839" y="54422"/>
                      <a:pt x="126392" y="61432"/>
                    </a:cubicBezTo>
                    <a:cubicBezTo>
                      <a:pt x="126392" y="61432"/>
                      <a:pt x="126392" y="61456"/>
                      <a:pt x="126392" y="61456"/>
                    </a:cubicBezTo>
                    <a:cubicBezTo>
                      <a:pt x="127691" y="64422"/>
                      <a:pt x="128892" y="67510"/>
                      <a:pt x="129946" y="70770"/>
                    </a:cubicBezTo>
                    <a:cubicBezTo>
                      <a:pt x="130375" y="72097"/>
                      <a:pt x="131621" y="73016"/>
                      <a:pt x="132960" y="73016"/>
                    </a:cubicBezTo>
                    <a:cubicBezTo>
                      <a:pt x="133228" y="73016"/>
                      <a:pt x="133500" y="72980"/>
                      <a:pt x="133769" y="72902"/>
                    </a:cubicBezTo>
                    <a:cubicBezTo>
                      <a:pt x="135461" y="72412"/>
                      <a:pt x="136392" y="70647"/>
                      <a:pt x="135853" y="68981"/>
                    </a:cubicBezTo>
                    <a:cubicBezTo>
                      <a:pt x="127446" y="42781"/>
                      <a:pt x="110462" y="25477"/>
                      <a:pt x="97717" y="15600"/>
                    </a:cubicBezTo>
                    <a:cubicBezTo>
                      <a:pt x="83919" y="4890"/>
                      <a:pt x="72179" y="380"/>
                      <a:pt x="71689" y="184"/>
                    </a:cubicBezTo>
                    <a:cubicBezTo>
                      <a:pt x="71333" y="62"/>
                      <a:pt x="70966" y="1"/>
                      <a:pt x="7059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8"/>
              <p:cNvSpPr/>
              <p:nvPr/>
            </p:nvSpPr>
            <p:spPr>
              <a:xfrm>
                <a:off x="3785550" y="4272325"/>
                <a:ext cx="146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586" h="23" extrusionOk="0">
                    <a:moveTo>
                      <a:pt x="9" y="0"/>
                    </a:moveTo>
                    <a:cubicBezTo>
                      <a:pt x="0" y="0"/>
                      <a:pt x="128" y="6"/>
                      <a:pt x="537" y="22"/>
                    </a:cubicBezTo>
                    <a:cubicBezTo>
                      <a:pt x="586" y="22"/>
                      <a:pt x="25" y="0"/>
                      <a:pt x="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8"/>
              <p:cNvSpPr/>
              <p:nvPr/>
            </p:nvSpPr>
            <p:spPr>
              <a:xfrm>
                <a:off x="2157475" y="2265825"/>
                <a:ext cx="3409200" cy="3180425"/>
              </a:xfrm>
              <a:custGeom>
                <a:avLst/>
                <a:gdLst/>
                <a:ahLst/>
                <a:cxnLst/>
                <a:rect l="l" t="t" r="r" b="b"/>
                <a:pathLst>
                  <a:path w="136368" h="127217" extrusionOk="0">
                    <a:moveTo>
                      <a:pt x="13603" y="73175"/>
                    </a:moveTo>
                    <a:cubicBezTo>
                      <a:pt x="37450" y="79302"/>
                      <a:pt x="64434" y="80233"/>
                      <a:pt x="65660" y="80282"/>
                    </a:cubicBezTo>
                    <a:lnTo>
                      <a:pt x="65880" y="80282"/>
                    </a:lnTo>
                    <a:cubicBezTo>
                      <a:pt x="67106" y="80233"/>
                      <a:pt x="94090" y="79302"/>
                      <a:pt x="117962" y="73175"/>
                    </a:cubicBezTo>
                    <a:lnTo>
                      <a:pt x="117962" y="73175"/>
                    </a:lnTo>
                    <a:cubicBezTo>
                      <a:pt x="114579" y="79449"/>
                      <a:pt x="110462" y="85405"/>
                      <a:pt x="105732" y="90944"/>
                    </a:cubicBezTo>
                    <a:cubicBezTo>
                      <a:pt x="96590" y="92978"/>
                      <a:pt x="87326" y="94301"/>
                      <a:pt x="77988" y="95012"/>
                    </a:cubicBezTo>
                    <a:cubicBezTo>
                      <a:pt x="73800" y="95336"/>
                      <a:pt x="69591" y="95529"/>
                      <a:pt x="65381" y="95529"/>
                    </a:cubicBezTo>
                    <a:cubicBezTo>
                      <a:pt x="65131" y="95529"/>
                      <a:pt x="64881" y="95528"/>
                      <a:pt x="64630" y="95527"/>
                    </a:cubicBezTo>
                    <a:cubicBezTo>
                      <a:pt x="58871" y="95478"/>
                      <a:pt x="53087" y="95061"/>
                      <a:pt x="47376" y="94448"/>
                    </a:cubicBezTo>
                    <a:cubicBezTo>
                      <a:pt x="40146" y="93689"/>
                      <a:pt x="32965" y="92537"/>
                      <a:pt x="25858" y="90968"/>
                    </a:cubicBezTo>
                    <a:cubicBezTo>
                      <a:pt x="21520" y="85870"/>
                      <a:pt x="17280" y="79964"/>
                      <a:pt x="13603" y="73175"/>
                    </a:cubicBezTo>
                    <a:close/>
                    <a:moveTo>
                      <a:pt x="98698" y="98394"/>
                    </a:moveTo>
                    <a:lnTo>
                      <a:pt x="98698" y="98394"/>
                    </a:lnTo>
                    <a:cubicBezTo>
                      <a:pt x="98330" y="98762"/>
                      <a:pt x="97962" y="99130"/>
                      <a:pt x="97595" y="99473"/>
                    </a:cubicBezTo>
                    <a:cubicBezTo>
                      <a:pt x="83747" y="112536"/>
                      <a:pt x="69728" y="119104"/>
                      <a:pt x="65758" y="120795"/>
                    </a:cubicBezTo>
                    <a:cubicBezTo>
                      <a:pt x="62621" y="119447"/>
                      <a:pt x="53013" y="114987"/>
                      <a:pt x="42278" y="106605"/>
                    </a:cubicBezTo>
                    <a:cubicBezTo>
                      <a:pt x="39411" y="104374"/>
                      <a:pt x="36298" y="101727"/>
                      <a:pt x="33137" y="98688"/>
                    </a:cubicBezTo>
                    <a:lnTo>
                      <a:pt x="33137" y="98688"/>
                    </a:lnTo>
                    <a:cubicBezTo>
                      <a:pt x="41739" y="100183"/>
                      <a:pt x="50440" y="101139"/>
                      <a:pt x="59141" y="101531"/>
                    </a:cubicBezTo>
                    <a:cubicBezTo>
                      <a:pt x="61381" y="101643"/>
                      <a:pt x="63614" y="101699"/>
                      <a:pt x="65848" y="101699"/>
                    </a:cubicBezTo>
                    <a:cubicBezTo>
                      <a:pt x="67524" y="101699"/>
                      <a:pt x="69200" y="101668"/>
                      <a:pt x="70880" y="101605"/>
                    </a:cubicBezTo>
                    <a:cubicBezTo>
                      <a:pt x="78870" y="101286"/>
                      <a:pt x="86860" y="100404"/>
                      <a:pt x="94752" y="99105"/>
                    </a:cubicBezTo>
                    <a:cubicBezTo>
                      <a:pt x="96075" y="98884"/>
                      <a:pt x="97399" y="98639"/>
                      <a:pt x="98698" y="98394"/>
                    </a:cubicBezTo>
                    <a:close/>
                    <a:moveTo>
                      <a:pt x="131642" y="1"/>
                    </a:moveTo>
                    <a:cubicBezTo>
                      <a:pt x="131479" y="1"/>
                      <a:pt x="131313" y="14"/>
                      <a:pt x="131147" y="41"/>
                    </a:cubicBezTo>
                    <a:cubicBezTo>
                      <a:pt x="129456" y="335"/>
                      <a:pt x="128329" y="1928"/>
                      <a:pt x="128623" y="3619"/>
                    </a:cubicBezTo>
                    <a:cubicBezTo>
                      <a:pt x="129677" y="9795"/>
                      <a:pt x="130191" y="16265"/>
                      <a:pt x="130191" y="22858"/>
                    </a:cubicBezTo>
                    <a:cubicBezTo>
                      <a:pt x="130191" y="38397"/>
                      <a:pt x="127324" y="52734"/>
                      <a:pt x="121638" y="65749"/>
                    </a:cubicBezTo>
                    <a:cubicBezTo>
                      <a:pt x="98085" y="72783"/>
                      <a:pt x="67768" y="74033"/>
                      <a:pt x="65782" y="74106"/>
                    </a:cubicBezTo>
                    <a:cubicBezTo>
                      <a:pt x="63773" y="74033"/>
                      <a:pt x="33504" y="72783"/>
                      <a:pt x="9976" y="65773"/>
                    </a:cubicBezTo>
                    <a:cubicBezTo>
                      <a:pt x="8652" y="62783"/>
                      <a:pt x="7452" y="59621"/>
                      <a:pt x="6398" y="56337"/>
                    </a:cubicBezTo>
                    <a:cubicBezTo>
                      <a:pt x="5964" y="55037"/>
                      <a:pt x="4771" y="54196"/>
                      <a:pt x="3466" y="54196"/>
                    </a:cubicBezTo>
                    <a:cubicBezTo>
                      <a:pt x="3148" y="54196"/>
                      <a:pt x="2823" y="54246"/>
                      <a:pt x="2501" y="54352"/>
                    </a:cubicBezTo>
                    <a:cubicBezTo>
                      <a:pt x="883" y="54867"/>
                      <a:pt x="1" y="56607"/>
                      <a:pt x="516" y="58224"/>
                    </a:cubicBezTo>
                    <a:cubicBezTo>
                      <a:pt x="8922" y="84424"/>
                      <a:pt x="25907" y="101727"/>
                      <a:pt x="38651" y="111629"/>
                    </a:cubicBezTo>
                    <a:cubicBezTo>
                      <a:pt x="52474" y="122339"/>
                      <a:pt x="64189" y="126824"/>
                      <a:pt x="64679" y="127020"/>
                    </a:cubicBezTo>
                    <a:cubicBezTo>
                      <a:pt x="65023" y="127143"/>
                      <a:pt x="65390" y="127217"/>
                      <a:pt x="65782" y="127217"/>
                    </a:cubicBezTo>
                    <a:cubicBezTo>
                      <a:pt x="66150" y="127217"/>
                      <a:pt x="66518" y="127143"/>
                      <a:pt x="66861" y="127020"/>
                    </a:cubicBezTo>
                    <a:cubicBezTo>
                      <a:pt x="67572" y="126751"/>
                      <a:pt x="84507" y="120232"/>
                      <a:pt x="101639" y="104154"/>
                    </a:cubicBezTo>
                    <a:cubicBezTo>
                      <a:pt x="111712" y="94693"/>
                      <a:pt x="119751" y="83861"/>
                      <a:pt x="125510" y="71974"/>
                    </a:cubicBezTo>
                    <a:cubicBezTo>
                      <a:pt x="132716" y="57121"/>
                      <a:pt x="136368" y="40603"/>
                      <a:pt x="136368" y="22858"/>
                    </a:cubicBezTo>
                    <a:cubicBezTo>
                      <a:pt x="136368" y="15922"/>
                      <a:pt x="135804" y="9084"/>
                      <a:pt x="134701" y="2565"/>
                    </a:cubicBezTo>
                    <a:cubicBezTo>
                      <a:pt x="134458" y="1064"/>
                      <a:pt x="133123" y="1"/>
                      <a:pt x="13164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8"/>
              <p:cNvSpPr/>
              <p:nvPr/>
            </p:nvSpPr>
            <p:spPr>
              <a:xfrm>
                <a:off x="3477275" y="1915750"/>
                <a:ext cx="669125" cy="1801400"/>
              </a:xfrm>
              <a:custGeom>
                <a:avLst/>
                <a:gdLst/>
                <a:ahLst/>
                <a:cxnLst/>
                <a:rect l="l" t="t" r="r" b="b"/>
                <a:pathLst>
                  <a:path w="26765" h="72056" extrusionOk="0">
                    <a:moveTo>
                      <a:pt x="12990" y="0"/>
                    </a:moveTo>
                    <a:cubicBezTo>
                      <a:pt x="11275" y="0"/>
                      <a:pt x="9902" y="1397"/>
                      <a:pt x="9902" y="3088"/>
                    </a:cubicBezTo>
                    <a:lnTo>
                      <a:pt x="9902" y="7426"/>
                    </a:lnTo>
                    <a:lnTo>
                      <a:pt x="3089" y="7426"/>
                    </a:lnTo>
                    <a:cubicBezTo>
                      <a:pt x="1398" y="7426"/>
                      <a:pt x="1" y="8799"/>
                      <a:pt x="1" y="10514"/>
                    </a:cubicBezTo>
                    <a:cubicBezTo>
                      <a:pt x="1" y="12205"/>
                      <a:pt x="1398" y="13602"/>
                      <a:pt x="3089" y="13602"/>
                    </a:cubicBezTo>
                    <a:lnTo>
                      <a:pt x="9902" y="13602"/>
                    </a:lnTo>
                    <a:lnTo>
                      <a:pt x="9902" y="32940"/>
                    </a:lnTo>
                    <a:lnTo>
                      <a:pt x="3089" y="32940"/>
                    </a:lnTo>
                    <a:cubicBezTo>
                      <a:pt x="1398" y="32940"/>
                      <a:pt x="1" y="34337"/>
                      <a:pt x="1" y="36028"/>
                    </a:cubicBezTo>
                    <a:cubicBezTo>
                      <a:pt x="1" y="37744"/>
                      <a:pt x="1398" y="39116"/>
                      <a:pt x="3089" y="39116"/>
                    </a:cubicBezTo>
                    <a:lnTo>
                      <a:pt x="9902" y="39116"/>
                    </a:lnTo>
                    <a:lnTo>
                      <a:pt x="9902" y="58478"/>
                    </a:lnTo>
                    <a:lnTo>
                      <a:pt x="3089" y="58478"/>
                    </a:lnTo>
                    <a:cubicBezTo>
                      <a:pt x="1398" y="58478"/>
                      <a:pt x="1" y="59850"/>
                      <a:pt x="1" y="61566"/>
                    </a:cubicBezTo>
                    <a:cubicBezTo>
                      <a:pt x="1" y="63257"/>
                      <a:pt x="1398" y="64654"/>
                      <a:pt x="3089" y="64654"/>
                    </a:cubicBezTo>
                    <a:lnTo>
                      <a:pt x="9902" y="64654"/>
                    </a:lnTo>
                    <a:lnTo>
                      <a:pt x="9902" y="68968"/>
                    </a:lnTo>
                    <a:cubicBezTo>
                      <a:pt x="9902" y="70683"/>
                      <a:pt x="11275" y="72056"/>
                      <a:pt x="12990" y="72056"/>
                    </a:cubicBezTo>
                    <a:cubicBezTo>
                      <a:pt x="14681" y="72056"/>
                      <a:pt x="16078" y="70683"/>
                      <a:pt x="16078" y="68968"/>
                    </a:cubicBezTo>
                    <a:lnTo>
                      <a:pt x="16078" y="64654"/>
                    </a:lnTo>
                    <a:lnTo>
                      <a:pt x="23676" y="64654"/>
                    </a:lnTo>
                    <a:cubicBezTo>
                      <a:pt x="25392" y="64654"/>
                      <a:pt x="26764" y="63257"/>
                      <a:pt x="26764" y="61566"/>
                    </a:cubicBezTo>
                    <a:cubicBezTo>
                      <a:pt x="26764" y="59850"/>
                      <a:pt x="25392" y="58478"/>
                      <a:pt x="23676" y="58478"/>
                    </a:cubicBezTo>
                    <a:lnTo>
                      <a:pt x="16078" y="58478"/>
                    </a:lnTo>
                    <a:lnTo>
                      <a:pt x="16078" y="39116"/>
                    </a:lnTo>
                    <a:lnTo>
                      <a:pt x="23676" y="39116"/>
                    </a:lnTo>
                    <a:cubicBezTo>
                      <a:pt x="25392" y="39116"/>
                      <a:pt x="26764" y="37744"/>
                      <a:pt x="26764" y="36028"/>
                    </a:cubicBezTo>
                    <a:cubicBezTo>
                      <a:pt x="26764" y="34337"/>
                      <a:pt x="25392" y="32940"/>
                      <a:pt x="23676" y="32940"/>
                    </a:cubicBezTo>
                    <a:lnTo>
                      <a:pt x="16078" y="32940"/>
                    </a:lnTo>
                    <a:lnTo>
                      <a:pt x="16078" y="13602"/>
                    </a:lnTo>
                    <a:lnTo>
                      <a:pt x="23676" y="13602"/>
                    </a:lnTo>
                    <a:cubicBezTo>
                      <a:pt x="25392" y="13602"/>
                      <a:pt x="26764" y="12205"/>
                      <a:pt x="26764" y="10514"/>
                    </a:cubicBezTo>
                    <a:cubicBezTo>
                      <a:pt x="26764" y="8799"/>
                      <a:pt x="25392" y="7426"/>
                      <a:pt x="23676" y="7426"/>
                    </a:cubicBezTo>
                    <a:lnTo>
                      <a:pt x="16078" y="7426"/>
                    </a:lnTo>
                    <a:lnTo>
                      <a:pt x="16078" y="3088"/>
                    </a:lnTo>
                    <a:cubicBezTo>
                      <a:pt x="16078" y="1397"/>
                      <a:pt x="14681" y="0"/>
                      <a:pt x="129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" name="Google Shape;337;p38"/>
          <p:cNvGrpSpPr/>
          <p:nvPr/>
        </p:nvGrpSpPr>
        <p:grpSpPr>
          <a:xfrm>
            <a:off x="1846633" y="2539718"/>
            <a:ext cx="609900" cy="609900"/>
            <a:chOff x="1846633" y="2539718"/>
            <a:chExt cx="609900" cy="609900"/>
          </a:xfrm>
        </p:grpSpPr>
        <p:sp>
          <p:nvSpPr>
            <p:cNvPr id="338" name="Google Shape;338;p38"/>
            <p:cNvSpPr/>
            <p:nvPr/>
          </p:nvSpPr>
          <p:spPr>
            <a:xfrm rot="-5400000">
              <a:off x="1846633" y="2539718"/>
              <a:ext cx="609900" cy="6099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" name="Google Shape;339;p38"/>
            <p:cNvGrpSpPr/>
            <p:nvPr/>
          </p:nvGrpSpPr>
          <p:grpSpPr>
            <a:xfrm>
              <a:off x="1982516" y="2740195"/>
              <a:ext cx="338274" cy="208842"/>
              <a:chOff x="1190625" y="1238675"/>
              <a:chExt cx="5228350" cy="3227850"/>
            </a:xfrm>
          </p:grpSpPr>
          <p:sp>
            <p:nvSpPr>
              <p:cNvPr id="340" name="Google Shape;340;p38"/>
              <p:cNvSpPr/>
              <p:nvPr/>
            </p:nvSpPr>
            <p:spPr>
              <a:xfrm>
                <a:off x="1190625" y="1238675"/>
                <a:ext cx="3197175" cy="3227850"/>
              </a:xfrm>
              <a:custGeom>
                <a:avLst/>
                <a:gdLst/>
                <a:ahLst/>
                <a:cxnLst/>
                <a:rect l="l" t="t" r="r" b="b"/>
                <a:pathLst>
                  <a:path w="127887" h="129114" extrusionOk="0">
                    <a:moveTo>
                      <a:pt x="19583" y="1"/>
                    </a:moveTo>
                    <a:cubicBezTo>
                      <a:pt x="8799" y="1"/>
                      <a:pt x="0" y="8799"/>
                      <a:pt x="0" y="19608"/>
                    </a:cubicBezTo>
                    <a:lnTo>
                      <a:pt x="0" y="40636"/>
                    </a:lnTo>
                    <a:cubicBezTo>
                      <a:pt x="0" y="42352"/>
                      <a:pt x="1397" y="43724"/>
                      <a:pt x="3088" y="43724"/>
                    </a:cubicBezTo>
                    <a:cubicBezTo>
                      <a:pt x="4804" y="43724"/>
                      <a:pt x="6176" y="42352"/>
                      <a:pt x="6176" y="40636"/>
                    </a:cubicBezTo>
                    <a:lnTo>
                      <a:pt x="6176" y="19608"/>
                    </a:lnTo>
                    <a:cubicBezTo>
                      <a:pt x="6176" y="12206"/>
                      <a:pt x="12205" y="6202"/>
                      <a:pt x="19583" y="6202"/>
                    </a:cubicBezTo>
                    <a:lnTo>
                      <a:pt x="49924" y="6202"/>
                    </a:lnTo>
                    <a:lnTo>
                      <a:pt x="49924" y="122937"/>
                    </a:lnTo>
                    <a:lnTo>
                      <a:pt x="19583" y="122937"/>
                    </a:lnTo>
                    <a:cubicBezTo>
                      <a:pt x="12205" y="122937"/>
                      <a:pt x="6176" y="116932"/>
                      <a:pt x="6176" y="109531"/>
                    </a:cubicBezTo>
                    <a:lnTo>
                      <a:pt x="6176" y="55072"/>
                    </a:lnTo>
                    <a:cubicBezTo>
                      <a:pt x="6176" y="53381"/>
                      <a:pt x="4804" y="51984"/>
                      <a:pt x="3088" y="51984"/>
                    </a:cubicBezTo>
                    <a:cubicBezTo>
                      <a:pt x="1397" y="51984"/>
                      <a:pt x="0" y="53381"/>
                      <a:pt x="0" y="55072"/>
                    </a:cubicBezTo>
                    <a:lnTo>
                      <a:pt x="0" y="109531"/>
                    </a:lnTo>
                    <a:cubicBezTo>
                      <a:pt x="0" y="120339"/>
                      <a:pt x="8799" y="129113"/>
                      <a:pt x="19583" y="129113"/>
                    </a:cubicBezTo>
                    <a:lnTo>
                      <a:pt x="69924" y="129113"/>
                    </a:lnTo>
                    <a:cubicBezTo>
                      <a:pt x="71639" y="129113"/>
                      <a:pt x="73012" y="127741"/>
                      <a:pt x="73012" y="126025"/>
                    </a:cubicBezTo>
                    <a:cubicBezTo>
                      <a:pt x="73012" y="124309"/>
                      <a:pt x="71639" y="122937"/>
                      <a:pt x="69924" y="122937"/>
                    </a:cubicBezTo>
                    <a:lnTo>
                      <a:pt x="56101" y="122937"/>
                    </a:lnTo>
                    <a:lnTo>
                      <a:pt x="56101" y="6202"/>
                    </a:lnTo>
                    <a:lnTo>
                      <a:pt x="124774" y="6202"/>
                    </a:lnTo>
                    <a:cubicBezTo>
                      <a:pt x="126490" y="6202"/>
                      <a:pt x="127887" y="4805"/>
                      <a:pt x="127887" y="3113"/>
                    </a:cubicBezTo>
                    <a:cubicBezTo>
                      <a:pt x="127887" y="1398"/>
                      <a:pt x="126490" y="1"/>
                      <a:pt x="12477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8"/>
              <p:cNvSpPr/>
              <p:nvPr/>
            </p:nvSpPr>
            <p:spPr>
              <a:xfrm>
                <a:off x="3222400" y="1238675"/>
                <a:ext cx="3196575" cy="3227850"/>
              </a:xfrm>
              <a:custGeom>
                <a:avLst/>
                <a:gdLst/>
                <a:ahLst/>
                <a:cxnLst/>
                <a:rect l="l" t="t" r="r" b="b"/>
                <a:pathLst>
                  <a:path w="127863" h="129114" extrusionOk="0">
                    <a:moveTo>
                      <a:pt x="108280" y="6202"/>
                    </a:moveTo>
                    <a:cubicBezTo>
                      <a:pt x="115657" y="6202"/>
                      <a:pt x="121686" y="12206"/>
                      <a:pt x="121686" y="19608"/>
                    </a:cubicBezTo>
                    <a:lnTo>
                      <a:pt x="121686" y="109531"/>
                    </a:lnTo>
                    <a:cubicBezTo>
                      <a:pt x="121686" y="116932"/>
                      <a:pt x="115657" y="122937"/>
                      <a:pt x="108280" y="122937"/>
                    </a:cubicBezTo>
                    <a:lnTo>
                      <a:pt x="77962" y="122937"/>
                    </a:lnTo>
                    <a:lnTo>
                      <a:pt x="77962" y="6202"/>
                    </a:lnTo>
                    <a:close/>
                    <a:moveTo>
                      <a:pt x="57939" y="1"/>
                    </a:moveTo>
                    <a:cubicBezTo>
                      <a:pt x="56248" y="1"/>
                      <a:pt x="54851" y="1398"/>
                      <a:pt x="54851" y="3113"/>
                    </a:cubicBezTo>
                    <a:cubicBezTo>
                      <a:pt x="54851" y="4805"/>
                      <a:pt x="56248" y="6202"/>
                      <a:pt x="57939" y="6202"/>
                    </a:cubicBezTo>
                    <a:lnTo>
                      <a:pt x="71762" y="6202"/>
                    </a:lnTo>
                    <a:lnTo>
                      <a:pt x="71762" y="122937"/>
                    </a:lnTo>
                    <a:lnTo>
                      <a:pt x="3088" y="122937"/>
                    </a:lnTo>
                    <a:cubicBezTo>
                      <a:pt x="1373" y="122937"/>
                      <a:pt x="0" y="124309"/>
                      <a:pt x="0" y="126025"/>
                    </a:cubicBezTo>
                    <a:cubicBezTo>
                      <a:pt x="0" y="127741"/>
                      <a:pt x="1373" y="129113"/>
                      <a:pt x="3088" y="129113"/>
                    </a:cubicBezTo>
                    <a:lnTo>
                      <a:pt x="108280" y="129113"/>
                    </a:lnTo>
                    <a:cubicBezTo>
                      <a:pt x="119088" y="129113"/>
                      <a:pt x="127862" y="120339"/>
                      <a:pt x="127862" y="109531"/>
                    </a:cubicBezTo>
                    <a:lnTo>
                      <a:pt x="127862" y="19608"/>
                    </a:lnTo>
                    <a:cubicBezTo>
                      <a:pt x="127862" y="8799"/>
                      <a:pt x="119088" y="1"/>
                      <a:pt x="10828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8"/>
              <p:cNvSpPr/>
              <p:nvPr/>
            </p:nvSpPr>
            <p:spPr>
              <a:xfrm>
                <a:off x="1577250" y="2043250"/>
                <a:ext cx="629275" cy="629225"/>
              </a:xfrm>
              <a:custGeom>
                <a:avLst/>
                <a:gdLst/>
                <a:ahLst/>
                <a:cxnLst/>
                <a:rect l="l" t="t" r="r" b="b"/>
                <a:pathLst>
                  <a:path w="25171" h="25169" extrusionOk="0">
                    <a:moveTo>
                      <a:pt x="12401" y="6517"/>
                    </a:moveTo>
                    <a:lnTo>
                      <a:pt x="18970" y="9605"/>
                    </a:lnTo>
                    <a:lnTo>
                      <a:pt x="18970" y="18968"/>
                    </a:lnTo>
                    <a:lnTo>
                      <a:pt x="6201" y="18968"/>
                    </a:lnTo>
                    <a:lnTo>
                      <a:pt x="6201" y="9556"/>
                    </a:lnTo>
                    <a:lnTo>
                      <a:pt x="12401" y="6517"/>
                    </a:lnTo>
                    <a:close/>
                    <a:moveTo>
                      <a:pt x="12376" y="1"/>
                    </a:moveTo>
                    <a:cubicBezTo>
                      <a:pt x="11913" y="1"/>
                      <a:pt x="11452" y="105"/>
                      <a:pt x="11029" y="316"/>
                    </a:cubicBezTo>
                    <a:lnTo>
                      <a:pt x="1740" y="4851"/>
                    </a:lnTo>
                    <a:cubicBezTo>
                      <a:pt x="686" y="5365"/>
                      <a:pt x="0" y="6444"/>
                      <a:pt x="0" y="7620"/>
                    </a:cubicBezTo>
                    <a:lnTo>
                      <a:pt x="0" y="22080"/>
                    </a:lnTo>
                    <a:cubicBezTo>
                      <a:pt x="0" y="23771"/>
                      <a:pt x="1397" y="25168"/>
                      <a:pt x="3088" y="25168"/>
                    </a:cubicBezTo>
                    <a:lnTo>
                      <a:pt x="22082" y="25168"/>
                    </a:lnTo>
                    <a:cubicBezTo>
                      <a:pt x="23774" y="25168"/>
                      <a:pt x="25171" y="23771"/>
                      <a:pt x="25171" y="22080"/>
                    </a:cubicBezTo>
                    <a:lnTo>
                      <a:pt x="25171" y="7620"/>
                    </a:lnTo>
                    <a:cubicBezTo>
                      <a:pt x="25171" y="6444"/>
                      <a:pt x="24460" y="5341"/>
                      <a:pt x="23381" y="4826"/>
                    </a:cubicBezTo>
                    <a:lnTo>
                      <a:pt x="13700" y="292"/>
                    </a:lnTo>
                    <a:cubicBezTo>
                      <a:pt x="13278" y="99"/>
                      <a:pt x="12826" y="1"/>
                      <a:pt x="1237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8"/>
              <p:cNvSpPr/>
              <p:nvPr/>
            </p:nvSpPr>
            <p:spPr>
              <a:xfrm>
                <a:off x="1577250" y="3054175"/>
                <a:ext cx="629275" cy="628675"/>
              </a:xfrm>
              <a:custGeom>
                <a:avLst/>
                <a:gdLst/>
                <a:ahLst/>
                <a:cxnLst/>
                <a:rect l="l" t="t" r="r" b="b"/>
                <a:pathLst>
                  <a:path w="25171" h="25147" extrusionOk="0">
                    <a:moveTo>
                      <a:pt x="18970" y="6177"/>
                    </a:moveTo>
                    <a:lnTo>
                      <a:pt x="18970" y="15588"/>
                    </a:lnTo>
                    <a:lnTo>
                      <a:pt x="12769" y="18627"/>
                    </a:lnTo>
                    <a:lnTo>
                      <a:pt x="6201" y="15563"/>
                    </a:lnTo>
                    <a:lnTo>
                      <a:pt x="6201" y="6177"/>
                    </a:lnTo>
                    <a:close/>
                    <a:moveTo>
                      <a:pt x="3088" y="0"/>
                    </a:moveTo>
                    <a:cubicBezTo>
                      <a:pt x="1397" y="0"/>
                      <a:pt x="0" y="1373"/>
                      <a:pt x="0" y="3088"/>
                    </a:cubicBezTo>
                    <a:lnTo>
                      <a:pt x="0" y="17524"/>
                    </a:lnTo>
                    <a:cubicBezTo>
                      <a:pt x="0" y="18725"/>
                      <a:pt x="711" y="19803"/>
                      <a:pt x="1789" y="20318"/>
                    </a:cubicBezTo>
                    <a:lnTo>
                      <a:pt x="11470" y="24852"/>
                    </a:lnTo>
                    <a:cubicBezTo>
                      <a:pt x="11887" y="25048"/>
                      <a:pt x="12352" y="25146"/>
                      <a:pt x="12794" y="25146"/>
                    </a:cubicBezTo>
                    <a:cubicBezTo>
                      <a:pt x="13259" y="25146"/>
                      <a:pt x="13725" y="25048"/>
                      <a:pt x="14142" y="24828"/>
                    </a:cubicBezTo>
                    <a:lnTo>
                      <a:pt x="23430" y="20294"/>
                    </a:lnTo>
                    <a:cubicBezTo>
                      <a:pt x="24484" y="19779"/>
                      <a:pt x="25171" y="18701"/>
                      <a:pt x="25171" y="17524"/>
                    </a:cubicBezTo>
                    <a:lnTo>
                      <a:pt x="25171" y="3088"/>
                    </a:lnTo>
                    <a:cubicBezTo>
                      <a:pt x="25171" y="1373"/>
                      <a:pt x="23774" y="0"/>
                      <a:pt x="220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8"/>
              <p:cNvSpPr/>
              <p:nvPr/>
            </p:nvSpPr>
            <p:spPr>
              <a:xfrm>
                <a:off x="5403050" y="2043175"/>
                <a:ext cx="629300" cy="629300"/>
              </a:xfrm>
              <a:custGeom>
                <a:avLst/>
                <a:gdLst/>
                <a:ahLst/>
                <a:cxnLst/>
                <a:rect l="l" t="t" r="r" b="b"/>
                <a:pathLst>
                  <a:path w="25172" h="25172" extrusionOk="0">
                    <a:moveTo>
                      <a:pt x="12598" y="6202"/>
                    </a:moveTo>
                    <a:cubicBezTo>
                      <a:pt x="16128" y="6202"/>
                      <a:pt x="18995" y="9069"/>
                      <a:pt x="18995" y="12598"/>
                    </a:cubicBezTo>
                    <a:cubicBezTo>
                      <a:pt x="18995" y="16103"/>
                      <a:pt x="16128" y="18971"/>
                      <a:pt x="12598" y="18971"/>
                    </a:cubicBezTo>
                    <a:cubicBezTo>
                      <a:pt x="9069" y="18971"/>
                      <a:pt x="6202" y="16103"/>
                      <a:pt x="6202" y="12598"/>
                    </a:cubicBezTo>
                    <a:cubicBezTo>
                      <a:pt x="6202" y="9069"/>
                      <a:pt x="9069" y="6202"/>
                      <a:pt x="12598" y="6202"/>
                    </a:cubicBezTo>
                    <a:close/>
                    <a:moveTo>
                      <a:pt x="12598" y="1"/>
                    </a:moveTo>
                    <a:cubicBezTo>
                      <a:pt x="5662" y="1"/>
                      <a:pt x="1" y="5638"/>
                      <a:pt x="1" y="12598"/>
                    </a:cubicBezTo>
                    <a:cubicBezTo>
                      <a:pt x="1" y="19534"/>
                      <a:pt x="5662" y="25171"/>
                      <a:pt x="12598" y="25171"/>
                    </a:cubicBezTo>
                    <a:cubicBezTo>
                      <a:pt x="19534" y="25171"/>
                      <a:pt x="25171" y="19534"/>
                      <a:pt x="25171" y="12598"/>
                    </a:cubicBezTo>
                    <a:cubicBezTo>
                      <a:pt x="25171" y="5638"/>
                      <a:pt x="19534" y="1"/>
                      <a:pt x="1259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8"/>
              <p:cNvSpPr/>
              <p:nvPr/>
            </p:nvSpPr>
            <p:spPr>
              <a:xfrm>
                <a:off x="5403050" y="3054175"/>
                <a:ext cx="629300" cy="628675"/>
              </a:xfrm>
              <a:custGeom>
                <a:avLst/>
                <a:gdLst/>
                <a:ahLst/>
                <a:cxnLst/>
                <a:rect l="l" t="t" r="r" b="b"/>
                <a:pathLst>
                  <a:path w="25172" h="25147" extrusionOk="0">
                    <a:moveTo>
                      <a:pt x="12598" y="6177"/>
                    </a:moveTo>
                    <a:cubicBezTo>
                      <a:pt x="16128" y="6177"/>
                      <a:pt x="18995" y="9044"/>
                      <a:pt x="18995" y="12573"/>
                    </a:cubicBezTo>
                    <a:cubicBezTo>
                      <a:pt x="18995" y="16103"/>
                      <a:pt x="16128" y="18970"/>
                      <a:pt x="12598" y="18970"/>
                    </a:cubicBezTo>
                    <a:cubicBezTo>
                      <a:pt x="9069" y="18970"/>
                      <a:pt x="6202" y="16103"/>
                      <a:pt x="6202" y="12573"/>
                    </a:cubicBezTo>
                    <a:cubicBezTo>
                      <a:pt x="6202" y="9044"/>
                      <a:pt x="9069" y="6177"/>
                      <a:pt x="12598" y="6177"/>
                    </a:cubicBezTo>
                    <a:close/>
                    <a:moveTo>
                      <a:pt x="12598" y="0"/>
                    </a:moveTo>
                    <a:cubicBezTo>
                      <a:pt x="5662" y="0"/>
                      <a:pt x="1" y="5637"/>
                      <a:pt x="1" y="12573"/>
                    </a:cubicBezTo>
                    <a:cubicBezTo>
                      <a:pt x="1" y="19509"/>
                      <a:pt x="5662" y="25146"/>
                      <a:pt x="12598" y="25146"/>
                    </a:cubicBezTo>
                    <a:cubicBezTo>
                      <a:pt x="19534" y="25146"/>
                      <a:pt x="25171" y="19509"/>
                      <a:pt x="25171" y="12573"/>
                    </a:cubicBezTo>
                    <a:cubicBezTo>
                      <a:pt x="25171" y="5637"/>
                      <a:pt x="19534" y="0"/>
                      <a:pt x="1259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6" name="Google Shape;346;p38"/>
          <p:cNvGrpSpPr/>
          <p:nvPr/>
        </p:nvGrpSpPr>
        <p:grpSpPr>
          <a:xfrm>
            <a:off x="1846633" y="1999861"/>
            <a:ext cx="609900" cy="609900"/>
            <a:chOff x="1846633" y="1999861"/>
            <a:chExt cx="609900" cy="609900"/>
          </a:xfrm>
        </p:grpSpPr>
        <p:sp>
          <p:nvSpPr>
            <p:cNvPr id="347" name="Google Shape;347;p38"/>
            <p:cNvSpPr/>
            <p:nvPr/>
          </p:nvSpPr>
          <p:spPr>
            <a:xfrm rot="-5400000">
              <a:off x="1846633" y="1999861"/>
              <a:ext cx="609900" cy="6099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1982501" y="2146718"/>
              <a:ext cx="338274" cy="335659"/>
            </a:xfrm>
            <a:custGeom>
              <a:avLst/>
              <a:gdLst/>
              <a:ahLst/>
              <a:cxnLst/>
              <a:rect l="l" t="t" r="r" b="b"/>
              <a:pathLst>
                <a:path w="209134" h="207517" extrusionOk="0">
                  <a:moveTo>
                    <a:pt x="144798" y="82105"/>
                  </a:moveTo>
                  <a:lnTo>
                    <a:pt x="144798" y="83159"/>
                  </a:lnTo>
                  <a:cubicBezTo>
                    <a:pt x="144798" y="84458"/>
                    <a:pt x="144308" y="85683"/>
                    <a:pt x="143450" y="86615"/>
                  </a:cubicBezTo>
                  <a:cubicBezTo>
                    <a:pt x="140631" y="89654"/>
                    <a:pt x="139038" y="93771"/>
                    <a:pt x="139014" y="97913"/>
                  </a:cubicBezTo>
                  <a:lnTo>
                    <a:pt x="129480" y="107447"/>
                  </a:lnTo>
                  <a:cubicBezTo>
                    <a:pt x="128279" y="108648"/>
                    <a:pt x="128279" y="110609"/>
                    <a:pt x="129480" y="111810"/>
                  </a:cubicBezTo>
                  <a:lnTo>
                    <a:pt x="132421" y="114751"/>
                  </a:lnTo>
                  <a:cubicBezTo>
                    <a:pt x="134431" y="116761"/>
                    <a:pt x="137102" y="117937"/>
                    <a:pt x="139945" y="118060"/>
                  </a:cubicBezTo>
                  <a:cubicBezTo>
                    <a:pt x="142568" y="118158"/>
                    <a:pt x="145116" y="119285"/>
                    <a:pt x="146979" y="121148"/>
                  </a:cubicBezTo>
                  <a:cubicBezTo>
                    <a:pt x="150925" y="125094"/>
                    <a:pt x="150925" y="131515"/>
                    <a:pt x="146979" y="135436"/>
                  </a:cubicBezTo>
                  <a:cubicBezTo>
                    <a:pt x="145067" y="137348"/>
                    <a:pt x="142543" y="138402"/>
                    <a:pt x="139847" y="138402"/>
                  </a:cubicBezTo>
                  <a:cubicBezTo>
                    <a:pt x="137151" y="138402"/>
                    <a:pt x="134602" y="137348"/>
                    <a:pt x="132690" y="135436"/>
                  </a:cubicBezTo>
                  <a:cubicBezTo>
                    <a:pt x="130828" y="133598"/>
                    <a:pt x="129700" y="131025"/>
                    <a:pt x="129602" y="128402"/>
                  </a:cubicBezTo>
                  <a:cubicBezTo>
                    <a:pt x="129480" y="125559"/>
                    <a:pt x="128303" y="122888"/>
                    <a:pt x="126294" y="120878"/>
                  </a:cubicBezTo>
                  <a:lnTo>
                    <a:pt x="123353" y="117937"/>
                  </a:lnTo>
                  <a:cubicBezTo>
                    <a:pt x="122752" y="117337"/>
                    <a:pt x="121962" y="117036"/>
                    <a:pt x="121171" y="117036"/>
                  </a:cubicBezTo>
                  <a:cubicBezTo>
                    <a:pt x="120381" y="117036"/>
                    <a:pt x="119591" y="117337"/>
                    <a:pt x="118990" y="117937"/>
                  </a:cubicBezTo>
                  <a:lnTo>
                    <a:pt x="107667" y="129260"/>
                  </a:lnTo>
                  <a:lnTo>
                    <a:pt x="107667" y="124383"/>
                  </a:lnTo>
                  <a:cubicBezTo>
                    <a:pt x="107667" y="122667"/>
                    <a:pt x="106270" y="121295"/>
                    <a:pt x="104579" y="121295"/>
                  </a:cubicBezTo>
                  <a:lnTo>
                    <a:pt x="100437" y="121295"/>
                  </a:lnTo>
                  <a:cubicBezTo>
                    <a:pt x="97569" y="121295"/>
                    <a:pt x="94849" y="122349"/>
                    <a:pt x="92766" y="124285"/>
                  </a:cubicBezTo>
                  <a:cubicBezTo>
                    <a:pt x="90830" y="126049"/>
                    <a:pt x="88232" y="127054"/>
                    <a:pt x="85585" y="127054"/>
                  </a:cubicBezTo>
                  <a:cubicBezTo>
                    <a:pt x="80021" y="127054"/>
                    <a:pt x="75487" y="122520"/>
                    <a:pt x="75487" y="116957"/>
                  </a:cubicBezTo>
                  <a:cubicBezTo>
                    <a:pt x="75487" y="111393"/>
                    <a:pt x="80021" y="106859"/>
                    <a:pt x="85585" y="106859"/>
                  </a:cubicBezTo>
                  <a:cubicBezTo>
                    <a:pt x="88232" y="106859"/>
                    <a:pt x="90830" y="107864"/>
                    <a:pt x="92766" y="109629"/>
                  </a:cubicBezTo>
                  <a:cubicBezTo>
                    <a:pt x="94849" y="111565"/>
                    <a:pt x="97569" y="112619"/>
                    <a:pt x="100437" y="112619"/>
                  </a:cubicBezTo>
                  <a:lnTo>
                    <a:pt x="104579" y="112619"/>
                  </a:lnTo>
                  <a:cubicBezTo>
                    <a:pt x="106270" y="112619"/>
                    <a:pt x="107667" y="111246"/>
                    <a:pt x="107667" y="109530"/>
                  </a:cubicBezTo>
                  <a:lnTo>
                    <a:pt x="107667" y="82105"/>
                  </a:lnTo>
                  <a:close/>
                  <a:moveTo>
                    <a:pt x="162297" y="83380"/>
                  </a:moveTo>
                  <a:lnTo>
                    <a:pt x="196291" y="117373"/>
                  </a:lnTo>
                  <a:cubicBezTo>
                    <a:pt x="200384" y="121442"/>
                    <a:pt x="202614" y="126883"/>
                    <a:pt x="202614" y="132667"/>
                  </a:cubicBezTo>
                  <a:cubicBezTo>
                    <a:pt x="202614" y="138451"/>
                    <a:pt x="200384" y="143892"/>
                    <a:pt x="196291" y="147985"/>
                  </a:cubicBezTo>
                  <a:lnTo>
                    <a:pt x="144210" y="200066"/>
                  </a:lnTo>
                  <a:lnTo>
                    <a:pt x="124823" y="180655"/>
                  </a:lnTo>
                  <a:cubicBezTo>
                    <a:pt x="124235" y="180067"/>
                    <a:pt x="123451" y="179748"/>
                    <a:pt x="122642" y="179748"/>
                  </a:cubicBezTo>
                  <a:cubicBezTo>
                    <a:pt x="121809" y="179748"/>
                    <a:pt x="121024" y="180067"/>
                    <a:pt x="120436" y="180655"/>
                  </a:cubicBezTo>
                  <a:lnTo>
                    <a:pt x="117520" y="183596"/>
                  </a:lnTo>
                  <a:cubicBezTo>
                    <a:pt x="115485" y="185606"/>
                    <a:pt x="114309" y="188277"/>
                    <a:pt x="114211" y="191120"/>
                  </a:cubicBezTo>
                  <a:cubicBezTo>
                    <a:pt x="114088" y="193743"/>
                    <a:pt x="112961" y="196292"/>
                    <a:pt x="111098" y="198154"/>
                  </a:cubicBezTo>
                  <a:cubicBezTo>
                    <a:pt x="109211" y="200066"/>
                    <a:pt x="106662" y="201120"/>
                    <a:pt x="103966" y="201120"/>
                  </a:cubicBezTo>
                  <a:cubicBezTo>
                    <a:pt x="101270" y="201120"/>
                    <a:pt x="98721" y="200066"/>
                    <a:pt x="96810" y="198154"/>
                  </a:cubicBezTo>
                  <a:cubicBezTo>
                    <a:pt x="92888" y="194208"/>
                    <a:pt x="92888" y="187812"/>
                    <a:pt x="96810" y="183866"/>
                  </a:cubicBezTo>
                  <a:cubicBezTo>
                    <a:pt x="98672" y="182003"/>
                    <a:pt x="101246" y="180876"/>
                    <a:pt x="103844" y="180777"/>
                  </a:cubicBezTo>
                  <a:cubicBezTo>
                    <a:pt x="106687" y="180655"/>
                    <a:pt x="109358" y="179479"/>
                    <a:pt x="111392" y="177469"/>
                  </a:cubicBezTo>
                  <a:lnTo>
                    <a:pt x="114309" y="174528"/>
                  </a:lnTo>
                  <a:cubicBezTo>
                    <a:pt x="115534" y="173327"/>
                    <a:pt x="115534" y="171366"/>
                    <a:pt x="114309" y="170165"/>
                  </a:cubicBezTo>
                  <a:lnTo>
                    <a:pt x="94922" y="150754"/>
                  </a:lnTo>
                  <a:lnTo>
                    <a:pt x="106760" y="138941"/>
                  </a:lnTo>
                  <a:lnTo>
                    <a:pt x="106760" y="138917"/>
                  </a:lnTo>
                  <a:lnTo>
                    <a:pt x="121171" y="124505"/>
                  </a:lnTo>
                  <a:lnTo>
                    <a:pt x="121907" y="125241"/>
                  </a:lnTo>
                  <a:cubicBezTo>
                    <a:pt x="122838" y="126172"/>
                    <a:pt x="123377" y="127373"/>
                    <a:pt x="123426" y="128672"/>
                  </a:cubicBezTo>
                  <a:cubicBezTo>
                    <a:pt x="123598" y="132814"/>
                    <a:pt x="125362" y="136882"/>
                    <a:pt x="128328" y="139823"/>
                  </a:cubicBezTo>
                  <a:cubicBezTo>
                    <a:pt x="131392" y="142887"/>
                    <a:pt x="135484" y="144603"/>
                    <a:pt x="139847" y="144603"/>
                  </a:cubicBezTo>
                  <a:cubicBezTo>
                    <a:pt x="144185" y="144603"/>
                    <a:pt x="148278" y="142887"/>
                    <a:pt x="151366" y="139823"/>
                  </a:cubicBezTo>
                  <a:cubicBezTo>
                    <a:pt x="157714" y="133476"/>
                    <a:pt x="157714" y="123133"/>
                    <a:pt x="151366" y="116785"/>
                  </a:cubicBezTo>
                  <a:cubicBezTo>
                    <a:pt x="148425" y="113844"/>
                    <a:pt x="144357" y="112055"/>
                    <a:pt x="140215" y="111883"/>
                  </a:cubicBezTo>
                  <a:cubicBezTo>
                    <a:pt x="138916" y="111834"/>
                    <a:pt x="137715" y="111295"/>
                    <a:pt x="136783" y="110364"/>
                  </a:cubicBezTo>
                  <a:lnTo>
                    <a:pt x="136048" y="109629"/>
                  </a:lnTo>
                  <a:lnTo>
                    <a:pt x="144332" y="101345"/>
                  </a:lnTo>
                  <a:cubicBezTo>
                    <a:pt x="144357" y="101345"/>
                    <a:pt x="144357" y="101320"/>
                    <a:pt x="144357" y="101320"/>
                  </a:cubicBezTo>
                  <a:lnTo>
                    <a:pt x="162297" y="83380"/>
                  </a:lnTo>
                  <a:close/>
                  <a:moveTo>
                    <a:pt x="27842" y="1"/>
                  </a:moveTo>
                  <a:cubicBezTo>
                    <a:pt x="12499" y="1"/>
                    <a:pt x="0" y="12500"/>
                    <a:pt x="0" y="27843"/>
                  </a:cubicBezTo>
                  <a:lnTo>
                    <a:pt x="0" y="95928"/>
                  </a:lnTo>
                  <a:cubicBezTo>
                    <a:pt x="0" y="97619"/>
                    <a:pt x="1397" y="99016"/>
                    <a:pt x="3088" y="99016"/>
                  </a:cubicBezTo>
                  <a:cubicBezTo>
                    <a:pt x="4804" y="99016"/>
                    <a:pt x="6176" y="97619"/>
                    <a:pt x="6176" y="95928"/>
                  </a:cubicBezTo>
                  <a:lnTo>
                    <a:pt x="6176" y="82105"/>
                  </a:lnTo>
                  <a:lnTo>
                    <a:pt x="46395" y="82105"/>
                  </a:lnTo>
                  <a:cubicBezTo>
                    <a:pt x="48111" y="82105"/>
                    <a:pt x="49508" y="80708"/>
                    <a:pt x="49508" y="79017"/>
                  </a:cubicBezTo>
                  <a:lnTo>
                    <a:pt x="49508" y="74851"/>
                  </a:lnTo>
                  <a:cubicBezTo>
                    <a:pt x="49508" y="72008"/>
                    <a:pt x="48429" y="69287"/>
                    <a:pt x="46518" y="67179"/>
                  </a:cubicBezTo>
                  <a:cubicBezTo>
                    <a:pt x="46224" y="66885"/>
                    <a:pt x="45978" y="66567"/>
                    <a:pt x="45733" y="66223"/>
                  </a:cubicBezTo>
                  <a:cubicBezTo>
                    <a:pt x="44434" y="64434"/>
                    <a:pt x="43724" y="62229"/>
                    <a:pt x="43724" y="60023"/>
                  </a:cubicBezTo>
                  <a:cubicBezTo>
                    <a:pt x="43724" y="54459"/>
                    <a:pt x="48258" y="49925"/>
                    <a:pt x="53821" y="49925"/>
                  </a:cubicBezTo>
                  <a:cubicBezTo>
                    <a:pt x="59409" y="49925"/>
                    <a:pt x="63943" y="54459"/>
                    <a:pt x="63943" y="60023"/>
                  </a:cubicBezTo>
                  <a:cubicBezTo>
                    <a:pt x="63943" y="62670"/>
                    <a:pt x="62914" y="65268"/>
                    <a:pt x="61149" y="67179"/>
                  </a:cubicBezTo>
                  <a:cubicBezTo>
                    <a:pt x="60684" y="67719"/>
                    <a:pt x="60267" y="68258"/>
                    <a:pt x="59899" y="68846"/>
                  </a:cubicBezTo>
                  <a:cubicBezTo>
                    <a:pt x="59875" y="68846"/>
                    <a:pt x="59875" y="68870"/>
                    <a:pt x="59875" y="68870"/>
                  </a:cubicBezTo>
                  <a:cubicBezTo>
                    <a:pt x="59850" y="68919"/>
                    <a:pt x="59826" y="68944"/>
                    <a:pt x="59801" y="68993"/>
                  </a:cubicBezTo>
                  <a:cubicBezTo>
                    <a:pt x="58748" y="70758"/>
                    <a:pt x="58159" y="72767"/>
                    <a:pt x="58159" y="74851"/>
                  </a:cubicBezTo>
                  <a:lnTo>
                    <a:pt x="58159" y="78993"/>
                  </a:lnTo>
                  <a:cubicBezTo>
                    <a:pt x="58159" y="80708"/>
                    <a:pt x="59556" y="82105"/>
                    <a:pt x="61247" y="82105"/>
                  </a:cubicBezTo>
                  <a:lnTo>
                    <a:pt x="101466" y="82105"/>
                  </a:lnTo>
                  <a:lnTo>
                    <a:pt x="101466" y="106442"/>
                  </a:lnTo>
                  <a:lnTo>
                    <a:pt x="100437" y="106442"/>
                  </a:lnTo>
                  <a:cubicBezTo>
                    <a:pt x="99138" y="106442"/>
                    <a:pt x="97888" y="105952"/>
                    <a:pt x="96957" y="105094"/>
                  </a:cubicBezTo>
                  <a:cubicBezTo>
                    <a:pt x="93893" y="102276"/>
                    <a:pt x="89751" y="100658"/>
                    <a:pt x="85609" y="100658"/>
                  </a:cubicBezTo>
                  <a:cubicBezTo>
                    <a:pt x="76614" y="100658"/>
                    <a:pt x="69311" y="107962"/>
                    <a:pt x="69311" y="116957"/>
                  </a:cubicBezTo>
                  <a:cubicBezTo>
                    <a:pt x="69311" y="125951"/>
                    <a:pt x="76614" y="133255"/>
                    <a:pt x="85609" y="133255"/>
                  </a:cubicBezTo>
                  <a:cubicBezTo>
                    <a:pt x="89776" y="133255"/>
                    <a:pt x="93893" y="131637"/>
                    <a:pt x="96957" y="128819"/>
                  </a:cubicBezTo>
                  <a:cubicBezTo>
                    <a:pt x="97888" y="127961"/>
                    <a:pt x="99138" y="127471"/>
                    <a:pt x="100437" y="127471"/>
                  </a:cubicBezTo>
                  <a:lnTo>
                    <a:pt x="101466" y="127471"/>
                  </a:lnTo>
                  <a:lnTo>
                    <a:pt x="101466" y="135461"/>
                  </a:lnTo>
                  <a:lnTo>
                    <a:pt x="88354" y="148573"/>
                  </a:lnTo>
                  <a:cubicBezTo>
                    <a:pt x="87472" y="149455"/>
                    <a:pt x="87251" y="150730"/>
                    <a:pt x="87643" y="151808"/>
                  </a:cubicBezTo>
                  <a:lnTo>
                    <a:pt x="27842" y="151808"/>
                  </a:lnTo>
                  <a:cubicBezTo>
                    <a:pt x="15906" y="151808"/>
                    <a:pt x="6176" y="142103"/>
                    <a:pt x="6176" y="130167"/>
                  </a:cubicBezTo>
                  <a:lnTo>
                    <a:pt x="6176" y="109947"/>
                  </a:lnTo>
                  <a:cubicBezTo>
                    <a:pt x="6176" y="108232"/>
                    <a:pt x="4804" y="106859"/>
                    <a:pt x="3088" y="106859"/>
                  </a:cubicBezTo>
                  <a:cubicBezTo>
                    <a:pt x="1397" y="106859"/>
                    <a:pt x="0" y="108232"/>
                    <a:pt x="0" y="109947"/>
                  </a:cubicBezTo>
                  <a:lnTo>
                    <a:pt x="0" y="130167"/>
                  </a:lnTo>
                  <a:cubicBezTo>
                    <a:pt x="0" y="145509"/>
                    <a:pt x="12499" y="158009"/>
                    <a:pt x="27842" y="158009"/>
                  </a:cubicBezTo>
                  <a:lnTo>
                    <a:pt x="93403" y="158009"/>
                  </a:lnTo>
                  <a:lnTo>
                    <a:pt x="107765" y="172346"/>
                  </a:lnTo>
                  <a:lnTo>
                    <a:pt x="107005" y="173082"/>
                  </a:lnTo>
                  <a:cubicBezTo>
                    <a:pt x="106098" y="174013"/>
                    <a:pt x="104873" y="174528"/>
                    <a:pt x="103599" y="174601"/>
                  </a:cubicBezTo>
                  <a:cubicBezTo>
                    <a:pt x="99457" y="174748"/>
                    <a:pt x="95388" y="176537"/>
                    <a:pt x="92447" y="179503"/>
                  </a:cubicBezTo>
                  <a:cubicBezTo>
                    <a:pt x="86099" y="185851"/>
                    <a:pt x="86099" y="196169"/>
                    <a:pt x="92447" y="202541"/>
                  </a:cubicBezTo>
                  <a:cubicBezTo>
                    <a:pt x="95511" y="205605"/>
                    <a:pt x="99604" y="207296"/>
                    <a:pt x="103966" y="207296"/>
                  </a:cubicBezTo>
                  <a:cubicBezTo>
                    <a:pt x="108304" y="207296"/>
                    <a:pt x="112397" y="205605"/>
                    <a:pt x="115485" y="202541"/>
                  </a:cubicBezTo>
                  <a:cubicBezTo>
                    <a:pt x="118426" y="199576"/>
                    <a:pt x="120216" y="195532"/>
                    <a:pt x="120387" y="191365"/>
                  </a:cubicBezTo>
                  <a:cubicBezTo>
                    <a:pt x="120436" y="190091"/>
                    <a:pt x="120975" y="188890"/>
                    <a:pt x="121882" y="187959"/>
                  </a:cubicBezTo>
                  <a:lnTo>
                    <a:pt x="122642" y="187223"/>
                  </a:lnTo>
                  <a:lnTo>
                    <a:pt x="142028" y="206610"/>
                  </a:lnTo>
                  <a:cubicBezTo>
                    <a:pt x="142617" y="207198"/>
                    <a:pt x="143401" y="207517"/>
                    <a:pt x="144210" y="207517"/>
                  </a:cubicBezTo>
                  <a:cubicBezTo>
                    <a:pt x="145043" y="207517"/>
                    <a:pt x="145827" y="207198"/>
                    <a:pt x="146391" y="206610"/>
                  </a:cubicBezTo>
                  <a:lnTo>
                    <a:pt x="200653" y="152372"/>
                  </a:lnTo>
                  <a:cubicBezTo>
                    <a:pt x="205923" y="147102"/>
                    <a:pt x="208815" y="140117"/>
                    <a:pt x="208815" y="132667"/>
                  </a:cubicBezTo>
                  <a:cubicBezTo>
                    <a:pt x="208815" y="125241"/>
                    <a:pt x="205923" y="118256"/>
                    <a:pt x="200653" y="112986"/>
                  </a:cubicBezTo>
                  <a:lnTo>
                    <a:pt x="169772" y="82105"/>
                  </a:lnTo>
                  <a:lnTo>
                    <a:pt x="206045" y="82105"/>
                  </a:lnTo>
                  <a:cubicBezTo>
                    <a:pt x="207761" y="82105"/>
                    <a:pt x="209133" y="80708"/>
                    <a:pt x="209133" y="79017"/>
                  </a:cubicBezTo>
                  <a:lnTo>
                    <a:pt x="209133" y="52204"/>
                  </a:lnTo>
                  <a:cubicBezTo>
                    <a:pt x="209133" y="50489"/>
                    <a:pt x="207761" y="49092"/>
                    <a:pt x="206045" y="49092"/>
                  </a:cubicBezTo>
                  <a:cubicBezTo>
                    <a:pt x="204330" y="49092"/>
                    <a:pt x="202957" y="50489"/>
                    <a:pt x="202957" y="52204"/>
                  </a:cubicBezTo>
                  <a:lnTo>
                    <a:pt x="202957" y="75904"/>
                  </a:lnTo>
                  <a:lnTo>
                    <a:pt x="162738" y="75904"/>
                  </a:lnTo>
                  <a:cubicBezTo>
                    <a:pt x="162665" y="75904"/>
                    <a:pt x="162591" y="75929"/>
                    <a:pt x="162518" y="75929"/>
                  </a:cubicBezTo>
                  <a:cubicBezTo>
                    <a:pt x="162444" y="75904"/>
                    <a:pt x="162371" y="75904"/>
                    <a:pt x="162297" y="75904"/>
                  </a:cubicBezTo>
                  <a:cubicBezTo>
                    <a:pt x="161488" y="75904"/>
                    <a:pt x="160704" y="76248"/>
                    <a:pt x="160116" y="76811"/>
                  </a:cubicBezTo>
                  <a:lnTo>
                    <a:pt x="150484" y="86443"/>
                  </a:lnTo>
                  <a:cubicBezTo>
                    <a:pt x="150802" y="85389"/>
                    <a:pt x="150974" y="84286"/>
                    <a:pt x="150974" y="83159"/>
                  </a:cubicBezTo>
                  <a:lnTo>
                    <a:pt x="150974" y="79017"/>
                  </a:lnTo>
                  <a:cubicBezTo>
                    <a:pt x="150974" y="77301"/>
                    <a:pt x="149602" y="75904"/>
                    <a:pt x="147886" y="75904"/>
                  </a:cubicBezTo>
                  <a:lnTo>
                    <a:pt x="107667" y="75904"/>
                  </a:lnTo>
                  <a:lnTo>
                    <a:pt x="107667" y="51567"/>
                  </a:lnTo>
                  <a:lnTo>
                    <a:pt x="108721" y="51567"/>
                  </a:lnTo>
                  <a:cubicBezTo>
                    <a:pt x="109554" y="51567"/>
                    <a:pt x="110338" y="51763"/>
                    <a:pt x="111074" y="52131"/>
                  </a:cubicBezTo>
                  <a:cubicBezTo>
                    <a:pt x="111466" y="52352"/>
                    <a:pt x="111858" y="52621"/>
                    <a:pt x="112177" y="52915"/>
                  </a:cubicBezTo>
                  <a:cubicBezTo>
                    <a:pt x="115240" y="55734"/>
                    <a:pt x="119382" y="57351"/>
                    <a:pt x="123549" y="57351"/>
                  </a:cubicBezTo>
                  <a:cubicBezTo>
                    <a:pt x="132519" y="57351"/>
                    <a:pt x="139847" y="50048"/>
                    <a:pt x="139847" y="41053"/>
                  </a:cubicBezTo>
                  <a:cubicBezTo>
                    <a:pt x="139847" y="32058"/>
                    <a:pt x="132519" y="24755"/>
                    <a:pt x="123549" y="24755"/>
                  </a:cubicBezTo>
                  <a:cubicBezTo>
                    <a:pt x="119382" y="24755"/>
                    <a:pt x="115240" y="26372"/>
                    <a:pt x="112177" y="29191"/>
                  </a:cubicBezTo>
                  <a:cubicBezTo>
                    <a:pt x="111956" y="29411"/>
                    <a:pt x="111686" y="29607"/>
                    <a:pt x="111417" y="29779"/>
                  </a:cubicBezTo>
                  <a:cubicBezTo>
                    <a:pt x="110608" y="30269"/>
                    <a:pt x="109677" y="30539"/>
                    <a:pt x="108721" y="30539"/>
                  </a:cubicBezTo>
                  <a:lnTo>
                    <a:pt x="107667" y="30539"/>
                  </a:lnTo>
                  <a:lnTo>
                    <a:pt x="107667" y="6202"/>
                  </a:lnTo>
                  <a:lnTo>
                    <a:pt x="181291" y="6202"/>
                  </a:lnTo>
                  <a:cubicBezTo>
                    <a:pt x="193227" y="6202"/>
                    <a:pt x="202957" y="15907"/>
                    <a:pt x="202957" y="27843"/>
                  </a:cubicBezTo>
                  <a:lnTo>
                    <a:pt x="202957" y="37744"/>
                  </a:lnTo>
                  <a:cubicBezTo>
                    <a:pt x="202957" y="39460"/>
                    <a:pt x="204330" y="40857"/>
                    <a:pt x="206045" y="40857"/>
                  </a:cubicBezTo>
                  <a:cubicBezTo>
                    <a:pt x="207761" y="40857"/>
                    <a:pt x="209133" y="39460"/>
                    <a:pt x="209133" y="37744"/>
                  </a:cubicBezTo>
                  <a:lnTo>
                    <a:pt x="209133" y="27843"/>
                  </a:lnTo>
                  <a:cubicBezTo>
                    <a:pt x="209133" y="12500"/>
                    <a:pt x="196658" y="1"/>
                    <a:pt x="181291" y="1"/>
                  </a:cubicBezTo>
                  <a:lnTo>
                    <a:pt x="63723" y="1"/>
                  </a:lnTo>
                  <a:cubicBezTo>
                    <a:pt x="62032" y="1"/>
                    <a:pt x="60635" y="1398"/>
                    <a:pt x="60635" y="3113"/>
                  </a:cubicBezTo>
                  <a:cubicBezTo>
                    <a:pt x="60635" y="4805"/>
                    <a:pt x="62032" y="6202"/>
                    <a:pt x="63723" y="6202"/>
                  </a:cubicBezTo>
                  <a:lnTo>
                    <a:pt x="101466" y="6202"/>
                  </a:lnTo>
                  <a:lnTo>
                    <a:pt x="101466" y="33627"/>
                  </a:lnTo>
                  <a:cubicBezTo>
                    <a:pt x="101466" y="35342"/>
                    <a:pt x="102863" y="36715"/>
                    <a:pt x="104579" y="36715"/>
                  </a:cubicBezTo>
                  <a:lnTo>
                    <a:pt x="108721" y="36715"/>
                  </a:lnTo>
                  <a:cubicBezTo>
                    <a:pt x="111000" y="36715"/>
                    <a:pt x="113206" y="36053"/>
                    <a:pt x="115044" y="34779"/>
                  </a:cubicBezTo>
                  <a:cubicBezTo>
                    <a:pt x="115510" y="34460"/>
                    <a:pt x="115976" y="34117"/>
                    <a:pt x="116392" y="33725"/>
                  </a:cubicBezTo>
                  <a:cubicBezTo>
                    <a:pt x="118304" y="31960"/>
                    <a:pt x="120926" y="30955"/>
                    <a:pt x="123549" y="30955"/>
                  </a:cubicBezTo>
                  <a:cubicBezTo>
                    <a:pt x="129112" y="30955"/>
                    <a:pt x="133646" y="35489"/>
                    <a:pt x="133646" y="41053"/>
                  </a:cubicBezTo>
                  <a:cubicBezTo>
                    <a:pt x="133646" y="46616"/>
                    <a:pt x="129112" y="51151"/>
                    <a:pt x="123549" y="51151"/>
                  </a:cubicBezTo>
                  <a:cubicBezTo>
                    <a:pt x="120926" y="51151"/>
                    <a:pt x="118304" y="50146"/>
                    <a:pt x="116392" y="48381"/>
                  </a:cubicBezTo>
                  <a:cubicBezTo>
                    <a:pt x="115877" y="47891"/>
                    <a:pt x="115314" y="47474"/>
                    <a:pt x="114726" y="47107"/>
                  </a:cubicBezTo>
                  <a:lnTo>
                    <a:pt x="114701" y="47107"/>
                  </a:lnTo>
                  <a:cubicBezTo>
                    <a:pt x="114677" y="47058"/>
                    <a:pt x="114628" y="47033"/>
                    <a:pt x="114579" y="47009"/>
                  </a:cubicBezTo>
                  <a:cubicBezTo>
                    <a:pt x="112838" y="45955"/>
                    <a:pt x="110804" y="45391"/>
                    <a:pt x="108721" y="45391"/>
                  </a:cubicBezTo>
                  <a:lnTo>
                    <a:pt x="104579" y="45391"/>
                  </a:lnTo>
                  <a:cubicBezTo>
                    <a:pt x="102863" y="45391"/>
                    <a:pt x="101466" y="46764"/>
                    <a:pt x="101466" y="48479"/>
                  </a:cubicBezTo>
                  <a:lnTo>
                    <a:pt x="101466" y="75904"/>
                  </a:lnTo>
                  <a:lnTo>
                    <a:pt x="64360" y="75904"/>
                  </a:lnTo>
                  <a:lnTo>
                    <a:pt x="64360" y="74851"/>
                  </a:lnTo>
                  <a:cubicBezTo>
                    <a:pt x="64360" y="74042"/>
                    <a:pt x="64556" y="73233"/>
                    <a:pt x="64924" y="72522"/>
                  </a:cubicBezTo>
                  <a:cubicBezTo>
                    <a:pt x="65120" y="72106"/>
                    <a:pt x="65389" y="71738"/>
                    <a:pt x="65708" y="71395"/>
                  </a:cubicBezTo>
                  <a:cubicBezTo>
                    <a:pt x="68502" y="68331"/>
                    <a:pt x="70120" y="64189"/>
                    <a:pt x="70120" y="60023"/>
                  </a:cubicBezTo>
                  <a:cubicBezTo>
                    <a:pt x="70120" y="51053"/>
                    <a:pt x="62816" y="43724"/>
                    <a:pt x="53821" y="43724"/>
                  </a:cubicBezTo>
                  <a:cubicBezTo>
                    <a:pt x="44851" y="43724"/>
                    <a:pt x="37547" y="51053"/>
                    <a:pt x="37547" y="60023"/>
                  </a:cubicBezTo>
                  <a:cubicBezTo>
                    <a:pt x="37547" y="63699"/>
                    <a:pt x="38797" y="67351"/>
                    <a:pt x="41003" y="70243"/>
                  </a:cubicBezTo>
                  <a:cubicBezTo>
                    <a:pt x="41297" y="70635"/>
                    <a:pt x="41616" y="71027"/>
                    <a:pt x="41959" y="71395"/>
                  </a:cubicBezTo>
                  <a:cubicBezTo>
                    <a:pt x="42841" y="72326"/>
                    <a:pt x="43307" y="73576"/>
                    <a:pt x="43307" y="74851"/>
                  </a:cubicBezTo>
                  <a:lnTo>
                    <a:pt x="43307" y="75904"/>
                  </a:lnTo>
                  <a:lnTo>
                    <a:pt x="6176" y="75904"/>
                  </a:lnTo>
                  <a:lnTo>
                    <a:pt x="6176" y="27843"/>
                  </a:lnTo>
                  <a:cubicBezTo>
                    <a:pt x="6176" y="15907"/>
                    <a:pt x="15906" y="6202"/>
                    <a:pt x="27842" y="6202"/>
                  </a:cubicBezTo>
                  <a:lnTo>
                    <a:pt x="49287" y="6202"/>
                  </a:lnTo>
                  <a:cubicBezTo>
                    <a:pt x="51003" y="6202"/>
                    <a:pt x="52400" y="4805"/>
                    <a:pt x="52400" y="3113"/>
                  </a:cubicBezTo>
                  <a:cubicBezTo>
                    <a:pt x="52400" y="1398"/>
                    <a:pt x="51003" y="1"/>
                    <a:pt x="4928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8"/>
          <p:cNvGrpSpPr/>
          <p:nvPr/>
        </p:nvGrpSpPr>
        <p:grpSpPr>
          <a:xfrm>
            <a:off x="1846633" y="1460003"/>
            <a:ext cx="609900" cy="609900"/>
            <a:chOff x="1846633" y="1460003"/>
            <a:chExt cx="609900" cy="609900"/>
          </a:xfrm>
        </p:grpSpPr>
        <p:sp>
          <p:nvSpPr>
            <p:cNvPr id="350" name="Google Shape;350;p38"/>
            <p:cNvSpPr/>
            <p:nvPr/>
          </p:nvSpPr>
          <p:spPr>
            <a:xfrm rot="-5400000">
              <a:off x="1846633" y="1460003"/>
              <a:ext cx="609900" cy="6099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1998510" y="1595821"/>
              <a:ext cx="306243" cy="338274"/>
            </a:xfrm>
            <a:custGeom>
              <a:avLst/>
              <a:gdLst/>
              <a:ahLst/>
              <a:cxnLst/>
              <a:rect l="l" t="t" r="r" b="b"/>
              <a:pathLst>
                <a:path w="189331" h="209134" extrusionOk="0">
                  <a:moveTo>
                    <a:pt x="37940" y="6176"/>
                  </a:moveTo>
                  <a:lnTo>
                    <a:pt x="37940" y="19386"/>
                  </a:lnTo>
                  <a:lnTo>
                    <a:pt x="16078" y="19386"/>
                  </a:lnTo>
                  <a:lnTo>
                    <a:pt x="16078" y="6176"/>
                  </a:lnTo>
                  <a:close/>
                  <a:moveTo>
                    <a:pt x="81688" y="6176"/>
                  </a:moveTo>
                  <a:lnTo>
                    <a:pt x="81688" y="19386"/>
                  </a:lnTo>
                  <a:lnTo>
                    <a:pt x="59802" y="19386"/>
                  </a:lnTo>
                  <a:lnTo>
                    <a:pt x="59802" y="6176"/>
                  </a:lnTo>
                  <a:close/>
                  <a:moveTo>
                    <a:pt x="129529" y="128279"/>
                  </a:moveTo>
                  <a:lnTo>
                    <a:pt x="129529" y="141489"/>
                  </a:lnTo>
                  <a:lnTo>
                    <a:pt x="107668" y="141489"/>
                  </a:lnTo>
                  <a:lnTo>
                    <a:pt x="107668" y="128279"/>
                  </a:lnTo>
                  <a:close/>
                  <a:moveTo>
                    <a:pt x="173253" y="128279"/>
                  </a:moveTo>
                  <a:lnTo>
                    <a:pt x="173253" y="141489"/>
                  </a:lnTo>
                  <a:lnTo>
                    <a:pt x="151391" y="141489"/>
                  </a:lnTo>
                  <a:lnTo>
                    <a:pt x="151391" y="128279"/>
                  </a:lnTo>
                  <a:close/>
                  <a:moveTo>
                    <a:pt x="91590" y="148499"/>
                  </a:moveTo>
                  <a:lnTo>
                    <a:pt x="91590" y="202957"/>
                  </a:lnTo>
                  <a:lnTo>
                    <a:pt x="6177" y="202957"/>
                  </a:lnTo>
                  <a:lnTo>
                    <a:pt x="6177" y="148499"/>
                  </a:lnTo>
                  <a:close/>
                  <a:moveTo>
                    <a:pt x="12990" y="0"/>
                  </a:moveTo>
                  <a:cubicBezTo>
                    <a:pt x="11275" y="0"/>
                    <a:pt x="9902" y="1397"/>
                    <a:pt x="9902" y="3088"/>
                  </a:cubicBezTo>
                  <a:lnTo>
                    <a:pt x="9902" y="19386"/>
                  </a:lnTo>
                  <a:lnTo>
                    <a:pt x="3089" y="19386"/>
                  </a:lnTo>
                  <a:cubicBezTo>
                    <a:pt x="1398" y="19386"/>
                    <a:pt x="1" y="20783"/>
                    <a:pt x="1" y="22475"/>
                  </a:cubicBezTo>
                  <a:lnTo>
                    <a:pt x="1" y="47228"/>
                  </a:lnTo>
                  <a:cubicBezTo>
                    <a:pt x="1" y="48944"/>
                    <a:pt x="1398" y="50317"/>
                    <a:pt x="3089" y="50317"/>
                  </a:cubicBezTo>
                  <a:cubicBezTo>
                    <a:pt x="4804" y="50317"/>
                    <a:pt x="6177" y="48944"/>
                    <a:pt x="6177" y="47228"/>
                  </a:cubicBezTo>
                  <a:lnTo>
                    <a:pt x="6177" y="25563"/>
                  </a:lnTo>
                  <a:lnTo>
                    <a:pt x="91590" y="25563"/>
                  </a:lnTo>
                  <a:lnTo>
                    <a:pt x="91590" y="80854"/>
                  </a:lnTo>
                  <a:lnTo>
                    <a:pt x="6177" y="80854"/>
                  </a:lnTo>
                  <a:lnTo>
                    <a:pt x="6177" y="61664"/>
                  </a:lnTo>
                  <a:cubicBezTo>
                    <a:pt x="6177" y="59948"/>
                    <a:pt x="4804" y="58576"/>
                    <a:pt x="3089" y="58576"/>
                  </a:cubicBezTo>
                  <a:cubicBezTo>
                    <a:pt x="1398" y="58576"/>
                    <a:pt x="1" y="59948"/>
                    <a:pt x="1" y="61664"/>
                  </a:cubicBezTo>
                  <a:lnTo>
                    <a:pt x="1" y="206045"/>
                  </a:lnTo>
                  <a:cubicBezTo>
                    <a:pt x="1" y="207761"/>
                    <a:pt x="1398" y="209133"/>
                    <a:pt x="3089" y="209133"/>
                  </a:cubicBezTo>
                  <a:lnTo>
                    <a:pt x="147470" y="209133"/>
                  </a:lnTo>
                  <a:cubicBezTo>
                    <a:pt x="149185" y="209133"/>
                    <a:pt x="150558" y="207761"/>
                    <a:pt x="150558" y="206045"/>
                  </a:cubicBezTo>
                  <a:cubicBezTo>
                    <a:pt x="150558" y="204330"/>
                    <a:pt x="149185" y="202957"/>
                    <a:pt x="147470" y="202957"/>
                  </a:cubicBezTo>
                  <a:lnTo>
                    <a:pt x="97766" y="202957"/>
                  </a:lnTo>
                  <a:lnTo>
                    <a:pt x="97766" y="147690"/>
                  </a:lnTo>
                  <a:lnTo>
                    <a:pt x="183155" y="147690"/>
                  </a:lnTo>
                  <a:lnTo>
                    <a:pt x="183155" y="202957"/>
                  </a:lnTo>
                  <a:lnTo>
                    <a:pt x="161905" y="202957"/>
                  </a:lnTo>
                  <a:cubicBezTo>
                    <a:pt x="160214" y="202957"/>
                    <a:pt x="158817" y="204330"/>
                    <a:pt x="158817" y="206045"/>
                  </a:cubicBezTo>
                  <a:cubicBezTo>
                    <a:pt x="158817" y="207761"/>
                    <a:pt x="160214" y="209133"/>
                    <a:pt x="161905" y="209133"/>
                  </a:cubicBezTo>
                  <a:lnTo>
                    <a:pt x="186243" y="209133"/>
                  </a:lnTo>
                  <a:cubicBezTo>
                    <a:pt x="187958" y="209133"/>
                    <a:pt x="189331" y="207761"/>
                    <a:pt x="189331" y="206045"/>
                  </a:cubicBezTo>
                  <a:lnTo>
                    <a:pt x="189331" y="144577"/>
                  </a:lnTo>
                  <a:cubicBezTo>
                    <a:pt x="189331" y="142886"/>
                    <a:pt x="187958" y="141489"/>
                    <a:pt x="186243" y="141489"/>
                  </a:cubicBezTo>
                  <a:lnTo>
                    <a:pt x="179429" y="141489"/>
                  </a:lnTo>
                  <a:lnTo>
                    <a:pt x="179429" y="125191"/>
                  </a:lnTo>
                  <a:cubicBezTo>
                    <a:pt x="179429" y="123475"/>
                    <a:pt x="178057" y="122103"/>
                    <a:pt x="176341" y="122103"/>
                  </a:cubicBezTo>
                  <a:lnTo>
                    <a:pt x="148303" y="122103"/>
                  </a:lnTo>
                  <a:cubicBezTo>
                    <a:pt x="146587" y="122103"/>
                    <a:pt x="145190" y="123475"/>
                    <a:pt x="145190" y="125191"/>
                  </a:cubicBezTo>
                  <a:lnTo>
                    <a:pt x="145190" y="141489"/>
                  </a:lnTo>
                  <a:lnTo>
                    <a:pt x="135706" y="141489"/>
                  </a:lnTo>
                  <a:lnTo>
                    <a:pt x="135706" y="125191"/>
                  </a:lnTo>
                  <a:cubicBezTo>
                    <a:pt x="135706" y="123475"/>
                    <a:pt x="134333" y="122103"/>
                    <a:pt x="132617" y="122103"/>
                  </a:cubicBezTo>
                  <a:lnTo>
                    <a:pt x="104579" y="122103"/>
                  </a:lnTo>
                  <a:cubicBezTo>
                    <a:pt x="102864" y="122103"/>
                    <a:pt x="101467" y="123475"/>
                    <a:pt x="101467" y="125191"/>
                  </a:cubicBezTo>
                  <a:lnTo>
                    <a:pt x="101467" y="141489"/>
                  </a:lnTo>
                  <a:lnTo>
                    <a:pt x="97766" y="141489"/>
                  </a:lnTo>
                  <a:lnTo>
                    <a:pt x="97766" y="114873"/>
                  </a:lnTo>
                  <a:cubicBezTo>
                    <a:pt x="97766" y="113182"/>
                    <a:pt x="96369" y="111785"/>
                    <a:pt x="94678" y="111785"/>
                  </a:cubicBezTo>
                  <a:cubicBezTo>
                    <a:pt x="92962" y="111785"/>
                    <a:pt x="91565" y="113182"/>
                    <a:pt x="91565" y="114873"/>
                  </a:cubicBezTo>
                  <a:lnTo>
                    <a:pt x="91565" y="142322"/>
                  </a:lnTo>
                  <a:lnTo>
                    <a:pt x="6177" y="142322"/>
                  </a:lnTo>
                  <a:lnTo>
                    <a:pt x="6177" y="87031"/>
                  </a:lnTo>
                  <a:lnTo>
                    <a:pt x="91590" y="87031"/>
                  </a:lnTo>
                  <a:lnTo>
                    <a:pt x="91590" y="100437"/>
                  </a:lnTo>
                  <a:cubicBezTo>
                    <a:pt x="91590" y="102153"/>
                    <a:pt x="92962" y="103550"/>
                    <a:pt x="94678" y="103550"/>
                  </a:cubicBezTo>
                  <a:cubicBezTo>
                    <a:pt x="96369" y="103550"/>
                    <a:pt x="97766" y="102153"/>
                    <a:pt x="97766" y="100437"/>
                  </a:cubicBezTo>
                  <a:lnTo>
                    <a:pt x="97766" y="22475"/>
                  </a:lnTo>
                  <a:cubicBezTo>
                    <a:pt x="97766" y="20783"/>
                    <a:pt x="96369" y="19386"/>
                    <a:pt x="94678" y="19386"/>
                  </a:cubicBezTo>
                  <a:lnTo>
                    <a:pt x="87864" y="19386"/>
                  </a:lnTo>
                  <a:lnTo>
                    <a:pt x="87864" y="3088"/>
                  </a:lnTo>
                  <a:cubicBezTo>
                    <a:pt x="87864" y="1397"/>
                    <a:pt x="86492" y="0"/>
                    <a:pt x="84776" y="0"/>
                  </a:cubicBezTo>
                  <a:lnTo>
                    <a:pt x="56714" y="0"/>
                  </a:lnTo>
                  <a:cubicBezTo>
                    <a:pt x="55023" y="0"/>
                    <a:pt x="53626" y="1397"/>
                    <a:pt x="53626" y="3088"/>
                  </a:cubicBezTo>
                  <a:lnTo>
                    <a:pt x="53626" y="19386"/>
                  </a:lnTo>
                  <a:lnTo>
                    <a:pt x="44141" y="19386"/>
                  </a:lnTo>
                  <a:lnTo>
                    <a:pt x="44141" y="3088"/>
                  </a:lnTo>
                  <a:cubicBezTo>
                    <a:pt x="44141" y="1397"/>
                    <a:pt x="42744" y="0"/>
                    <a:pt x="4105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38"/>
          <p:cNvGrpSpPr/>
          <p:nvPr/>
        </p:nvGrpSpPr>
        <p:grpSpPr>
          <a:xfrm>
            <a:off x="1805161" y="1188715"/>
            <a:ext cx="692699" cy="278794"/>
            <a:chOff x="1186675" y="1462440"/>
            <a:chExt cx="656400" cy="264184"/>
          </a:xfrm>
        </p:grpSpPr>
        <p:cxnSp>
          <p:nvCxnSpPr>
            <p:cNvPr id="353" name="Google Shape;353;p38"/>
            <p:cNvCxnSpPr/>
            <p:nvPr/>
          </p:nvCxnSpPr>
          <p:spPr>
            <a:xfrm rot="10800000">
              <a:off x="1514878" y="1473724"/>
              <a:ext cx="0" cy="2529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38"/>
            <p:cNvCxnSpPr/>
            <p:nvPr/>
          </p:nvCxnSpPr>
          <p:spPr>
            <a:xfrm>
              <a:off x="1186675" y="1462440"/>
              <a:ext cx="6564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5" name="Google Shape;355;p38"/>
          <p:cNvGrpSpPr/>
          <p:nvPr/>
        </p:nvGrpSpPr>
        <p:grpSpPr>
          <a:xfrm>
            <a:off x="2929963" y="1187390"/>
            <a:ext cx="1819210" cy="281628"/>
            <a:chOff x="1135818" y="1475357"/>
            <a:chExt cx="1248000" cy="193200"/>
          </a:xfrm>
        </p:grpSpPr>
        <p:cxnSp>
          <p:nvCxnSpPr>
            <p:cNvPr id="356" name="Google Shape;356;p38"/>
            <p:cNvCxnSpPr>
              <a:stCxn id="324" idx="0"/>
            </p:cNvCxnSpPr>
            <p:nvPr/>
          </p:nvCxnSpPr>
          <p:spPr>
            <a:xfrm rot="10800000">
              <a:off x="1515535" y="1475357"/>
              <a:ext cx="0" cy="1932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38"/>
            <p:cNvCxnSpPr/>
            <p:nvPr/>
          </p:nvCxnSpPr>
          <p:spPr>
            <a:xfrm>
              <a:off x="1135818" y="1476985"/>
              <a:ext cx="1248000" cy="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58" name="Google Shape;358;p38"/>
          <p:cNvCxnSpPr>
            <a:stCxn id="327" idx="0"/>
          </p:cNvCxnSpPr>
          <p:nvPr/>
        </p:nvCxnSpPr>
        <p:spPr>
          <a:xfrm rot="10800000">
            <a:off x="4327925" y="1190098"/>
            <a:ext cx="0" cy="59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38"/>
          <p:cNvSpPr txBox="1"/>
          <p:nvPr/>
        </p:nvSpPr>
        <p:spPr>
          <a:xfrm>
            <a:off x="3136113" y="940975"/>
            <a:ext cx="6927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55%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BOY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3906825" y="940936"/>
            <a:ext cx="8421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45%</a:t>
            </a:r>
            <a:endParaRPr sz="24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GIRLS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361" name="Google Shape;361;p38"/>
          <p:cNvSpPr/>
          <p:nvPr/>
        </p:nvSpPr>
        <p:spPr>
          <a:xfrm rot="-5400000">
            <a:off x="3892620" y="3568275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8"/>
          <p:cNvSpPr/>
          <p:nvPr/>
        </p:nvSpPr>
        <p:spPr>
          <a:xfrm rot="-5400000">
            <a:off x="4081838" y="3568275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8"/>
          <p:cNvSpPr/>
          <p:nvPr/>
        </p:nvSpPr>
        <p:spPr>
          <a:xfrm rot="-5400000">
            <a:off x="4271056" y="3568275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8"/>
          <p:cNvSpPr/>
          <p:nvPr/>
        </p:nvSpPr>
        <p:spPr>
          <a:xfrm rot="-5400000">
            <a:off x="4454766" y="3568275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8"/>
          <p:cNvSpPr/>
          <p:nvPr/>
        </p:nvSpPr>
        <p:spPr>
          <a:xfrm rot="-5400000">
            <a:off x="4638477" y="3568275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8"/>
          <p:cNvSpPr/>
          <p:nvPr/>
        </p:nvSpPr>
        <p:spPr>
          <a:xfrm rot="-5400000">
            <a:off x="3892620" y="3308136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8"/>
          <p:cNvSpPr/>
          <p:nvPr/>
        </p:nvSpPr>
        <p:spPr>
          <a:xfrm rot="-5400000">
            <a:off x="4081838" y="3308136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8"/>
          <p:cNvSpPr/>
          <p:nvPr/>
        </p:nvSpPr>
        <p:spPr>
          <a:xfrm rot="-5400000">
            <a:off x="4271056" y="3308136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 rot="-5400000">
            <a:off x="4454766" y="3308136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"/>
          <p:cNvSpPr/>
          <p:nvPr/>
        </p:nvSpPr>
        <p:spPr>
          <a:xfrm rot="-5400000">
            <a:off x="4638477" y="3308136"/>
            <a:ext cx="121200" cy="121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8"/>
          <p:cNvSpPr txBox="1"/>
          <p:nvPr/>
        </p:nvSpPr>
        <p:spPr>
          <a:xfrm>
            <a:off x="2850070" y="3261550"/>
            <a:ext cx="9096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5 - 13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372" name="Google Shape;372;p38"/>
          <p:cNvSpPr/>
          <p:nvPr/>
        </p:nvSpPr>
        <p:spPr>
          <a:xfrm rot="-5400000">
            <a:off x="3703395" y="3568275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8"/>
          <p:cNvSpPr/>
          <p:nvPr/>
        </p:nvSpPr>
        <p:spPr>
          <a:xfrm rot="-5400000">
            <a:off x="3703395" y="3308136"/>
            <a:ext cx="121200" cy="1212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8"/>
          <p:cNvSpPr txBox="1"/>
          <p:nvPr/>
        </p:nvSpPr>
        <p:spPr>
          <a:xfrm>
            <a:off x="3906813" y="2962168"/>
            <a:ext cx="842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AGE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cxnSp>
        <p:nvCxnSpPr>
          <p:cNvPr id="375" name="Google Shape;375;p38"/>
          <p:cNvCxnSpPr/>
          <p:nvPr/>
        </p:nvCxnSpPr>
        <p:spPr>
          <a:xfrm>
            <a:off x="2929963" y="3182475"/>
            <a:ext cx="4311900" cy="1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Google Shape;376;p38"/>
          <p:cNvSpPr txBox="1"/>
          <p:nvPr/>
        </p:nvSpPr>
        <p:spPr>
          <a:xfrm>
            <a:off x="1805175" y="940988"/>
            <a:ext cx="6927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HOBBIES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5377950" y="3009800"/>
            <a:ext cx="19608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2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rPr>
              <a:t>NATIONALITIES</a:t>
            </a:r>
            <a:endParaRPr sz="1200">
              <a:solidFill>
                <a:srgbClr val="FFFFFF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378" name="Google Shape;378;p38"/>
          <p:cNvSpPr/>
          <p:nvPr/>
        </p:nvSpPr>
        <p:spPr>
          <a:xfrm rot="-5400000">
            <a:off x="5865482" y="1602805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8"/>
          <p:cNvSpPr/>
          <p:nvPr/>
        </p:nvSpPr>
        <p:spPr>
          <a:xfrm rot="-5400000">
            <a:off x="6750082" y="1798293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rot="-5400000">
            <a:off x="5803682" y="1999855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/>
          <p:nvPr/>
        </p:nvSpPr>
        <p:spPr>
          <a:xfrm rot="-5400000">
            <a:off x="6169832" y="2069893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"/>
          <p:cNvSpPr/>
          <p:nvPr/>
        </p:nvSpPr>
        <p:spPr>
          <a:xfrm rot="-5400000">
            <a:off x="6493257" y="2069893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8"/>
          <p:cNvSpPr/>
          <p:nvPr/>
        </p:nvSpPr>
        <p:spPr>
          <a:xfrm rot="-5400000">
            <a:off x="5927282" y="2273893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8"/>
          <p:cNvSpPr/>
          <p:nvPr/>
        </p:nvSpPr>
        <p:spPr>
          <a:xfrm rot="-5400000">
            <a:off x="6212632" y="2273893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8"/>
          <p:cNvSpPr/>
          <p:nvPr/>
        </p:nvSpPr>
        <p:spPr>
          <a:xfrm rot="-5400000">
            <a:off x="6137082" y="1734055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8"/>
          <p:cNvSpPr/>
          <p:nvPr/>
        </p:nvSpPr>
        <p:spPr>
          <a:xfrm rot="-5400000">
            <a:off x="6212632" y="1543405"/>
            <a:ext cx="61800" cy="61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8"/>
          <p:cNvSpPr txBox="1">
            <a:spLocks noGrp="1"/>
          </p:cNvSpPr>
          <p:nvPr>
            <p:ph type="subTitle" idx="4294967295"/>
          </p:nvPr>
        </p:nvSpPr>
        <p:spPr>
          <a:xfrm>
            <a:off x="5840875" y="3298600"/>
            <a:ext cx="1484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Neptune is the farthest planet from the Sun</a:t>
            </a: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/>
          <p:nvPr/>
        </p:nvSpPr>
        <p:spPr>
          <a:xfrm>
            <a:off x="3883798" y="1678750"/>
            <a:ext cx="2272500" cy="22725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9"/>
          <p:cNvSpPr/>
          <p:nvPr/>
        </p:nvSpPr>
        <p:spPr>
          <a:xfrm>
            <a:off x="3412925" y="239233"/>
            <a:ext cx="2115300" cy="2115300"/>
          </a:xfrm>
          <a:prstGeom prst="ellipse">
            <a:avLst/>
          </a:prstGeom>
          <a:solidFill>
            <a:srgbClr val="FFFFFF">
              <a:alpha val="8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9"/>
          <p:cNvSpPr/>
          <p:nvPr/>
        </p:nvSpPr>
        <p:spPr>
          <a:xfrm>
            <a:off x="2387510" y="1549352"/>
            <a:ext cx="1645200" cy="1645200"/>
          </a:xfrm>
          <a:prstGeom prst="ellipse">
            <a:avLst/>
          </a:prstGeom>
          <a:solidFill>
            <a:srgbClr val="FFFFFF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9"/>
          <p:cNvSpPr/>
          <p:nvPr/>
        </p:nvSpPr>
        <p:spPr>
          <a:xfrm>
            <a:off x="5395700" y="877725"/>
            <a:ext cx="1360800" cy="1360800"/>
          </a:xfrm>
          <a:prstGeom prst="ellipse">
            <a:avLst/>
          </a:prstGeom>
          <a:solidFill>
            <a:srgbClr val="FFFFFF">
              <a:alpha val="294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9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TOP SOCIAL NETWORKING SITES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97" name="Google Shape;397;p39"/>
          <p:cNvSpPr txBox="1">
            <a:spLocks noGrp="1"/>
          </p:cNvSpPr>
          <p:nvPr>
            <p:ph type="ctrTitle"/>
          </p:nvPr>
        </p:nvSpPr>
        <p:spPr>
          <a:xfrm>
            <a:off x="4394700" y="2830100"/>
            <a:ext cx="13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40%</a:t>
            </a:r>
            <a:endParaRPr sz="3000"/>
          </a:p>
        </p:txBody>
      </p:sp>
      <p:grpSp>
        <p:nvGrpSpPr>
          <p:cNvPr id="398" name="Google Shape;398;p39"/>
          <p:cNvGrpSpPr/>
          <p:nvPr/>
        </p:nvGrpSpPr>
        <p:grpSpPr>
          <a:xfrm>
            <a:off x="4260395" y="836093"/>
            <a:ext cx="420359" cy="420359"/>
            <a:chOff x="1190625" y="238125"/>
            <a:chExt cx="5228350" cy="5228350"/>
          </a:xfrm>
        </p:grpSpPr>
        <p:sp>
          <p:nvSpPr>
            <p:cNvPr id="399" name="Google Shape;399;p39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39"/>
          <p:cNvGrpSpPr/>
          <p:nvPr/>
        </p:nvGrpSpPr>
        <p:grpSpPr>
          <a:xfrm>
            <a:off x="4810138" y="2380875"/>
            <a:ext cx="419837" cy="419837"/>
            <a:chOff x="1190625" y="238125"/>
            <a:chExt cx="5228350" cy="5228350"/>
          </a:xfrm>
        </p:grpSpPr>
        <p:sp>
          <p:nvSpPr>
            <p:cNvPr id="404" name="Google Shape;404;p39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39"/>
          <p:cNvGrpSpPr/>
          <p:nvPr/>
        </p:nvGrpSpPr>
        <p:grpSpPr>
          <a:xfrm>
            <a:off x="3001192" y="1875756"/>
            <a:ext cx="417869" cy="419837"/>
            <a:chOff x="1204700" y="238125"/>
            <a:chExt cx="5203850" cy="5228350"/>
          </a:xfrm>
        </p:grpSpPr>
        <p:sp>
          <p:nvSpPr>
            <p:cNvPr id="412" name="Google Shape;412;p39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39"/>
          <p:cNvGrpSpPr/>
          <p:nvPr/>
        </p:nvGrpSpPr>
        <p:grpSpPr>
          <a:xfrm>
            <a:off x="5865862" y="1158935"/>
            <a:ext cx="420477" cy="342935"/>
            <a:chOff x="1180800" y="717250"/>
            <a:chExt cx="5236325" cy="4270675"/>
          </a:xfrm>
        </p:grpSpPr>
        <p:sp>
          <p:nvSpPr>
            <p:cNvPr id="418" name="Google Shape;418;p39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39"/>
          <p:cNvSpPr/>
          <p:nvPr/>
        </p:nvSpPr>
        <p:spPr>
          <a:xfrm>
            <a:off x="4872350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9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9"/>
          <p:cNvSpPr/>
          <p:nvPr/>
        </p:nvSpPr>
        <p:spPr>
          <a:xfrm>
            <a:off x="5495825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39"/>
          <p:cNvGrpSpPr/>
          <p:nvPr/>
        </p:nvGrpSpPr>
        <p:grpSpPr>
          <a:xfrm>
            <a:off x="4166100" y="2340750"/>
            <a:ext cx="1841775" cy="1360750"/>
            <a:chOff x="4166100" y="2340750"/>
            <a:chExt cx="1841775" cy="1360750"/>
          </a:xfrm>
        </p:grpSpPr>
        <p:sp>
          <p:nvSpPr>
            <p:cNvPr id="428" name="Google Shape;428;p39"/>
            <p:cNvSpPr/>
            <p:nvPr/>
          </p:nvSpPr>
          <p:spPr>
            <a:xfrm>
              <a:off x="4166100" y="3132025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617825" y="234075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881775" y="316211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4648350" y="257356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395700" y="363910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945475" y="2647500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4276150" y="2429925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5363300" y="2709888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39"/>
          <p:cNvSpPr txBox="1">
            <a:spLocks noGrp="1"/>
          </p:cNvSpPr>
          <p:nvPr>
            <p:ph type="ctrTitle"/>
          </p:nvPr>
        </p:nvSpPr>
        <p:spPr>
          <a:xfrm>
            <a:off x="3810125" y="1269225"/>
            <a:ext cx="13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D77EAD"/>
                </a:solidFill>
              </a:rPr>
              <a:t>30%</a:t>
            </a:r>
            <a:endParaRPr sz="3000">
              <a:solidFill>
                <a:srgbClr val="D77EAD"/>
              </a:solidFill>
            </a:endParaRPr>
          </a:p>
        </p:txBody>
      </p:sp>
      <p:sp>
        <p:nvSpPr>
          <p:cNvPr id="437" name="Google Shape;437;p39"/>
          <p:cNvSpPr txBox="1">
            <a:spLocks noGrp="1"/>
          </p:cNvSpPr>
          <p:nvPr>
            <p:ph type="ctrTitle"/>
          </p:nvPr>
        </p:nvSpPr>
        <p:spPr>
          <a:xfrm>
            <a:off x="5415650" y="1501875"/>
            <a:ext cx="13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10%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38" name="Google Shape;438;p39"/>
          <p:cNvSpPr txBox="1">
            <a:spLocks noGrp="1"/>
          </p:cNvSpPr>
          <p:nvPr>
            <p:ph type="ctrTitle"/>
          </p:nvPr>
        </p:nvSpPr>
        <p:spPr>
          <a:xfrm>
            <a:off x="2549680" y="2316425"/>
            <a:ext cx="13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20%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ESTUDOS DA RESOLUÇÃO SEME 01/2020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2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3200" y="282222"/>
            <a:ext cx="8715022" cy="4113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marR="75565" indent="190500" algn="just">
              <a:lnSpc>
                <a:spcPct val="121000"/>
              </a:lnSpc>
              <a:spcBef>
                <a:spcPts val="490"/>
              </a:spcBef>
            </a:pP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Art. 7º - Os professores deverão, a partir do dia 18 de maio de 2020,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76200" indent="190500" algn="just">
              <a:lnSpc>
                <a:spcPct val="121000"/>
              </a:lnSpc>
              <a:spcBef>
                <a:spcPts val="495"/>
              </a:spcBef>
            </a:pP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atuar</a:t>
            </a:r>
            <a:r>
              <a:rPr lang="pt-PT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pt-PT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prol</a:t>
            </a:r>
            <a:r>
              <a:rPr lang="pt-PT" spc="-3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das</a:t>
            </a:r>
            <a:r>
              <a:rPr lang="pt-PT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atividades</a:t>
            </a:r>
            <a:r>
              <a:rPr lang="pt-PT" spc="-3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não</a:t>
            </a:r>
            <a:r>
              <a:rPr lang="pt-PT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presenciais</a:t>
            </a:r>
            <a:r>
              <a:rPr lang="pt-PT" spc="-3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dos</a:t>
            </a:r>
            <a:r>
              <a:rPr lang="pt-PT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alunos, formação continuada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74930" indent="190500" algn="just">
              <a:lnSpc>
                <a:spcPct val="121000"/>
              </a:lnSpc>
              <a:spcBef>
                <a:spcPts val="495"/>
              </a:spcBef>
            </a:pP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pt-PT" spc="-9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demais</a:t>
            </a:r>
            <a:r>
              <a:rPr lang="pt-PT" spc="-8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solicitações</a:t>
            </a:r>
            <a:r>
              <a:rPr lang="pt-PT" spc="-8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sob</a:t>
            </a:r>
            <a:r>
              <a:rPr lang="pt-PT" spc="-8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pt-PT" spc="-8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orientação</a:t>
            </a:r>
            <a:r>
              <a:rPr lang="pt-PT" spc="-8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da</a:t>
            </a:r>
            <a:r>
              <a:rPr lang="pt-PT" spc="-8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SEME</a:t>
            </a:r>
            <a:r>
              <a:rPr lang="pt-PT" spc="-8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pt-PT" spc="-8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equipe gestora.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74930" indent="190500" algn="just">
              <a:lnSpc>
                <a:spcPct val="121000"/>
              </a:lnSpc>
              <a:spcBef>
                <a:spcPts val="495"/>
              </a:spcBef>
            </a:pP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§ 1º - Objetivando cumprir as atividades previstas no calendário da da rede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74930" indent="190500" algn="just">
              <a:lnSpc>
                <a:spcPct val="121000"/>
              </a:lnSpc>
              <a:spcBef>
                <a:spcPts val="495"/>
              </a:spcBef>
            </a:pPr>
            <a:r>
              <a:rPr lang="pt-PT" dirty="0">
                <a:latin typeface="Arial" panose="020B0604020202020204" pitchFamily="34" charset="0"/>
                <a:ea typeface="Arial" panose="020B0604020202020204" pitchFamily="34" charset="0"/>
              </a:rPr>
              <a:t>municipal e suas demais atribuições, os professores que estiverem em Regime de Teletrabalho e necessitarem de equipamentos e/ou suporte tecnológico deverão ir à escola, seguindo todas as normas sanitárias, para a utilização dos recursos necessários para realizar as atividades escolares não presenciais e orientar os alunos e seus responsáveis.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4000" indent="190500" algn="just">
              <a:spcBef>
                <a:spcPts val="480"/>
              </a:spcBef>
            </a:pP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§ 2º - Os Horários de Trabalho Coletivo Pedagógico –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indent="190500" algn="just">
              <a:spcBef>
                <a:spcPts val="250"/>
              </a:spcBef>
            </a:pP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HTCP, deverão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74295" indent="190500" algn="just">
              <a:lnSpc>
                <a:spcPct val="121000"/>
              </a:lnSpc>
              <a:spcBef>
                <a:spcPts val="750"/>
              </a:spcBef>
            </a:pP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continuar</a:t>
            </a:r>
            <a:r>
              <a:rPr lang="pt-PT" b="1" i="1" spc="-1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sendo</a:t>
            </a:r>
            <a:r>
              <a:rPr lang="pt-PT" b="1" i="1" spc="-1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realizados</a:t>
            </a:r>
            <a:r>
              <a:rPr lang="pt-PT" b="1" i="1" spc="-10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semanalmente</a:t>
            </a:r>
            <a:r>
              <a:rPr lang="pt-PT" b="1" i="1" spc="-1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na</a:t>
            </a:r>
            <a:r>
              <a:rPr lang="pt-PT" b="1" i="1" spc="-11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modalidade online, nos prazos pré-estabelecidos pela SEME, enquanto mantidas as medidas de isolamento social, de acordo com</a:t>
            </a:r>
            <a:r>
              <a:rPr lang="pt-PT" b="1" i="1" spc="-195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pt-PT" b="1" i="1" dirty="0">
                <a:solidFill>
                  <a:srgbClr val="FF0000"/>
                </a:solidFill>
              </a:rPr>
              <a:t>carga horária de cada professor. A devolutiva das atividades ao coordenador pedagógico computará a presença no </a:t>
            </a:r>
            <a:r>
              <a:rPr lang="pt-PT" b="1" i="1" dirty="0" smtClean="0">
                <a:solidFill>
                  <a:srgbClr val="FF0000"/>
                </a:solidFill>
              </a:rPr>
              <a:t>HTCP</a:t>
            </a:r>
            <a:endParaRPr lang="pt-P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MATERIAIS IMPRESSOS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64356" y="598311"/>
            <a:ext cx="6863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rgbClr val="FF0000"/>
                </a:solidFill>
              </a:rPr>
              <a:t>Existe uma porcentagem das retiradas pelos pais?</a:t>
            </a:r>
          </a:p>
          <a:p>
            <a:r>
              <a:rPr lang="pt-BR" b="1" i="1" dirty="0" smtClean="0">
                <a:solidFill>
                  <a:srgbClr val="FF0000"/>
                </a:solidFill>
              </a:rPr>
              <a:t>Como estão as devolutivas?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51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40"/>
          <p:cNvGrpSpPr/>
          <p:nvPr/>
        </p:nvGrpSpPr>
        <p:grpSpPr>
          <a:xfrm>
            <a:off x="1620827" y="1010857"/>
            <a:ext cx="2408761" cy="2606609"/>
            <a:chOff x="1620827" y="963391"/>
            <a:chExt cx="2408761" cy="2606609"/>
          </a:xfrm>
        </p:grpSpPr>
        <p:grpSp>
          <p:nvGrpSpPr>
            <p:cNvPr id="444" name="Google Shape;444;p40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445" name="Google Shape;445;p40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0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0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0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0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0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0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0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0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0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0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0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0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0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0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0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0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0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0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0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0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0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0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0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0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0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0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0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0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0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0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0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0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0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0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0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0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0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0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0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0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0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0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0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0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0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0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0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0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0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0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0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0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0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0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0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0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0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0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0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0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0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0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0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0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0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0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0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0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rgbClr val="D77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0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0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0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0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0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0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0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0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0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0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0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0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0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0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0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0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0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0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0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0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0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0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0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0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8" name="Google Shape;538;p40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4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860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 smtClean="0">
                <a:solidFill>
                  <a:schemeClr val="tx1"/>
                </a:solidFill>
              </a:rPr>
              <a:t>FLEXIBILIZAÇÃO E ACOLHIMENTO</a:t>
            </a:r>
            <a:br>
              <a:rPr lang="pt-BR" b="1" i="1" dirty="0" smtClean="0">
                <a:solidFill>
                  <a:schemeClr val="tx1"/>
                </a:solidFill>
              </a:rPr>
            </a:br>
            <a:r>
              <a:rPr lang="pt-BR" b="1" i="1" dirty="0" smtClean="0">
                <a:solidFill>
                  <a:schemeClr val="tx1"/>
                </a:solidFill>
              </a:rPr>
              <a:t>AÇÕES </a:t>
            </a:r>
            <a:endParaRPr b="1" i="1" dirty="0">
              <a:solidFill>
                <a:schemeClr val="tx1"/>
              </a:solidFill>
            </a:endParaRPr>
          </a:p>
        </p:txBody>
      </p:sp>
      <p:sp>
        <p:nvSpPr>
          <p:cNvPr id="541" name="Google Shape;541;p40"/>
          <p:cNvSpPr/>
          <p:nvPr/>
        </p:nvSpPr>
        <p:spPr>
          <a:xfrm flipH="1">
            <a:off x="2163095" y="3097515"/>
            <a:ext cx="2914" cy="204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2319025" y="3305316"/>
            <a:ext cx="62400" cy="6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flipH="1">
            <a:off x="3063975" y="3367704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ctrTitle"/>
          </p:nvPr>
        </p:nvSpPr>
        <p:spPr>
          <a:xfrm>
            <a:off x="4506356" y="1639800"/>
            <a:ext cx="3604500" cy="2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1" dirty="0" smtClean="0">
                <a:solidFill>
                  <a:schemeClr val="tx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BUSCA ATIVA</a:t>
            </a:r>
            <a:endParaRPr sz="1000" b="1" i="1" dirty="0">
              <a:solidFill>
                <a:schemeClr val="tx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548" name="Google Shape;548;p40"/>
          <p:cNvSpPr/>
          <p:nvPr/>
        </p:nvSpPr>
        <p:spPr>
          <a:xfrm rot="5400000" flipH="1">
            <a:off x="3143187" y="3298166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0"/>
          <p:cNvSpPr/>
          <p:nvPr/>
        </p:nvSpPr>
        <p:spPr>
          <a:xfrm rot="5400000" flipH="1">
            <a:off x="2496978" y="3298166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0"/>
          <p:cNvSpPr/>
          <p:nvPr/>
        </p:nvSpPr>
        <p:spPr>
          <a:xfrm rot="5400000" flipH="1">
            <a:off x="1866419" y="3298166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1" name="Google Shape;551;p40"/>
          <p:cNvCxnSpPr/>
          <p:nvPr/>
        </p:nvCxnSpPr>
        <p:spPr>
          <a:xfrm rot="10800000">
            <a:off x="1419525" y="3167823"/>
            <a:ext cx="2493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2" name="Google Shape;552;p40"/>
          <p:cNvSpPr/>
          <p:nvPr/>
        </p:nvSpPr>
        <p:spPr>
          <a:xfrm flipH="1">
            <a:off x="3229976" y="3378398"/>
            <a:ext cx="346598" cy="346645"/>
          </a:xfrm>
          <a:custGeom>
            <a:avLst/>
            <a:gdLst/>
            <a:ahLst/>
            <a:cxnLst/>
            <a:rect l="l" t="t" r="r" b="b"/>
            <a:pathLst>
              <a:path w="209109" h="209137" extrusionOk="0">
                <a:moveTo>
                  <a:pt x="104745" y="6200"/>
                </a:moveTo>
                <a:cubicBezTo>
                  <a:pt x="106397" y="6200"/>
                  <a:pt x="108050" y="6240"/>
                  <a:pt x="109701" y="6320"/>
                </a:cubicBezTo>
                <a:cubicBezTo>
                  <a:pt x="117838" y="6761"/>
                  <a:pt x="125681" y="8158"/>
                  <a:pt x="133181" y="10438"/>
                </a:cubicBezTo>
                <a:lnTo>
                  <a:pt x="104554" y="27545"/>
                </a:lnTo>
                <a:lnTo>
                  <a:pt x="75928" y="10438"/>
                </a:lnTo>
                <a:cubicBezTo>
                  <a:pt x="81026" y="8869"/>
                  <a:pt x="86246" y="7742"/>
                  <a:pt x="91565" y="7056"/>
                </a:cubicBezTo>
                <a:cubicBezTo>
                  <a:pt x="95932" y="6485"/>
                  <a:pt x="100338" y="6200"/>
                  <a:pt x="104745" y="6200"/>
                </a:cubicBezTo>
                <a:close/>
                <a:moveTo>
                  <a:pt x="68257" y="13060"/>
                </a:moveTo>
                <a:lnTo>
                  <a:pt x="101466" y="32912"/>
                </a:lnTo>
                <a:lnTo>
                  <a:pt x="101466" y="61563"/>
                </a:lnTo>
                <a:lnTo>
                  <a:pt x="68698" y="81146"/>
                </a:lnTo>
                <a:lnTo>
                  <a:pt x="44042" y="66097"/>
                </a:lnTo>
                <a:lnTo>
                  <a:pt x="43454" y="27422"/>
                </a:lnTo>
                <a:cubicBezTo>
                  <a:pt x="51003" y="21393"/>
                  <a:pt x="59336" y="16565"/>
                  <a:pt x="68257" y="13060"/>
                </a:cubicBezTo>
                <a:close/>
                <a:moveTo>
                  <a:pt x="140778" y="13109"/>
                </a:moveTo>
                <a:cubicBezTo>
                  <a:pt x="149798" y="16687"/>
                  <a:pt x="158180" y="21565"/>
                  <a:pt x="165655" y="27520"/>
                </a:cubicBezTo>
                <a:lnTo>
                  <a:pt x="165067" y="66097"/>
                </a:lnTo>
                <a:lnTo>
                  <a:pt x="140435" y="81146"/>
                </a:lnTo>
                <a:lnTo>
                  <a:pt x="107643" y="61563"/>
                </a:lnTo>
                <a:lnTo>
                  <a:pt x="107643" y="32912"/>
                </a:lnTo>
                <a:lnTo>
                  <a:pt x="140778" y="13109"/>
                </a:lnTo>
                <a:close/>
                <a:moveTo>
                  <a:pt x="171757" y="32814"/>
                </a:moveTo>
                <a:cubicBezTo>
                  <a:pt x="185752" y="45902"/>
                  <a:pt x="195899" y="63009"/>
                  <a:pt x="200384" y="82297"/>
                </a:cubicBezTo>
                <a:lnTo>
                  <a:pt x="171267" y="66048"/>
                </a:lnTo>
                <a:lnTo>
                  <a:pt x="171757" y="32814"/>
                </a:lnTo>
                <a:close/>
                <a:moveTo>
                  <a:pt x="168204" y="71440"/>
                </a:moveTo>
                <a:lnTo>
                  <a:pt x="201879" y="90214"/>
                </a:lnTo>
                <a:cubicBezTo>
                  <a:pt x="202565" y="94895"/>
                  <a:pt x="202933" y="99699"/>
                  <a:pt x="202933" y="104576"/>
                </a:cubicBezTo>
                <a:cubicBezTo>
                  <a:pt x="202933" y="109453"/>
                  <a:pt x="202565" y="114232"/>
                  <a:pt x="201879" y="118938"/>
                </a:cubicBezTo>
                <a:lnTo>
                  <a:pt x="168204" y="137687"/>
                </a:lnTo>
                <a:lnTo>
                  <a:pt x="143548" y="122639"/>
                </a:lnTo>
                <a:lnTo>
                  <a:pt x="143548" y="86513"/>
                </a:lnTo>
                <a:lnTo>
                  <a:pt x="168204" y="71440"/>
                </a:lnTo>
                <a:close/>
                <a:moveTo>
                  <a:pt x="104554" y="66930"/>
                </a:moveTo>
                <a:lnTo>
                  <a:pt x="137347" y="86513"/>
                </a:lnTo>
                <a:lnTo>
                  <a:pt x="137347" y="122614"/>
                </a:lnTo>
                <a:lnTo>
                  <a:pt x="104554" y="142221"/>
                </a:lnTo>
                <a:lnTo>
                  <a:pt x="71762" y="122614"/>
                </a:lnTo>
                <a:lnTo>
                  <a:pt x="71762" y="108693"/>
                </a:lnTo>
                <a:cubicBezTo>
                  <a:pt x="71762" y="106978"/>
                  <a:pt x="70389" y="105605"/>
                  <a:pt x="68674" y="105605"/>
                </a:cubicBezTo>
                <a:cubicBezTo>
                  <a:pt x="66958" y="105605"/>
                  <a:pt x="65585" y="106978"/>
                  <a:pt x="65585" y="108693"/>
                </a:cubicBezTo>
                <a:lnTo>
                  <a:pt x="65585" y="122639"/>
                </a:lnTo>
                <a:lnTo>
                  <a:pt x="40905" y="137687"/>
                </a:lnTo>
                <a:lnTo>
                  <a:pt x="7230" y="118938"/>
                </a:lnTo>
                <a:cubicBezTo>
                  <a:pt x="6544" y="114232"/>
                  <a:pt x="6176" y="109453"/>
                  <a:pt x="6176" y="104576"/>
                </a:cubicBezTo>
                <a:cubicBezTo>
                  <a:pt x="6176" y="99748"/>
                  <a:pt x="6544" y="94944"/>
                  <a:pt x="7255" y="90189"/>
                </a:cubicBezTo>
                <a:lnTo>
                  <a:pt x="40905" y="71440"/>
                </a:lnTo>
                <a:lnTo>
                  <a:pt x="65585" y="86513"/>
                </a:lnTo>
                <a:lnTo>
                  <a:pt x="65585" y="94258"/>
                </a:lnTo>
                <a:cubicBezTo>
                  <a:pt x="65585" y="95973"/>
                  <a:pt x="66958" y="97346"/>
                  <a:pt x="68674" y="97346"/>
                </a:cubicBezTo>
                <a:cubicBezTo>
                  <a:pt x="70389" y="97346"/>
                  <a:pt x="71762" y="95973"/>
                  <a:pt x="71762" y="94258"/>
                </a:cubicBezTo>
                <a:lnTo>
                  <a:pt x="71762" y="86513"/>
                </a:lnTo>
                <a:lnTo>
                  <a:pt x="104554" y="66930"/>
                </a:lnTo>
                <a:close/>
                <a:moveTo>
                  <a:pt x="8725" y="126854"/>
                </a:moveTo>
                <a:lnTo>
                  <a:pt x="37866" y="143079"/>
                </a:lnTo>
                <a:lnTo>
                  <a:pt x="37351" y="176338"/>
                </a:lnTo>
                <a:cubicBezTo>
                  <a:pt x="23381" y="163225"/>
                  <a:pt x="13210" y="146118"/>
                  <a:pt x="8725" y="126854"/>
                </a:cubicBezTo>
                <a:close/>
                <a:moveTo>
                  <a:pt x="200384" y="126854"/>
                </a:moveTo>
                <a:lnTo>
                  <a:pt x="200384" y="126854"/>
                </a:lnTo>
                <a:cubicBezTo>
                  <a:pt x="195899" y="146118"/>
                  <a:pt x="185752" y="163225"/>
                  <a:pt x="171757" y="176338"/>
                </a:cubicBezTo>
                <a:lnTo>
                  <a:pt x="171267" y="143079"/>
                </a:lnTo>
                <a:lnTo>
                  <a:pt x="200384" y="126854"/>
                </a:lnTo>
                <a:close/>
                <a:moveTo>
                  <a:pt x="68698" y="127982"/>
                </a:moveTo>
                <a:lnTo>
                  <a:pt x="101466" y="147564"/>
                </a:lnTo>
                <a:lnTo>
                  <a:pt x="101466" y="176240"/>
                </a:lnTo>
                <a:lnTo>
                  <a:pt x="68330" y="196018"/>
                </a:lnTo>
                <a:cubicBezTo>
                  <a:pt x="59311" y="192440"/>
                  <a:pt x="50954" y="187563"/>
                  <a:pt x="43454" y="181607"/>
                </a:cubicBezTo>
                <a:lnTo>
                  <a:pt x="44042" y="143030"/>
                </a:lnTo>
                <a:lnTo>
                  <a:pt x="68698" y="127982"/>
                </a:lnTo>
                <a:close/>
                <a:moveTo>
                  <a:pt x="140435" y="127982"/>
                </a:moveTo>
                <a:lnTo>
                  <a:pt x="165067" y="143030"/>
                </a:lnTo>
                <a:lnTo>
                  <a:pt x="165655" y="181607"/>
                </a:lnTo>
                <a:cubicBezTo>
                  <a:pt x="158180" y="187563"/>
                  <a:pt x="149798" y="192440"/>
                  <a:pt x="140778" y="196018"/>
                </a:cubicBezTo>
                <a:lnTo>
                  <a:pt x="107643" y="176240"/>
                </a:lnTo>
                <a:lnTo>
                  <a:pt x="107643" y="147564"/>
                </a:lnTo>
                <a:lnTo>
                  <a:pt x="140435" y="127982"/>
                </a:lnTo>
                <a:close/>
                <a:moveTo>
                  <a:pt x="104554" y="181582"/>
                </a:moveTo>
                <a:lnTo>
                  <a:pt x="133181" y="198690"/>
                </a:lnTo>
                <a:cubicBezTo>
                  <a:pt x="125681" y="200969"/>
                  <a:pt x="117838" y="202390"/>
                  <a:pt x="109701" y="202807"/>
                </a:cubicBezTo>
                <a:cubicBezTo>
                  <a:pt x="109603" y="202807"/>
                  <a:pt x="109481" y="202807"/>
                  <a:pt x="109383" y="202832"/>
                </a:cubicBezTo>
                <a:cubicBezTo>
                  <a:pt x="108721" y="202856"/>
                  <a:pt x="108084" y="202881"/>
                  <a:pt x="107422" y="202905"/>
                </a:cubicBezTo>
                <a:lnTo>
                  <a:pt x="106858" y="202905"/>
                </a:lnTo>
                <a:cubicBezTo>
                  <a:pt x="106098" y="202930"/>
                  <a:pt x="105314" y="202930"/>
                  <a:pt x="104554" y="202930"/>
                </a:cubicBezTo>
                <a:cubicBezTo>
                  <a:pt x="103795" y="202930"/>
                  <a:pt x="103035" y="202930"/>
                  <a:pt x="102275" y="202905"/>
                </a:cubicBezTo>
                <a:lnTo>
                  <a:pt x="101687" y="202905"/>
                </a:lnTo>
                <a:cubicBezTo>
                  <a:pt x="101050" y="202881"/>
                  <a:pt x="100388" y="202856"/>
                  <a:pt x="99751" y="202832"/>
                </a:cubicBezTo>
                <a:cubicBezTo>
                  <a:pt x="99628" y="202807"/>
                  <a:pt x="99530" y="202807"/>
                  <a:pt x="99408" y="202807"/>
                </a:cubicBezTo>
                <a:cubicBezTo>
                  <a:pt x="91295" y="202390"/>
                  <a:pt x="83428" y="200969"/>
                  <a:pt x="75953" y="198690"/>
                </a:cubicBezTo>
                <a:lnTo>
                  <a:pt x="104554" y="181582"/>
                </a:lnTo>
                <a:close/>
                <a:moveTo>
                  <a:pt x="104479" y="1"/>
                </a:moveTo>
                <a:cubicBezTo>
                  <a:pt x="99750" y="1"/>
                  <a:pt x="95020" y="328"/>
                  <a:pt x="90339" y="977"/>
                </a:cubicBezTo>
                <a:cubicBezTo>
                  <a:pt x="78796" y="2521"/>
                  <a:pt x="67669" y="6002"/>
                  <a:pt x="57154" y="11345"/>
                </a:cubicBezTo>
                <a:cubicBezTo>
                  <a:pt x="50586" y="14702"/>
                  <a:pt x="44385" y="18771"/>
                  <a:pt x="38650" y="23427"/>
                </a:cubicBezTo>
                <a:cubicBezTo>
                  <a:pt x="38454" y="23550"/>
                  <a:pt x="38258" y="23697"/>
                  <a:pt x="38087" y="23869"/>
                </a:cubicBezTo>
                <a:cubicBezTo>
                  <a:pt x="31739" y="29113"/>
                  <a:pt x="25979" y="35094"/>
                  <a:pt x="21029" y="41662"/>
                </a:cubicBezTo>
                <a:cubicBezTo>
                  <a:pt x="19999" y="43034"/>
                  <a:pt x="20269" y="44971"/>
                  <a:pt x="21641" y="46000"/>
                </a:cubicBezTo>
                <a:cubicBezTo>
                  <a:pt x="22202" y="46421"/>
                  <a:pt x="22858" y="46625"/>
                  <a:pt x="23507" y="46625"/>
                </a:cubicBezTo>
                <a:cubicBezTo>
                  <a:pt x="24445" y="46625"/>
                  <a:pt x="25371" y="46199"/>
                  <a:pt x="25979" y="45387"/>
                </a:cubicBezTo>
                <a:cubicBezTo>
                  <a:pt x="29435" y="40780"/>
                  <a:pt x="33258" y="36540"/>
                  <a:pt x="37351" y="32692"/>
                </a:cubicBezTo>
                <a:lnTo>
                  <a:pt x="37866" y="66048"/>
                </a:lnTo>
                <a:lnTo>
                  <a:pt x="8750" y="82273"/>
                </a:lnTo>
                <a:cubicBezTo>
                  <a:pt x="10637" y="74161"/>
                  <a:pt x="13529" y="66293"/>
                  <a:pt x="17377" y="58941"/>
                </a:cubicBezTo>
                <a:cubicBezTo>
                  <a:pt x="18186" y="57446"/>
                  <a:pt x="17597" y="55558"/>
                  <a:pt x="16078" y="54774"/>
                </a:cubicBezTo>
                <a:cubicBezTo>
                  <a:pt x="15614" y="54527"/>
                  <a:pt x="15119" y="54411"/>
                  <a:pt x="14632" y="54411"/>
                </a:cubicBezTo>
                <a:cubicBezTo>
                  <a:pt x="13522" y="54411"/>
                  <a:pt x="12456" y="55017"/>
                  <a:pt x="11911" y="56073"/>
                </a:cubicBezTo>
                <a:cubicBezTo>
                  <a:pt x="6764" y="65852"/>
                  <a:pt x="3235" y="76464"/>
                  <a:pt x="1422" y="87395"/>
                </a:cubicBezTo>
                <a:cubicBezTo>
                  <a:pt x="1372" y="87591"/>
                  <a:pt x="1323" y="87812"/>
                  <a:pt x="1323" y="88008"/>
                </a:cubicBezTo>
                <a:cubicBezTo>
                  <a:pt x="441" y="93473"/>
                  <a:pt x="0" y="99012"/>
                  <a:pt x="0" y="104576"/>
                </a:cubicBezTo>
                <a:cubicBezTo>
                  <a:pt x="0" y="128766"/>
                  <a:pt x="8161" y="151706"/>
                  <a:pt x="23185" y="170235"/>
                </a:cubicBezTo>
                <a:cubicBezTo>
                  <a:pt x="29337" y="177857"/>
                  <a:pt x="36592" y="184622"/>
                  <a:pt x="44606" y="190259"/>
                </a:cubicBezTo>
                <a:cubicBezTo>
                  <a:pt x="52057" y="195503"/>
                  <a:pt x="60218" y="199768"/>
                  <a:pt x="68796" y="202881"/>
                </a:cubicBezTo>
                <a:cubicBezTo>
                  <a:pt x="77717" y="206116"/>
                  <a:pt x="87031" y="208052"/>
                  <a:pt x="96491" y="208812"/>
                </a:cubicBezTo>
                <a:cubicBezTo>
                  <a:pt x="99201" y="209029"/>
                  <a:pt x="101922" y="209137"/>
                  <a:pt x="104644" y="209137"/>
                </a:cubicBezTo>
                <a:cubicBezTo>
                  <a:pt x="112039" y="209137"/>
                  <a:pt x="119442" y="208343"/>
                  <a:pt x="126661" y="206802"/>
                </a:cubicBezTo>
                <a:cubicBezTo>
                  <a:pt x="135558" y="204890"/>
                  <a:pt x="144210" y="201802"/>
                  <a:pt x="152322" y="197636"/>
                </a:cubicBezTo>
                <a:cubicBezTo>
                  <a:pt x="160508" y="193420"/>
                  <a:pt x="168179" y="188126"/>
                  <a:pt x="174944" y="181877"/>
                </a:cubicBezTo>
                <a:cubicBezTo>
                  <a:pt x="176267" y="180676"/>
                  <a:pt x="177566" y="179450"/>
                  <a:pt x="178816" y="178176"/>
                </a:cubicBezTo>
                <a:cubicBezTo>
                  <a:pt x="178881" y="178111"/>
                  <a:pt x="178923" y="178068"/>
                  <a:pt x="178948" y="178043"/>
                </a:cubicBezTo>
                <a:lnTo>
                  <a:pt x="178948" y="178043"/>
                </a:lnTo>
                <a:cubicBezTo>
                  <a:pt x="181399" y="175558"/>
                  <a:pt x="183732" y="172956"/>
                  <a:pt x="185924" y="170235"/>
                </a:cubicBezTo>
                <a:cubicBezTo>
                  <a:pt x="200947" y="151706"/>
                  <a:pt x="209109" y="128766"/>
                  <a:pt x="209109" y="104576"/>
                </a:cubicBezTo>
                <a:cubicBezTo>
                  <a:pt x="209109" y="80386"/>
                  <a:pt x="200947" y="57446"/>
                  <a:pt x="185948" y="38917"/>
                </a:cubicBezTo>
                <a:cubicBezTo>
                  <a:pt x="179796" y="31319"/>
                  <a:pt x="172591" y="24555"/>
                  <a:pt x="164601" y="18942"/>
                </a:cubicBezTo>
                <a:cubicBezTo>
                  <a:pt x="157150" y="13697"/>
                  <a:pt x="148989" y="9433"/>
                  <a:pt x="140435" y="6296"/>
                </a:cubicBezTo>
                <a:cubicBezTo>
                  <a:pt x="131539" y="3061"/>
                  <a:pt x="122225" y="1100"/>
                  <a:pt x="112789" y="340"/>
                </a:cubicBezTo>
                <a:cubicBezTo>
                  <a:pt x="110026" y="114"/>
                  <a:pt x="107253" y="1"/>
                  <a:pt x="104479" y="1"/>
                </a:cubicBezTo>
                <a:close/>
              </a:path>
            </a:pathLst>
          </a:cu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40"/>
          <p:cNvGrpSpPr/>
          <p:nvPr/>
        </p:nvGrpSpPr>
        <p:grpSpPr>
          <a:xfrm>
            <a:off x="2588235" y="3382884"/>
            <a:ext cx="337682" cy="337682"/>
            <a:chOff x="1190625" y="238125"/>
            <a:chExt cx="5219200" cy="5219200"/>
          </a:xfrm>
        </p:grpSpPr>
        <p:sp>
          <p:nvSpPr>
            <p:cNvPr id="554" name="Google Shape;554;p40"/>
            <p:cNvSpPr/>
            <p:nvPr/>
          </p:nvSpPr>
          <p:spPr>
            <a:xfrm>
              <a:off x="4004075" y="238125"/>
              <a:ext cx="2405750" cy="2477500"/>
            </a:xfrm>
            <a:custGeom>
              <a:avLst/>
              <a:gdLst/>
              <a:ahLst/>
              <a:cxnLst/>
              <a:rect l="l" t="t" r="r" b="b"/>
              <a:pathLst>
                <a:path w="96230" h="99100" extrusionOk="0">
                  <a:moveTo>
                    <a:pt x="79723" y="8155"/>
                  </a:moveTo>
                  <a:cubicBezTo>
                    <a:pt x="84323" y="8155"/>
                    <a:pt x="88074" y="11906"/>
                    <a:pt x="88074" y="16506"/>
                  </a:cubicBezTo>
                  <a:lnTo>
                    <a:pt x="88074" y="67882"/>
                  </a:lnTo>
                  <a:cubicBezTo>
                    <a:pt x="88074" y="72514"/>
                    <a:pt x="84323" y="76265"/>
                    <a:pt x="79723" y="76265"/>
                  </a:cubicBezTo>
                  <a:lnTo>
                    <a:pt x="59630" y="76265"/>
                  </a:lnTo>
                  <a:cubicBezTo>
                    <a:pt x="58357" y="76265"/>
                    <a:pt x="57183" y="76820"/>
                    <a:pt x="56400" y="77831"/>
                  </a:cubicBezTo>
                  <a:lnTo>
                    <a:pt x="48147" y="88400"/>
                  </a:lnTo>
                  <a:lnTo>
                    <a:pt x="39797" y="77798"/>
                  </a:lnTo>
                  <a:cubicBezTo>
                    <a:pt x="39047" y="76820"/>
                    <a:pt x="37840" y="76265"/>
                    <a:pt x="36600" y="76265"/>
                  </a:cubicBezTo>
                  <a:lnTo>
                    <a:pt x="16506" y="76265"/>
                  </a:lnTo>
                  <a:cubicBezTo>
                    <a:pt x="11907" y="76265"/>
                    <a:pt x="8156" y="72514"/>
                    <a:pt x="8156" y="67882"/>
                  </a:cubicBezTo>
                  <a:lnTo>
                    <a:pt x="8156" y="16506"/>
                  </a:lnTo>
                  <a:cubicBezTo>
                    <a:pt x="8156" y="11906"/>
                    <a:pt x="11907" y="8155"/>
                    <a:pt x="16506" y="8155"/>
                  </a:cubicBezTo>
                  <a:close/>
                  <a:moveTo>
                    <a:pt x="16506" y="0"/>
                  </a:moveTo>
                  <a:cubicBezTo>
                    <a:pt x="7405" y="0"/>
                    <a:pt x="1" y="7405"/>
                    <a:pt x="1" y="16506"/>
                  </a:cubicBezTo>
                  <a:lnTo>
                    <a:pt x="1" y="67882"/>
                  </a:lnTo>
                  <a:cubicBezTo>
                    <a:pt x="1" y="76983"/>
                    <a:pt x="7405" y="84420"/>
                    <a:pt x="16506" y="84420"/>
                  </a:cubicBezTo>
                  <a:lnTo>
                    <a:pt x="34610" y="84420"/>
                  </a:lnTo>
                  <a:lnTo>
                    <a:pt x="44951" y="97533"/>
                  </a:lnTo>
                  <a:cubicBezTo>
                    <a:pt x="45734" y="98512"/>
                    <a:pt x="46908" y="99099"/>
                    <a:pt x="48147" y="99099"/>
                  </a:cubicBezTo>
                  <a:lnTo>
                    <a:pt x="48180" y="99099"/>
                  </a:lnTo>
                  <a:cubicBezTo>
                    <a:pt x="49420" y="99067"/>
                    <a:pt x="50594" y="98512"/>
                    <a:pt x="51377" y="97501"/>
                  </a:cubicBezTo>
                  <a:lnTo>
                    <a:pt x="61619" y="84420"/>
                  </a:lnTo>
                  <a:lnTo>
                    <a:pt x="79723" y="84420"/>
                  </a:lnTo>
                  <a:cubicBezTo>
                    <a:pt x="88824" y="84420"/>
                    <a:pt x="96229" y="76983"/>
                    <a:pt x="96229" y="67882"/>
                  </a:cubicBezTo>
                  <a:lnTo>
                    <a:pt x="96229" y="16506"/>
                  </a:lnTo>
                  <a:cubicBezTo>
                    <a:pt x="96229" y="7405"/>
                    <a:pt x="88824" y="0"/>
                    <a:pt x="79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392450" y="122730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3002" y="1"/>
                    <a:pt x="1958" y="425"/>
                    <a:pt x="1208" y="1175"/>
                  </a:cubicBezTo>
                  <a:cubicBezTo>
                    <a:pt x="425" y="1925"/>
                    <a:pt x="1" y="3002"/>
                    <a:pt x="1" y="4078"/>
                  </a:cubicBezTo>
                  <a:cubicBezTo>
                    <a:pt x="1" y="5122"/>
                    <a:pt x="425" y="6199"/>
                    <a:pt x="1208" y="6949"/>
                  </a:cubicBezTo>
                  <a:cubicBezTo>
                    <a:pt x="1958" y="7699"/>
                    <a:pt x="3002" y="8156"/>
                    <a:pt x="4078" y="8156"/>
                  </a:cubicBezTo>
                  <a:cubicBezTo>
                    <a:pt x="5155" y="8156"/>
                    <a:pt x="6198" y="7699"/>
                    <a:pt x="6949" y="6949"/>
                  </a:cubicBezTo>
                  <a:cubicBezTo>
                    <a:pt x="7732" y="6199"/>
                    <a:pt x="8156" y="5122"/>
                    <a:pt x="8156" y="4078"/>
                  </a:cubicBezTo>
                  <a:cubicBezTo>
                    <a:pt x="8156" y="3002"/>
                    <a:pt x="7732" y="1925"/>
                    <a:pt x="6949" y="1175"/>
                  </a:cubicBezTo>
                  <a:cubicBezTo>
                    <a:pt x="6198" y="425"/>
                    <a:pt x="5155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1190625" y="238125"/>
              <a:ext cx="2405725" cy="2477500"/>
            </a:xfrm>
            <a:custGeom>
              <a:avLst/>
              <a:gdLst/>
              <a:ahLst/>
              <a:cxnLst/>
              <a:rect l="l" t="t" r="r" b="b"/>
              <a:pathLst>
                <a:path w="96229" h="99100" extrusionOk="0">
                  <a:moveTo>
                    <a:pt x="16506" y="0"/>
                  </a:moveTo>
                  <a:cubicBezTo>
                    <a:pt x="7405" y="0"/>
                    <a:pt x="0" y="7405"/>
                    <a:pt x="0" y="16506"/>
                  </a:cubicBezTo>
                  <a:lnTo>
                    <a:pt x="0" y="67882"/>
                  </a:lnTo>
                  <a:cubicBezTo>
                    <a:pt x="0" y="76983"/>
                    <a:pt x="7405" y="84420"/>
                    <a:pt x="16506" y="84420"/>
                  </a:cubicBezTo>
                  <a:lnTo>
                    <a:pt x="34610" y="84420"/>
                  </a:lnTo>
                  <a:lnTo>
                    <a:pt x="44950" y="97533"/>
                  </a:lnTo>
                  <a:cubicBezTo>
                    <a:pt x="45733" y="98512"/>
                    <a:pt x="46907" y="99099"/>
                    <a:pt x="48147" y="99099"/>
                  </a:cubicBezTo>
                  <a:lnTo>
                    <a:pt x="48180" y="99099"/>
                  </a:lnTo>
                  <a:cubicBezTo>
                    <a:pt x="49419" y="99067"/>
                    <a:pt x="50593" y="98512"/>
                    <a:pt x="51376" y="97501"/>
                  </a:cubicBezTo>
                  <a:lnTo>
                    <a:pt x="61619" y="84420"/>
                  </a:lnTo>
                  <a:lnTo>
                    <a:pt x="79723" y="84420"/>
                  </a:lnTo>
                  <a:cubicBezTo>
                    <a:pt x="88824" y="84420"/>
                    <a:pt x="96229" y="76983"/>
                    <a:pt x="96229" y="67882"/>
                  </a:cubicBezTo>
                  <a:lnTo>
                    <a:pt x="96229" y="58748"/>
                  </a:lnTo>
                  <a:cubicBezTo>
                    <a:pt x="96229" y="56498"/>
                    <a:pt x="94402" y="54671"/>
                    <a:pt x="92151" y="54671"/>
                  </a:cubicBezTo>
                  <a:cubicBezTo>
                    <a:pt x="89900" y="54671"/>
                    <a:pt x="88074" y="56498"/>
                    <a:pt x="88074" y="58748"/>
                  </a:cubicBezTo>
                  <a:lnTo>
                    <a:pt x="88074" y="67882"/>
                  </a:lnTo>
                  <a:cubicBezTo>
                    <a:pt x="88074" y="72514"/>
                    <a:pt x="84322" y="76265"/>
                    <a:pt x="79723" y="76265"/>
                  </a:cubicBezTo>
                  <a:lnTo>
                    <a:pt x="59629" y="76265"/>
                  </a:lnTo>
                  <a:cubicBezTo>
                    <a:pt x="58357" y="76265"/>
                    <a:pt x="57183" y="76820"/>
                    <a:pt x="56400" y="77831"/>
                  </a:cubicBezTo>
                  <a:lnTo>
                    <a:pt x="48147" y="88400"/>
                  </a:lnTo>
                  <a:lnTo>
                    <a:pt x="39796" y="77798"/>
                  </a:lnTo>
                  <a:cubicBezTo>
                    <a:pt x="39046" y="76820"/>
                    <a:pt x="37839" y="76265"/>
                    <a:pt x="36599" y="76265"/>
                  </a:cubicBezTo>
                  <a:lnTo>
                    <a:pt x="16506" y="76265"/>
                  </a:lnTo>
                  <a:cubicBezTo>
                    <a:pt x="11906" y="76265"/>
                    <a:pt x="8155" y="72514"/>
                    <a:pt x="8155" y="67882"/>
                  </a:cubicBezTo>
                  <a:lnTo>
                    <a:pt x="8155" y="16506"/>
                  </a:lnTo>
                  <a:cubicBezTo>
                    <a:pt x="8155" y="11906"/>
                    <a:pt x="11906" y="8155"/>
                    <a:pt x="16506" y="8155"/>
                  </a:cubicBezTo>
                  <a:lnTo>
                    <a:pt x="79723" y="8155"/>
                  </a:lnTo>
                  <a:cubicBezTo>
                    <a:pt x="84322" y="8155"/>
                    <a:pt x="88074" y="11906"/>
                    <a:pt x="88074" y="16506"/>
                  </a:cubicBezTo>
                  <a:lnTo>
                    <a:pt x="88074" y="26096"/>
                  </a:lnTo>
                  <a:cubicBezTo>
                    <a:pt x="88074" y="28347"/>
                    <a:pt x="89900" y="30173"/>
                    <a:pt x="92151" y="30173"/>
                  </a:cubicBezTo>
                  <a:cubicBezTo>
                    <a:pt x="94402" y="30173"/>
                    <a:pt x="96229" y="28347"/>
                    <a:pt x="96229" y="26096"/>
                  </a:cubicBezTo>
                  <a:lnTo>
                    <a:pt x="96229" y="16506"/>
                  </a:lnTo>
                  <a:cubicBezTo>
                    <a:pt x="96229" y="7405"/>
                    <a:pt x="88824" y="0"/>
                    <a:pt x="79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2082775" y="2463825"/>
              <a:ext cx="3434900" cy="2993500"/>
            </a:xfrm>
            <a:custGeom>
              <a:avLst/>
              <a:gdLst/>
              <a:ahLst/>
              <a:cxnLst/>
              <a:rect l="l" t="t" r="r" b="b"/>
              <a:pathLst>
                <a:path w="137396" h="119740" extrusionOk="0">
                  <a:moveTo>
                    <a:pt x="38035" y="46377"/>
                  </a:moveTo>
                  <a:lnTo>
                    <a:pt x="38035" y="111584"/>
                  </a:lnTo>
                  <a:lnTo>
                    <a:pt x="8155" y="111584"/>
                  </a:lnTo>
                  <a:lnTo>
                    <a:pt x="8155" y="46377"/>
                  </a:lnTo>
                  <a:lnTo>
                    <a:pt x="20714" y="46377"/>
                  </a:lnTo>
                  <a:lnTo>
                    <a:pt x="20714" y="88000"/>
                  </a:lnTo>
                  <a:cubicBezTo>
                    <a:pt x="20714" y="90251"/>
                    <a:pt x="22540" y="92077"/>
                    <a:pt x="24791" y="92077"/>
                  </a:cubicBezTo>
                  <a:cubicBezTo>
                    <a:pt x="27042" y="92077"/>
                    <a:pt x="28869" y="90251"/>
                    <a:pt x="28869" y="88000"/>
                  </a:cubicBezTo>
                  <a:lnTo>
                    <a:pt x="28869" y="46377"/>
                  </a:lnTo>
                  <a:close/>
                  <a:moveTo>
                    <a:pt x="76722" y="9093"/>
                  </a:moveTo>
                  <a:lnTo>
                    <a:pt x="77994" y="9484"/>
                  </a:lnTo>
                  <a:cubicBezTo>
                    <a:pt x="81158" y="10463"/>
                    <a:pt x="83735" y="12615"/>
                    <a:pt x="85268" y="15551"/>
                  </a:cubicBezTo>
                  <a:cubicBezTo>
                    <a:pt x="86802" y="18520"/>
                    <a:pt x="87030" y="21880"/>
                    <a:pt x="85986" y="25044"/>
                  </a:cubicBezTo>
                  <a:lnTo>
                    <a:pt x="80604" y="40995"/>
                  </a:lnTo>
                  <a:cubicBezTo>
                    <a:pt x="80180" y="42234"/>
                    <a:pt x="80408" y="43604"/>
                    <a:pt x="81158" y="44681"/>
                  </a:cubicBezTo>
                  <a:cubicBezTo>
                    <a:pt x="81941" y="45725"/>
                    <a:pt x="83148" y="46377"/>
                    <a:pt x="84486" y="46377"/>
                  </a:cubicBezTo>
                  <a:lnTo>
                    <a:pt x="116779" y="46377"/>
                  </a:lnTo>
                  <a:cubicBezTo>
                    <a:pt x="119585" y="46377"/>
                    <a:pt x="121868" y="48660"/>
                    <a:pt x="121868" y="51466"/>
                  </a:cubicBezTo>
                  <a:cubicBezTo>
                    <a:pt x="121868" y="54271"/>
                    <a:pt x="119585" y="56554"/>
                    <a:pt x="116779" y="56554"/>
                  </a:cubicBezTo>
                  <a:lnTo>
                    <a:pt x="98153" y="56554"/>
                  </a:lnTo>
                  <a:cubicBezTo>
                    <a:pt x="95903" y="56554"/>
                    <a:pt x="94076" y="58381"/>
                    <a:pt x="94076" y="60632"/>
                  </a:cubicBezTo>
                  <a:cubicBezTo>
                    <a:pt x="94076" y="62883"/>
                    <a:pt x="95903" y="64709"/>
                    <a:pt x="98153" y="64709"/>
                  </a:cubicBezTo>
                  <a:lnTo>
                    <a:pt x="124151" y="64709"/>
                  </a:lnTo>
                  <a:cubicBezTo>
                    <a:pt x="126957" y="64709"/>
                    <a:pt x="129240" y="66993"/>
                    <a:pt x="129240" y="69798"/>
                  </a:cubicBezTo>
                  <a:cubicBezTo>
                    <a:pt x="129240" y="72603"/>
                    <a:pt x="126957" y="74887"/>
                    <a:pt x="124151" y="74887"/>
                  </a:cubicBezTo>
                  <a:lnTo>
                    <a:pt x="98153" y="74887"/>
                  </a:lnTo>
                  <a:cubicBezTo>
                    <a:pt x="95903" y="74887"/>
                    <a:pt x="94076" y="76714"/>
                    <a:pt x="94076" y="78964"/>
                  </a:cubicBezTo>
                  <a:cubicBezTo>
                    <a:pt x="94076" y="81215"/>
                    <a:pt x="95903" y="83042"/>
                    <a:pt x="98153" y="83042"/>
                  </a:cubicBezTo>
                  <a:lnTo>
                    <a:pt x="117530" y="83042"/>
                  </a:lnTo>
                  <a:cubicBezTo>
                    <a:pt x="120335" y="83042"/>
                    <a:pt x="122618" y="85325"/>
                    <a:pt x="122618" y="88163"/>
                  </a:cubicBezTo>
                  <a:cubicBezTo>
                    <a:pt x="122618" y="90968"/>
                    <a:pt x="120335" y="93252"/>
                    <a:pt x="117530" y="93252"/>
                  </a:cubicBezTo>
                  <a:lnTo>
                    <a:pt x="98153" y="93252"/>
                  </a:lnTo>
                  <a:cubicBezTo>
                    <a:pt x="95903" y="93252"/>
                    <a:pt x="94076" y="95079"/>
                    <a:pt x="94076" y="97329"/>
                  </a:cubicBezTo>
                  <a:cubicBezTo>
                    <a:pt x="94076" y="99580"/>
                    <a:pt x="95903" y="101407"/>
                    <a:pt x="98153" y="101407"/>
                  </a:cubicBezTo>
                  <a:lnTo>
                    <a:pt x="110386" y="101407"/>
                  </a:lnTo>
                  <a:cubicBezTo>
                    <a:pt x="113191" y="101407"/>
                    <a:pt x="115474" y="103690"/>
                    <a:pt x="115474" y="106495"/>
                  </a:cubicBezTo>
                  <a:cubicBezTo>
                    <a:pt x="115474" y="109301"/>
                    <a:pt x="113191" y="111584"/>
                    <a:pt x="110386" y="111584"/>
                  </a:cubicBezTo>
                  <a:lnTo>
                    <a:pt x="64066" y="111584"/>
                  </a:lnTo>
                  <a:cubicBezTo>
                    <a:pt x="59466" y="111584"/>
                    <a:pt x="54965" y="110736"/>
                    <a:pt x="50691" y="109072"/>
                  </a:cubicBezTo>
                  <a:lnTo>
                    <a:pt x="46190" y="107278"/>
                  </a:lnTo>
                  <a:lnTo>
                    <a:pt x="46190" y="49704"/>
                  </a:lnTo>
                  <a:lnTo>
                    <a:pt x="54769" y="45040"/>
                  </a:lnTo>
                  <a:cubicBezTo>
                    <a:pt x="61945" y="41125"/>
                    <a:pt x="67458" y="34732"/>
                    <a:pt x="70231" y="27033"/>
                  </a:cubicBezTo>
                  <a:lnTo>
                    <a:pt x="76722" y="9093"/>
                  </a:lnTo>
                  <a:close/>
                  <a:moveTo>
                    <a:pt x="74183" y="1"/>
                  </a:moveTo>
                  <a:cubicBezTo>
                    <a:pt x="72525" y="1"/>
                    <a:pt x="70966" y="1042"/>
                    <a:pt x="70361" y="2699"/>
                  </a:cubicBezTo>
                  <a:lnTo>
                    <a:pt x="62565" y="24228"/>
                  </a:lnTo>
                  <a:cubicBezTo>
                    <a:pt x="60445" y="30067"/>
                    <a:pt x="56302" y="34927"/>
                    <a:pt x="50855" y="37896"/>
                  </a:cubicBezTo>
                  <a:lnTo>
                    <a:pt x="45831" y="40603"/>
                  </a:lnTo>
                  <a:cubicBezTo>
                    <a:pt x="45179" y="39201"/>
                    <a:pt x="43776" y="38222"/>
                    <a:pt x="42112" y="38222"/>
                  </a:cubicBezTo>
                  <a:lnTo>
                    <a:pt x="4078" y="38222"/>
                  </a:lnTo>
                  <a:cubicBezTo>
                    <a:pt x="1827" y="38222"/>
                    <a:pt x="0" y="40049"/>
                    <a:pt x="0" y="42300"/>
                  </a:cubicBezTo>
                  <a:lnTo>
                    <a:pt x="0" y="115662"/>
                  </a:lnTo>
                  <a:cubicBezTo>
                    <a:pt x="0" y="117912"/>
                    <a:pt x="1827" y="119739"/>
                    <a:pt x="4078" y="119739"/>
                  </a:cubicBezTo>
                  <a:lnTo>
                    <a:pt x="42112" y="119739"/>
                  </a:lnTo>
                  <a:cubicBezTo>
                    <a:pt x="44233" y="119739"/>
                    <a:pt x="45994" y="118108"/>
                    <a:pt x="46190" y="116053"/>
                  </a:cubicBezTo>
                  <a:lnTo>
                    <a:pt x="47723" y="116640"/>
                  </a:lnTo>
                  <a:cubicBezTo>
                    <a:pt x="52942" y="118695"/>
                    <a:pt x="58455" y="119739"/>
                    <a:pt x="64066" y="119739"/>
                  </a:cubicBezTo>
                  <a:lnTo>
                    <a:pt x="110386" y="119739"/>
                  </a:lnTo>
                  <a:cubicBezTo>
                    <a:pt x="117693" y="119739"/>
                    <a:pt x="123629" y="113802"/>
                    <a:pt x="123629" y="106495"/>
                  </a:cubicBezTo>
                  <a:cubicBezTo>
                    <a:pt x="123629" y="104343"/>
                    <a:pt x="123108" y="102320"/>
                    <a:pt x="122227" y="100526"/>
                  </a:cubicBezTo>
                  <a:cubicBezTo>
                    <a:pt x="127218" y="98634"/>
                    <a:pt x="130773" y="93806"/>
                    <a:pt x="130773" y="88163"/>
                  </a:cubicBezTo>
                  <a:cubicBezTo>
                    <a:pt x="130773" y="85945"/>
                    <a:pt x="130219" y="83857"/>
                    <a:pt x="129273" y="82031"/>
                  </a:cubicBezTo>
                  <a:cubicBezTo>
                    <a:pt x="134035" y="80008"/>
                    <a:pt x="137395" y="75311"/>
                    <a:pt x="137395" y="69798"/>
                  </a:cubicBezTo>
                  <a:cubicBezTo>
                    <a:pt x="137395" y="64090"/>
                    <a:pt x="133742" y="59197"/>
                    <a:pt x="128653" y="57337"/>
                  </a:cubicBezTo>
                  <a:cubicBezTo>
                    <a:pt x="129534" y="55576"/>
                    <a:pt x="130023" y="53586"/>
                    <a:pt x="130023" y="51466"/>
                  </a:cubicBezTo>
                  <a:cubicBezTo>
                    <a:pt x="130023" y="44159"/>
                    <a:pt x="124086" y="38222"/>
                    <a:pt x="116779" y="38222"/>
                  </a:cubicBezTo>
                  <a:lnTo>
                    <a:pt x="90161" y="38222"/>
                  </a:lnTo>
                  <a:lnTo>
                    <a:pt x="93717" y="27621"/>
                  </a:lnTo>
                  <a:cubicBezTo>
                    <a:pt x="95478" y="22369"/>
                    <a:pt x="95054" y="16758"/>
                    <a:pt x="92510" y="11833"/>
                  </a:cubicBezTo>
                  <a:cubicBezTo>
                    <a:pt x="89966" y="6907"/>
                    <a:pt x="85660" y="3286"/>
                    <a:pt x="80343" y="1688"/>
                  </a:cubicBezTo>
                  <a:lnTo>
                    <a:pt x="75385" y="187"/>
                  </a:lnTo>
                  <a:cubicBezTo>
                    <a:pt x="74986" y="61"/>
                    <a:pt x="74582" y="1"/>
                    <a:pt x="7418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2600600" y="4870125"/>
              <a:ext cx="203900" cy="205550"/>
            </a:xfrm>
            <a:custGeom>
              <a:avLst/>
              <a:gdLst/>
              <a:ahLst/>
              <a:cxnLst/>
              <a:rect l="l" t="t" r="r" b="b"/>
              <a:pathLst>
                <a:path w="8156" h="8222" extrusionOk="0">
                  <a:moveTo>
                    <a:pt x="4078" y="1"/>
                  </a:moveTo>
                  <a:cubicBezTo>
                    <a:pt x="1827" y="1"/>
                    <a:pt x="1" y="1828"/>
                    <a:pt x="1" y="4078"/>
                  </a:cubicBezTo>
                  <a:lnTo>
                    <a:pt x="1" y="4144"/>
                  </a:lnTo>
                  <a:cubicBezTo>
                    <a:pt x="1" y="6394"/>
                    <a:pt x="1827" y="8221"/>
                    <a:pt x="4078" y="8221"/>
                  </a:cubicBezTo>
                  <a:cubicBezTo>
                    <a:pt x="6329" y="8221"/>
                    <a:pt x="8156" y="6394"/>
                    <a:pt x="8156" y="4144"/>
                  </a:cubicBezTo>
                  <a:lnTo>
                    <a:pt x="8156" y="4078"/>
                  </a:lnTo>
                  <a:cubicBezTo>
                    <a:pt x="8156" y="1828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2218150" y="788575"/>
              <a:ext cx="554550" cy="1020200"/>
            </a:xfrm>
            <a:custGeom>
              <a:avLst/>
              <a:gdLst/>
              <a:ahLst/>
              <a:cxnLst/>
              <a:rect l="l" t="t" r="r" b="b"/>
              <a:pathLst>
                <a:path w="22182" h="40808" extrusionOk="0">
                  <a:moveTo>
                    <a:pt x="16767" y="0"/>
                  </a:moveTo>
                  <a:cubicBezTo>
                    <a:pt x="9623" y="0"/>
                    <a:pt x="3817" y="5807"/>
                    <a:pt x="3817" y="12950"/>
                  </a:cubicBezTo>
                  <a:lnTo>
                    <a:pt x="3817" y="16310"/>
                  </a:lnTo>
                  <a:cubicBezTo>
                    <a:pt x="1696" y="16473"/>
                    <a:pt x="0" y="18235"/>
                    <a:pt x="0" y="20388"/>
                  </a:cubicBezTo>
                  <a:cubicBezTo>
                    <a:pt x="0" y="22541"/>
                    <a:pt x="1696" y="24302"/>
                    <a:pt x="3817" y="24465"/>
                  </a:cubicBezTo>
                  <a:lnTo>
                    <a:pt x="3817" y="36730"/>
                  </a:lnTo>
                  <a:cubicBezTo>
                    <a:pt x="3817" y="38981"/>
                    <a:pt x="5643" y="40808"/>
                    <a:pt x="7894" y="40808"/>
                  </a:cubicBezTo>
                  <a:cubicBezTo>
                    <a:pt x="10145" y="40808"/>
                    <a:pt x="11972" y="38981"/>
                    <a:pt x="11972" y="36730"/>
                  </a:cubicBezTo>
                  <a:lnTo>
                    <a:pt x="11972" y="24465"/>
                  </a:lnTo>
                  <a:lnTo>
                    <a:pt x="16865" y="24465"/>
                  </a:lnTo>
                  <a:cubicBezTo>
                    <a:pt x="19115" y="24465"/>
                    <a:pt x="20942" y="22639"/>
                    <a:pt x="20942" y="20388"/>
                  </a:cubicBezTo>
                  <a:cubicBezTo>
                    <a:pt x="20942" y="18137"/>
                    <a:pt x="19115" y="16310"/>
                    <a:pt x="16865" y="16310"/>
                  </a:cubicBezTo>
                  <a:lnTo>
                    <a:pt x="11972" y="16310"/>
                  </a:lnTo>
                  <a:lnTo>
                    <a:pt x="11972" y="12950"/>
                  </a:lnTo>
                  <a:cubicBezTo>
                    <a:pt x="11972" y="10308"/>
                    <a:pt x="14124" y="8155"/>
                    <a:pt x="16767" y="8155"/>
                  </a:cubicBezTo>
                  <a:lnTo>
                    <a:pt x="18104" y="8155"/>
                  </a:lnTo>
                  <a:cubicBezTo>
                    <a:pt x="20355" y="8155"/>
                    <a:pt x="22182" y="6329"/>
                    <a:pt x="22182" y="4078"/>
                  </a:cubicBezTo>
                  <a:cubicBezTo>
                    <a:pt x="22182" y="1827"/>
                    <a:pt x="20355" y="0"/>
                    <a:pt x="181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4570850" y="688800"/>
              <a:ext cx="1350475" cy="1177075"/>
            </a:xfrm>
            <a:custGeom>
              <a:avLst/>
              <a:gdLst/>
              <a:ahLst/>
              <a:cxnLst/>
              <a:rect l="l" t="t" r="r" b="b"/>
              <a:pathLst>
                <a:path w="54019" h="47083" extrusionOk="0">
                  <a:moveTo>
                    <a:pt x="37187" y="8689"/>
                  </a:moveTo>
                  <a:cubicBezTo>
                    <a:pt x="38753" y="8689"/>
                    <a:pt x="40221" y="9341"/>
                    <a:pt x="41297" y="10483"/>
                  </a:cubicBezTo>
                  <a:cubicBezTo>
                    <a:pt x="41884" y="11103"/>
                    <a:pt x="42667" y="11527"/>
                    <a:pt x="43515" y="11690"/>
                  </a:cubicBezTo>
                  <a:lnTo>
                    <a:pt x="43156" y="12538"/>
                  </a:lnTo>
                  <a:cubicBezTo>
                    <a:pt x="42895" y="13092"/>
                    <a:pt x="42798" y="13680"/>
                    <a:pt x="42798" y="14267"/>
                  </a:cubicBezTo>
                  <a:lnTo>
                    <a:pt x="42830" y="15474"/>
                  </a:lnTo>
                  <a:cubicBezTo>
                    <a:pt x="42798" y="25129"/>
                    <a:pt x="35686" y="38634"/>
                    <a:pt x="19866" y="38927"/>
                  </a:cubicBezTo>
                  <a:cubicBezTo>
                    <a:pt x="20388" y="38568"/>
                    <a:pt x="20877" y="38242"/>
                    <a:pt x="21334" y="37851"/>
                  </a:cubicBezTo>
                  <a:cubicBezTo>
                    <a:pt x="22704" y="36774"/>
                    <a:pt x="23258" y="34948"/>
                    <a:pt x="22671" y="33317"/>
                  </a:cubicBezTo>
                  <a:cubicBezTo>
                    <a:pt x="22117" y="31653"/>
                    <a:pt x="20583" y="30577"/>
                    <a:pt x="18822" y="30577"/>
                  </a:cubicBezTo>
                  <a:cubicBezTo>
                    <a:pt x="15919" y="30577"/>
                    <a:pt x="13472" y="28261"/>
                    <a:pt x="12004" y="25521"/>
                  </a:cubicBezTo>
                  <a:lnTo>
                    <a:pt x="12168" y="25521"/>
                  </a:lnTo>
                  <a:cubicBezTo>
                    <a:pt x="12193" y="25521"/>
                    <a:pt x="12218" y="25521"/>
                    <a:pt x="12244" y="25521"/>
                  </a:cubicBezTo>
                  <a:cubicBezTo>
                    <a:pt x="14040" y="25521"/>
                    <a:pt x="15633" y="24387"/>
                    <a:pt x="16147" y="22683"/>
                  </a:cubicBezTo>
                  <a:cubicBezTo>
                    <a:pt x="16702" y="20921"/>
                    <a:pt x="16049" y="19062"/>
                    <a:pt x="14516" y="18051"/>
                  </a:cubicBezTo>
                  <a:cubicBezTo>
                    <a:pt x="12526" y="16713"/>
                    <a:pt x="11189" y="14658"/>
                    <a:pt x="10732" y="12342"/>
                  </a:cubicBezTo>
                  <a:lnTo>
                    <a:pt x="10732" y="12342"/>
                  </a:lnTo>
                  <a:cubicBezTo>
                    <a:pt x="15364" y="16191"/>
                    <a:pt x="20779" y="18964"/>
                    <a:pt x="26716" y="20497"/>
                  </a:cubicBezTo>
                  <a:cubicBezTo>
                    <a:pt x="27052" y="20584"/>
                    <a:pt x="27390" y="20626"/>
                    <a:pt x="27724" y="20626"/>
                  </a:cubicBezTo>
                  <a:cubicBezTo>
                    <a:pt x="29268" y="20626"/>
                    <a:pt x="30716" y="19733"/>
                    <a:pt x="31413" y="18312"/>
                  </a:cubicBezTo>
                  <a:cubicBezTo>
                    <a:pt x="31837" y="17496"/>
                    <a:pt x="31935" y="16550"/>
                    <a:pt x="31739" y="15637"/>
                  </a:cubicBezTo>
                  <a:cubicBezTo>
                    <a:pt x="31642" y="15180"/>
                    <a:pt x="31576" y="14756"/>
                    <a:pt x="31576" y="14299"/>
                  </a:cubicBezTo>
                  <a:cubicBezTo>
                    <a:pt x="31576" y="11233"/>
                    <a:pt x="34088" y="8689"/>
                    <a:pt x="37187" y="8689"/>
                  </a:cubicBezTo>
                  <a:close/>
                  <a:moveTo>
                    <a:pt x="8231" y="1"/>
                  </a:moveTo>
                  <a:cubicBezTo>
                    <a:pt x="8130" y="1"/>
                    <a:pt x="8028" y="4"/>
                    <a:pt x="7927" y="12"/>
                  </a:cubicBezTo>
                  <a:cubicBezTo>
                    <a:pt x="6590" y="110"/>
                    <a:pt x="5415" y="860"/>
                    <a:pt x="4730" y="2002"/>
                  </a:cubicBezTo>
                  <a:cubicBezTo>
                    <a:pt x="3197" y="4611"/>
                    <a:pt x="2414" y="7580"/>
                    <a:pt x="2414" y="10613"/>
                  </a:cubicBezTo>
                  <a:cubicBezTo>
                    <a:pt x="2414" y="12799"/>
                    <a:pt x="2806" y="14886"/>
                    <a:pt x="3589" y="16844"/>
                  </a:cubicBezTo>
                  <a:cubicBezTo>
                    <a:pt x="2773" y="17627"/>
                    <a:pt x="2316" y="18670"/>
                    <a:pt x="2316" y="19812"/>
                  </a:cubicBezTo>
                  <a:lnTo>
                    <a:pt x="2316" y="19975"/>
                  </a:lnTo>
                  <a:cubicBezTo>
                    <a:pt x="2316" y="25227"/>
                    <a:pt x="4795" y="30870"/>
                    <a:pt x="8840" y="34556"/>
                  </a:cubicBezTo>
                  <a:cubicBezTo>
                    <a:pt x="8141" y="34646"/>
                    <a:pt x="7432" y="34696"/>
                    <a:pt x="6714" y="34696"/>
                  </a:cubicBezTo>
                  <a:cubicBezTo>
                    <a:pt x="6124" y="34696"/>
                    <a:pt x="5528" y="34662"/>
                    <a:pt x="4926" y="34589"/>
                  </a:cubicBezTo>
                  <a:cubicBezTo>
                    <a:pt x="4784" y="34574"/>
                    <a:pt x="4642" y="34567"/>
                    <a:pt x="4501" y="34567"/>
                  </a:cubicBezTo>
                  <a:cubicBezTo>
                    <a:pt x="2799" y="34567"/>
                    <a:pt x="1225" y="35639"/>
                    <a:pt x="653" y="37296"/>
                  </a:cubicBezTo>
                  <a:cubicBezTo>
                    <a:pt x="0" y="39058"/>
                    <a:pt x="685" y="41048"/>
                    <a:pt x="2284" y="42091"/>
                  </a:cubicBezTo>
                  <a:cubicBezTo>
                    <a:pt x="7372" y="45353"/>
                    <a:pt x="13277" y="47082"/>
                    <a:pt x="19344" y="47082"/>
                  </a:cubicBezTo>
                  <a:cubicBezTo>
                    <a:pt x="28641" y="47082"/>
                    <a:pt x="36991" y="43396"/>
                    <a:pt x="42863" y="36709"/>
                  </a:cubicBezTo>
                  <a:cubicBezTo>
                    <a:pt x="48017" y="30870"/>
                    <a:pt x="50985" y="23107"/>
                    <a:pt x="50985" y="15441"/>
                  </a:cubicBezTo>
                  <a:cubicBezTo>
                    <a:pt x="50985" y="15408"/>
                    <a:pt x="50985" y="15376"/>
                    <a:pt x="50985" y="15343"/>
                  </a:cubicBezTo>
                  <a:lnTo>
                    <a:pt x="50985" y="14984"/>
                  </a:lnTo>
                  <a:lnTo>
                    <a:pt x="53464" y="9308"/>
                  </a:lnTo>
                  <a:cubicBezTo>
                    <a:pt x="54019" y="8069"/>
                    <a:pt x="53921" y="6601"/>
                    <a:pt x="53171" y="5459"/>
                  </a:cubicBezTo>
                  <a:cubicBezTo>
                    <a:pt x="52420" y="4285"/>
                    <a:pt x="51116" y="3600"/>
                    <a:pt x="49746" y="3600"/>
                  </a:cubicBezTo>
                  <a:lnTo>
                    <a:pt x="45831" y="3600"/>
                  </a:lnTo>
                  <a:cubicBezTo>
                    <a:pt x="43417" y="1643"/>
                    <a:pt x="40351" y="534"/>
                    <a:pt x="37187" y="534"/>
                  </a:cubicBezTo>
                  <a:cubicBezTo>
                    <a:pt x="30761" y="534"/>
                    <a:pt x="25346" y="4970"/>
                    <a:pt x="23845" y="10939"/>
                  </a:cubicBezTo>
                  <a:cubicBezTo>
                    <a:pt x="19050" y="8852"/>
                    <a:pt x="14810" y="5655"/>
                    <a:pt x="11417" y="1480"/>
                  </a:cubicBezTo>
                  <a:cubicBezTo>
                    <a:pt x="10634" y="545"/>
                    <a:pt x="9460" y="1"/>
                    <a:pt x="8231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40"/>
          <p:cNvGrpSpPr/>
          <p:nvPr/>
        </p:nvGrpSpPr>
        <p:grpSpPr>
          <a:xfrm flipH="1">
            <a:off x="1971400" y="3393926"/>
            <a:ext cx="309301" cy="297494"/>
            <a:chOff x="1087050" y="238125"/>
            <a:chExt cx="5426325" cy="5219200"/>
          </a:xfrm>
        </p:grpSpPr>
        <p:sp>
          <p:nvSpPr>
            <p:cNvPr id="562" name="Google Shape;562;p40"/>
            <p:cNvSpPr/>
            <p:nvPr/>
          </p:nvSpPr>
          <p:spPr>
            <a:xfrm>
              <a:off x="1087050" y="238125"/>
              <a:ext cx="5426325" cy="5219200"/>
            </a:xfrm>
            <a:custGeom>
              <a:avLst/>
              <a:gdLst/>
              <a:ahLst/>
              <a:cxnLst/>
              <a:rect l="l" t="t" r="r" b="b"/>
              <a:pathLst>
                <a:path w="217053" h="208768" extrusionOk="0">
                  <a:moveTo>
                    <a:pt x="18431" y="8155"/>
                  </a:moveTo>
                  <a:cubicBezTo>
                    <a:pt x="21790" y="8155"/>
                    <a:pt x="24530" y="10895"/>
                    <a:pt x="24530" y="14288"/>
                  </a:cubicBezTo>
                  <a:cubicBezTo>
                    <a:pt x="24530" y="17647"/>
                    <a:pt x="21790" y="20387"/>
                    <a:pt x="18431" y="20387"/>
                  </a:cubicBezTo>
                  <a:cubicBezTo>
                    <a:pt x="15038" y="20387"/>
                    <a:pt x="12298" y="17647"/>
                    <a:pt x="12298" y="14288"/>
                  </a:cubicBezTo>
                  <a:cubicBezTo>
                    <a:pt x="12298" y="10895"/>
                    <a:pt x="15038" y="8155"/>
                    <a:pt x="18431" y="8155"/>
                  </a:cubicBezTo>
                  <a:close/>
                  <a:moveTo>
                    <a:pt x="198623" y="8155"/>
                  </a:moveTo>
                  <a:cubicBezTo>
                    <a:pt x="202015" y="8155"/>
                    <a:pt x="204755" y="10895"/>
                    <a:pt x="204755" y="14255"/>
                  </a:cubicBezTo>
                  <a:cubicBezTo>
                    <a:pt x="204755" y="17647"/>
                    <a:pt x="202015" y="20387"/>
                    <a:pt x="198623" y="20387"/>
                  </a:cubicBezTo>
                  <a:cubicBezTo>
                    <a:pt x="195263" y="20387"/>
                    <a:pt x="192523" y="17647"/>
                    <a:pt x="192523" y="14255"/>
                  </a:cubicBezTo>
                  <a:cubicBezTo>
                    <a:pt x="192523" y="10895"/>
                    <a:pt x="195263" y="8155"/>
                    <a:pt x="198623" y="8155"/>
                  </a:cubicBezTo>
                  <a:close/>
                  <a:moveTo>
                    <a:pt x="59434" y="46255"/>
                  </a:moveTo>
                  <a:lnTo>
                    <a:pt x="59434" y="46255"/>
                  </a:lnTo>
                  <a:cubicBezTo>
                    <a:pt x="65273" y="47984"/>
                    <a:pt x="70590" y="51115"/>
                    <a:pt x="74961" y="55486"/>
                  </a:cubicBezTo>
                  <a:cubicBezTo>
                    <a:pt x="78353" y="58879"/>
                    <a:pt x="81583" y="64979"/>
                    <a:pt x="84486" y="73232"/>
                  </a:cubicBezTo>
                  <a:cubicBezTo>
                    <a:pt x="80278" y="72644"/>
                    <a:pt x="75091" y="72188"/>
                    <a:pt x="69317" y="72188"/>
                  </a:cubicBezTo>
                  <a:cubicBezTo>
                    <a:pt x="66284" y="72188"/>
                    <a:pt x="63120" y="72318"/>
                    <a:pt x="59825" y="72612"/>
                  </a:cubicBezTo>
                  <a:cubicBezTo>
                    <a:pt x="57835" y="66023"/>
                    <a:pt x="56628" y="56922"/>
                    <a:pt x="59434" y="46255"/>
                  </a:cubicBezTo>
                  <a:close/>
                  <a:moveTo>
                    <a:pt x="157619" y="46255"/>
                  </a:moveTo>
                  <a:cubicBezTo>
                    <a:pt x="160425" y="56922"/>
                    <a:pt x="159218" y="66023"/>
                    <a:pt x="157228" y="72612"/>
                  </a:cubicBezTo>
                  <a:cubicBezTo>
                    <a:pt x="153964" y="72300"/>
                    <a:pt x="150804" y="72171"/>
                    <a:pt x="147801" y="72171"/>
                  </a:cubicBezTo>
                  <a:cubicBezTo>
                    <a:pt x="142011" y="72171"/>
                    <a:pt x="136810" y="72652"/>
                    <a:pt x="132600" y="73232"/>
                  </a:cubicBezTo>
                  <a:cubicBezTo>
                    <a:pt x="135471" y="64979"/>
                    <a:pt x="138700" y="58879"/>
                    <a:pt x="142092" y="55486"/>
                  </a:cubicBezTo>
                  <a:cubicBezTo>
                    <a:pt x="146463" y="51115"/>
                    <a:pt x="151781" y="47984"/>
                    <a:pt x="157619" y="46255"/>
                  </a:cubicBezTo>
                  <a:close/>
                  <a:moveTo>
                    <a:pt x="48995" y="44754"/>
                  </a:moveTo>
                  <a:cubicBezTo>
                    <a:pt x="49778" y="44754"/>
                    <a:pt x="50594" y="44754"/>
                    <a:pt x="51377" y="44820"/>
                  </a:cubicBezTo>
                  <a:cubicBezTo>
                    <a:pt x="48473" y="56335"/>
                    <a:pt x="49582" y="66284"/>
                    <a:pt x="51670" y="73754"/>
                  </a:cubicBezTo>
                  <a:cubicBezTo>
                    <a:pt x="48963" y="74243"/>
                    <a:pt x="46353" y="74863"/>
                    <a:pt x="43809" y="75580"/>
                  </a:cubicBezTo>
                  <a:cubicBezTo>
                    <a:pt x="29684" y="79625"/>
                    <a:pt x="20257" y="87650"/>
                    <a:pt x="14581" y="94206"/>
                  </a:cubicBezTo>
                  <a:cubicBezTo>
                    <a:pt x="9656" y="80963"/>
                    <a:pt x="12787" y="65762"/>
                    <a:pt x="23063" y="55486"/>
                  </a:cubicBezTo>
                  <a:cubicBezTo>
                    <a:pt x="24335" y="54214"/>
                    <a:pt x="25672" y="53073"/>
                    <a:pt x="27107" y="51996"/>
                  </a:cubicBezTo>
                  <a:cubicBezTo>
                    <a:pt x="27564" y="52192"/>
                    <a:pt x="28119" y="52322"/>
                    <a:pt x="28673" y="52322"/>
                  </a:cubicBezTo>
                  <a:cubicBezTo>
                    <a:pt x="28999" y="52322"/>
                    <a:pt x="29326" y="52290"/>
                    <a:pt x="29619" y="52192"/>
                  </a:cubicBezTo>
                  <a:cubicBezTo>
                    <a:pt x="31250" y="51800"/>
                    <a:pt x="32588" y="50235"/>
                    <a:pt x="32718" y="48571"/>
                  </a:cubicBezTo>
                  <a:cubicBezTo>
                    <a:pt x="37774" y="46059"/>
                    <a:pt x="43319" y="44754"/>
                    <a:pt x="48995" y="44754"/>
                  </a:cubicBezTo>
                  <a:close/>
                  <a:moveTo>
                    <a:pt x="168078" y="44741"/>
                  </a:moveTo>
                  <a:cubicBezTo>
                    <a:pt x="173745" y="44741"/>
                    <a:pt x="179303" y="46051"/>
                    <a:pt x="184335" y="48538"/>
                  </a:cubicBezTo>
                  <a:cubicBezTo>
                    <a:pt x="184368" y="49191"/>
                    <a:pt x="184563" y="49811"/>
                    <a:pt x="184922" y="50365"/>
                  </a:cubicBezTo>
                  <a:cubicBezTo>
                    <a:pt x="185477" y="51311"/>
                    <a:pt x="186358" y="51931"/>
                    <a:pt x="187434" y="52192"/>
                  </a:cubicBezTo>
                  <a:cubicBezTo>
                    <a:pt x="187728" y="52290"/>
                    <a:pt x="188054" y="52322"/>
                    <a:pt x="188380" y="52322"/>
                  </a:cubicBezTo>
                  <a:cubicBezTo>
                    <a:pt x="188935" y="52322"/>
                    <a:pt x="189489" y="52192"/>
                    <a:pt x="189946" y="51996"/>
                  </a:cubicBezTo>
                  <a:cubicBezTo>
                    <a:pt x="191381" y="53073"/>
                    <a:pt x="192718" y="54214"/>
                    <a:pt x="193991" y="55486"/>
                  </a:cubicBezTo>
                  <a:cubicBezTo>
                    <a:pt x="204266" y="65762"/>
                    <a:pt x="207397" y="80963"/>
                    <a:pt x="202472" y="94206"/>
                  </a:cubicBezTo>
                  <a:cubicBezTo>
                    <a:pt x="196763" y="87650"/>
                    <a:pt x="187369" y="79625"/>
                    <a:pt x="173244" y="75580"/>
                  </a:cubicBezTo>
                  <a:cubicBezTo>
                    <a:pt x="170700" y="74863"/>
                    <a:pt x="168090" y="74243"/>
                    <a:pt x="165383" y="73754"/>
                  </a:cubicBezTo>
                  <a:cubicBezTo>
                    <a:pt x="167471" y="66284"/>
                    <a:pt x="168580" y="56335"/>
                    <a:pt x="165677" y="44820"/>
                  </a:cubicBezTo>
                  <a:cubicBezTo>
                    <a:pt x="166478" y="44767"/>
                    <a:pt x="167279" y="44741"/>
                    <a:pt x="168078" y="44741"/>
                  </a:cubicBezTo>
                  <a:close/>
                  <a:moveTo>
                    <a:pt x="69389" y="80311"/>
                  </a:moveTo>
                  <a:cubicBezTo>
                    <a:pt x="74296" y="80311"/>
                    <a:pt x="78778" y="80686"/>
                    <a:pt x="82594" y="81191"/>
                  </a:cubicBezTo>
                  <a:cubicBezTo>
                    <a:pt x="71666" y="87323"/>
                    <a:pt x="55063" y="98545"/>
                    <a:pt x="44037" y="115018"/>
                  </a:cubicBezTo>
                  <a:cubicBezTo>
                    <a:pt x="30663" y="112604"/>
                    <a:pt x="25215" y="109570"/>
                    <a:pt x="23063" y="107385"/>
                  </a:cubicBezTo>
                  <a:cubicBezTo>
                    <a:pt x="21432" y="105754"/>
                    <a:pt x="19964" y="103992"/>
                    <a:pt x="18659" y="102100"/>
                  </a:cubicBezTo>
                  <a:cubicBezTo>
                    <a:pt x="23226" y="96131"/>
                    <a:pt x="31903" y="87486"/>
                    <a:pt x="46027" y="83442"/>
                  </a:cubicBezTo>
                  <a:cubicBezTo>
                    <a:pt x="54221" y="81103"/>
                    <a:pt x="62255" y="80311"/>
                    <a:pt x="69389" y="80311"/>
                  </a:cubicBezTo>
                  <a:close/>
                  <a:moveTo>
                    <a:pt x="147664" y="80311"/>
                  </a:moveTo>
                  <a:cubicBezTo>
                    <a:pt x="154799" y="80311"/>
                    <a:pt x="162832" y="81103"/>
                    <a:pt x="171026" y="83442"/>
                  </a:cubicBezTo>
                  <a:cubicBezTo>
                    <a:pt x="185151" y="87486"/>
                    <a:pt x="193828" y="96131"/>
                    <a:pt x="198394" y="102100"/>
                  </a:cubicBezTo>
                  <a:cubicBezTo>
                    <a:pt x="197089" y="103992"/>
                    <a:pt x="195622" y="105754"/>
                    <a:pt x="193991" y="107385"/>
                  </a:cubicBezTo>
                  <a:cubicBezTo>
                    <a:pt x="191838" y="109570"/>
                    <a:pt x="186390" y="112604"/>
                    <a:pt x="173016" y="115018"/>
                  </a:cubicBezTo>
                  <a:cubicBezTo>
                    <a:pt x="161991" y="98545"/>
                    <a:pt x="145387" y="87323"/>
                    <a:pt x="134459" y="81191"/>
                  </a:cubicBezTo>
                  <a:cubicBezTo>
                    <a:pt x="138275" y="80686"/>
                    <a:pt x="142757" y="80311"/>
                    <a:pt x="147664" y="80311"/>
                  </a:cubicBezTo>
                  <a:close/>
                  <a:moveTo>
                    <a:pt x="88465" y="87258"/>
                  </a:moveTo>
                  <a:cubicBezTo>
                    <a:pt x="91434" y="99686"/>
                    <a:pt x="93065" y="112114"/>
                    <a:pt x="93815" y="118541"/>
                  </a:cubicBezTo>
                  <a:cubicBezTo>
                    <a:pt x="92314" y="118508"/>
                    <a:pt x="85921" y="118508"/>
                    <a:pt x="84518" y="118508"/>
                  </a:cubicBezTo>
                  <a:cubicBezTo>
                    <a:pt x="76005" y="118312"/>
                    <a:pt x="64261" y="117790"/>
                    <a:pt x="53073" y="116388"/>
                  </a:cubicBezTo>
                  <a:cubicBezTo>
                    <a:pt x="63837" y="102035"/>
                    <a:pt x="79103" y="92314"/>
                    <a:pt x="88465" y="87258"/>
                  </a:cubicBezTo>
                  <a:close/>
                  <a:moveTo>
                    <a:pt x="128588" y="87258"/>
                  </a:moveTo>
                  <a:cubicBezTo>
                    <a:pt x="137950" y="92314"/>
                    <a:pt x="153216" y="102035"/>
                    <a:pt x="163980" y="116388"/>
                  </a:cubicBezTo>
                  <a:cubicBezTo>
                    <a:pt x="152792" y="117790"/>
                    <a:pt x="141049" y="118312"/>
                    <a:pt x="132535" y="118508"/>
                  </a:cubicBezTo>
                  <a:cubicBezTo>
                    <a:pt x="131455" y="118498"/>
                    <a:pt x="130418" y="118494"/>
                    <a:pt x="129429" y="118494"/>
                  </a:cubicBezTo>
                  <a:cubicBezTo>
                    <a:pt x="127043" y="118494"/>
                    <a:pt x="124945" y="118518"/>
                    <a:pt x="123238" y="118541"/>
                  </a:cubicBezTo>
                  <a:cubicBezTo>
                    <a:pt x="123988" y="112114"/>
                    <a:pt x="125619" y="99686"/>
                    <a:pt x="128588" y="87258"/>
                  </a:cubicBezTo>
                  <a:close/>
                  <a:moveTo>
                    <a:pt x="84486" y="126663"/>
                  </a:moveTo>
                  <a:cubicBezTo>
                    <a:pt x="88107" y="126761"/>
                    <a:pt x="91205" y="126793"/>
                    <a:pt x="93554" y="126793"/>
                  </a:cubicBezTo>
                  <a:cubicBezTo>
                    <a:pt x="93195" y="129012"/>
                    <a:pt x="92641" y="131915"/>
                    <a:pt x="91988" y="135209"/>
                  </a:cubicBezTo>
                  <a:cubicBezTo>
                    <a:pt x="82001" y="140948"/>
                    <a:pt x="72061" y="142914"/>
                    <a:pt x="63131" y="142914"/>
                  </a:cubicBezTo>
                  <a:cubicBezTo>
                    <a:pt x="52520" y="142914"/>
                    <a:pt x="43333" y="140139"/>
                    <a:pt x="37187" y="137623"/>
                  </a:cubicBezTo>
                  <a:cubicBezTo>
                    <a:pt x="38002" y="136384"/>
                    <a:pt x="38916" y="135242"/>
                    <a:pt x="39894" y="134133"/>
                  </a:cubicBezTo>
                  <a:cubicBezTo>
                    <a:pt x="42961" y="130740"/>
                    <a:pt x="56270" y="127022"/>
                    <a:pt x="84486" y="126663"/>
                  </a:cubicBezTo>
                  <a:close/>
                  <a:moveTo>
                    <a:pt x="132567" y="126663"/>
                  </a:moveTo>
                  <a:cubicBezTo>
                    <a:pt x="160784" y="127022"/>
                    <a:pt x="174092" y="130740"/>
                    <a:pt x="177159" y="134133"/>
                  </a:cubicBezTo>
                  <a:cubicBezTo>
                    <a:pt x="178137" y="135242"/>
                    <a:pt x="179051" y="136384"/>
                    <a:pt x="179866" y="137623"/>
                  </a:cubicBezTo>
                  <a:cubicBezTo>
                    <a:pt x="173720" y="140139"/>
                    <a:pt x="164534" y="142914"/>
                    <a:pt x="153922" y="142914"/>
                  </a:cubicBezTo>
                  <a:cubicBezTo>
                    <a:pt x="144992" y="142914"/>
                    <a:pt x="135052" y="140948"/>
                    <a:pt x="125065" y="135209"/>
                  </a:cubicBezTo>
                  <a:cubicBezTo>
                    <a:pt x="124412" y="131915"/>
                    <a:pt x="123858" y="129012"/>
                    <a:pt x="123499" y="126793"/>
                  </a:cubicBezTo>
                  <a:cubicBezTo>
                    <a:pt x="125848" y="126793"/>
                    <a:pt x="128947" y="126761"/>
                    <a:pt x="132567" y="126663"/>
                  </a:cubicBezTo>
                  <a:close/>
                  <a:moveTo>
                    <a:pt x="108527" y="75743"/>
                  </a:moveTo>
                  <a:cubicBezTo>
                    <a:pt x="109473" y="77244"/>
                    <a:pt x="110940" y="80669"/>
                    <a:pt x="112245" y="87356"/>
                  </a:cubicBezTo>
                  <a:cubicBezTo>
                    <a:pt x="113811" y="95217"/>
                    <a:pt x="114659" y="105330"/>
                    <a:pt x="114659" y="115801"/>
                  </a:cubicBezTo>
                  <a:cubicBezTo>
                    <a:pt x="114659" y="126271"/>
                    <a:pt x="113811" y="136384"/>
                    <a:pt x="112245" y="144245"/>
                  </a:cubicBezTo>
                  <a:cubicBezTo>
                    <a:pt x="110940" y="150932"/>
                    <a:pt x="109473" y="154357"/>
                    <a:pt x="108527" y="155858"/>
                  </a:cubicBezTo>
                  <a:cubicBezTo>
                    <a:pt x="107581" y="154357"/>
                    <a:pt x="106113" y="150932"/>
                    <a:pt x="104808" y="144245"/>
                  </a:cubicBezTo>
                  <a:cubicBezTo>
                    <a:pt x="103242" y="136384"/>
                    <a:pt x="102427" y="126271"/>
                    <a:pt x="102427" y="115801"/>
                  </a:cubicBezTo>
                  <a:cubicBezTo>
                    <a:pt x="102427" y="105330"/>
                    <a:pt x="103242" y="95217"/>
                    <a:pt x="104808" y="87356"/>
                  </a:cubicBezTo>
                  <a:cubicBezTo>
                    <a:pt x="106113" y="80669"/>
                    <a:pt x="107581" y="77244"/>
                    <a:pt x="108527" y="75743"/>
                  </a:cubicBezTo>
                  <a:close/>
                  <a:moveTo>
                    <a:pt x="89705" y="145419"/>
                  </a:moveTo>
                  <a:lnTo>
                    <a:pt x="89705" y="145419"/>
                  </a:lnTo>
                  <a:cubicBezTo>
                    <a:pt x="87846" y="153085"/>
                    <a:pt x="85399" y="161044"/>
                    <a:pt x="81354" y="167373"/>
                  </a:cubicBezTo>
                  <a:lnTo>
                    <a:pt x="76168" y="149595"/>
                  </a:lnTo>
                  <a:cubicBezTo>
                    <a:pt x="80865" y="148681"/>
                    <a:pt x="85399" y="147279"/>
                    <a:pt x="89705" y="145419"/>
                  </a:cubicBezTo>
                  <a:close/>
                  <a:moveTo>
                    <a:pt x="127348" y="145419"/>
                  </a:moveTo>
                  <a:lnTo>
                    <a:pt x="127348" y="145419"/>
                  </a:lnTo>
                  <a:cubicBezTo>
                    <a:pt x="131654" y="147279"/>
                    <a:pt x="136188" y="148681"/>
                    <a:pt x="140885" y="149595"/>
                  </a:cubicBezTo>
                  <a:lnTo>
                    <a:pt x="135699" y="167373"/>
                  </a:lnTo>
                  <a:cubicBezTo>
                    <a:pt x="131654" y="161044"/>
                    <a:pt x="129208" y="153085"/>
                    <a:pt x="127348" y="145419"/>
                  </a:cubicBezTo>
                  <a:close/>
                  <a:moveTo>
                    <a:pt x="33566" y="144963"/>
                  </a:moveTo>
                  <a:cubicBezTo>
                    <a:pt x="33273" y="145844"/>
                    <a:pt x="48800" y="149529"/>
                    <a:pt x="50267" y="149758"/>
                  </a:cubicBezTo>
                  <a:cubicBezTo>
                    <a:pt x="54436" y="150480"/>
                    <a:pt x="58670" y="150852"/>
                    <a:pt x="62900" y="150852"/>
                  </a:cubicBezTo>
                  <a:cubicBezTo>
                    <a:pt x="64596" y="150852"/>
                    <a:pt x="66290" y="150793"/>
                    <a:pt x="67980" y="150671"/>
                  </a:cubicBezTo>
                  <a:lnTo>
                    <a:pt x="74961" y="174679"/>
                  </a:lnTo>
                  <a:cubicBezTo>
                    <a:pt x="72938" y="176310"/>
                    <a:pt x="70753" y="177583"/>
                    <a:pt x="68274" y="178496"/>
                  </a:cubicBezTo>
                  <a:cubicBezTo>
                    <a:pt x="65204" y="179654"/>
                    <a:pt x="62012" y="180215"/>
                    <a:pt x="58847" y="180215"/>
                  </a:cubicBezTo>
                  <a:cubicBezTo>
                    <a:pt x="54881" y="180215"/>
                    <a:pt x="50956" y="179335"/>
                    <a:pt x="47364" y="177648"/>
                  </a:cubicBezTo>
                  <a:cubicBezTo>
                    <a:pt x="47364" y="177648"/>
                    <a:pt x="48376" y="176995"/>
                    <a:pt x="48376" y="176963"/>
                  </a:cubicBezTo>
                  <a:cubicBezTo>
                    <a:pt x="50202" y="175756"/>
                    <a:pt x="50724" y="173146"/>
                    <a:pt x="49517" y="171320"/>
                  </a:cubicBezTo>
                  <a:cubicBezTo>
                    <a:pt x="48727" y="170176"/>
                    <a:pt x="47380" y="169549"/>
                    <a:pt x="46035" y="169549"/>
                  </a:cubicBezTo>
                  <a:cubicBezTo>
                    <a:pt x="45269" y="169549"/>
                    <a:pt x="44504" y="169752"/>
                    <a:pt x="43841" y="170178"/>
                  </a:cubicBezTo>
                  <a:lnTo>
                    <a:pt x="40123" y="172690"/>
                  </a:lnTo>
                  <a:cubicBezTo>
                    <a:pt x="39992" y="172559"/>
                    <a:pt x="39862" y="172461"/>
                    <a:pt x="39764" y="172331"/>
                  </a:cubicBezTo>
                  <a:cubicBezTo>
                    <a:pt x="32555" y="165154"/>
                    <a:pt x="30304" y="154749"/>
                    <a:pt x="33566" y="144963"/>
                  </a:cubicBezTo>
                  <a:close/>
                  <a:moveTo>
                    <a:pt x="183487" y="144963"/>
                  </a:moveTo>
                  <a:lnTo>
                    <a:pt x="183487" y="144963"/>
                  </a:lnTo>
                  <a:cubicBezTo>
                    <a:pt x="186749" y="154749"/>
                    <a:pt x="184498" y="165154"/>
                    <a:pt x="177289" y="172331"/>
                  </a:cubicBezTo>
                  <a:cubicBezTo>
                    <a:pt x="177191" y="172461"/>
                    <a:pt x="177061" y="172559"/>
                    <a:pt x="176930" y="172690"/>
                  </a:cubicBezTo>
                  <a:cubicBezTo>
                    <a:pt x="176930" y="172690"/>
                    <a:pt x="173212" y="170210"/>
                    <a:pt x="173212" y="170178"/>
                  </a:cubicBezTo>
                  <a:cubicBezTo>
                    <a:pt x="172532" y="169737"/>
                    <a:pt x="171757" y="169527"/>
                    <a:pt x="170986" y="169527"/>
                  </a:cubicBezTo>
                  <a:cubicBezTo>
                    <a:pt x="169648" y="169527"/>
                    <a:pt x="168322" y="170160"/>
                    <a:pt x="167536" y="171320"/>
                  </a:cubicBezTo>
                  <a:cubicBezTo>
                    <a:pt x="166329" y="173179"/>
                    <a:pt x="166851" y="175756"/>
                    <a:pt x="168678" y="176995"/>
                  </a:cubicBezTo>
                  <a:lnTo>
                    <a:pt x="169689" y="177648"/>
                  </a:lnTo>
                  <a:cubicBezTo>
                    <a:pt x="166097" y="179335"/>
                    <a:pt x="162172" y="180215"/>
                    <a:pt x="158206" y="180215"/>
                  </a:cubicBezTo>
                  <a:cubicBezTo>
                    <a:pt x="155041" y="180215"/>
                    <a:pt x="151849" y="179654"/>
                    <a:pt x="148779" y="178496"/>
                  </a:cubicBezTo>
                  <a:cubicBezTo>
                    <a:pt x="146333" y="177583"/>
                    <a:pt x="144115" y="176310"/>
                    <a:pt x="142092" y="174679"/>
                  </a:cubicBezTo>
                  <a:lnTo>
                    <a:pt x="149073" y="150671"/>
                  </a:lnTo>
                  <a:cubicBezTo>
                    <a:pt x="150835" y="150804"/>
                    <a:pt x="152601" y="150869"/>
                    <a:pt x="154366" y="150869"/>
                  </a:cubicBezTo>
                  <a:cubicBezTo>
                    <a:pt x="164333" y="150869"/>
                    <a:pt x="174287" y="148787"/>
                    <a:pt x="183487" y="144963"/>
                  </a:cubicBezTo>
                  <a:close/>
                  <a:moveTo>
                    <a:pt x="18431" y="188380"/>
                  </a:moveTo>
                  <a:cubicBezTo>
                    <a:pt x="21790" y="188380"/>
                    <a:pt x="24530" y="191120"/>
                    <a:pt x="24530" y="194512"/>
                  </a:cubicBezTo>
                  <a:cubicBezTo>
                    <a:pt x="24530" y="197872"/>
                    <a:pt x="21790" y="200612"/>
                    <a:pt x="18431" y="200612"/>
                  </a:cubicBezTo>
                  <a:cubicBezTo>
                    <a:pt x="15038" y="200612"/>
                    <a:pt x="12298" y="197872"/>
                    <a:pt x="12298" y="194512"/>
                  </a:cubicBezTo>
                  <a:cubicBezTo>
                    <a:pt x="12298" y="191120"/>
                    <a:pt x="15038" y="188380"/>
                    <a:pt x="18431" y="188380"/>
                  </a:cubicBezTo>
                  <a:close/>
                  <a:moveTo>
                    <a:pt x="198623" y="188380"/>
                  </a:moveTo>
                  <a:cubicBezTo>
                    <a:pt x="202015" y="188380"/>
                    <a:pt x="204755" y="191120"/>
                    <a:pt x="204755" y="194512"/>
                  </a:cubicBezTo>
                  <a:cubicBezTo>
                    <a:pt x="204755" y="197872"/>
                    <a:pt x="202015" y="200612"/>
                    <a:pt x="198623" y="200612"/>
                  </a:cubicBezTo>
                  <a:cubicBezTo>
                    <a:pt x="195263" y="200612"/>
                    <a:pt x="192523" y="197872"/>
                    <a:pt x="192523" y="194512"/>
                  </a:cubicBezTo>
                  <a:cubicBezTo>
                    <a:pt x="192523" y="191120"/>
                    <a:pt x="195263" y="188380"/>
                    <a:pt x="198623" y="188380"/>
                  </a:cubicBezTo>
                  <a:close/>
                  <a:moveTo>
                    <a:pt x="18431" y="0"/>
                  </a:moveTo>
                  <a:cubicBezTo>
                    <a:pt x="10536" y="0"/>
                    <a:pt x="4143" y="6393"/>
                    <a:pt x="4143" y="14288"/>
                  </a:cubicBezTo>
                  <a:cubicBezTo>
                    <a:pt x="4143" y="22149"/>
                    <a:pt x="10536" y="28542"/>
                    <a:pt x="18431" y="28542"/>
                  </a:cubicBezTo>
                  <a:cubicBezTo>
                    <a:pt x="18855" y="28542"/>
                    <a:pt x="19279" y="28510"/>
                    <a:pt x="19670" y="28477"/>
                  </a:cubicBezTo>
                  <a:lnTo>
                    <a:pt x="23552" y="44493"/>
                  </a:lnTo>
                  <a:cubicBezTo>
                    <a:pt x="21334" y="46027"/>
                    <a:pt x="19246" y="47788"/>
                    <a:pt x="17289" y="49713"/>
                  </a:cubicBezTo>
                  <a:cubicBezTo>
                    <a:pt x="2871" y="64131"/>
                    <a:pt x="0" y="86443"/>
                    <a:pt x="10243" y="104025"/>
                  </a:cubicBezTo>
                  <a:cubicBezTo>
                    <a:pt x="12167" y="107352"/>
                    <a:pt x="14549" y="110418"/>
                    <a:pt x="17289" y="113158"/>
                  </a:cubicBezTo>
                  <a:cubicBezTo>
                    <a:pt x="21758" y="117627"/>
                    <a:pt x="30304" y="120922"/>
                    <a:pt x="43450" y="123205"/>
                  </a:cubicBezTo>
                  <a:cubicBezTo>
                    <a:pt x="35947" y="125652"/>
                    <a:pt x="31152" y="130708"/>
                    <a:pt x="27727" y="137721"/>
                  </a:cubicBezTo>
                  <a:cubicBezTo>
                    <a:pt x="21105" y="151291"/>
                    <a:pt x="23291" y="166720"/>
                    <a:pt x="33207" y="177289"/>
                  </a:cubicBezTo>
                  <a:lnTo>
                    <a:pt x="25737" y="182247"/>
                  </a:lnTo>
                  <a:cubicBezTo>
                    <a:pt x="23617" y="180975"/>
                    <a:pt x="21105" y="180225"/>
                    <a:pt x="18431" y="180225"/>
                  </a:cubicBezTo>
                  <a:cubicBezTo>
                    <a:pt x="10536" y="180225"/>
                    <a:pt x="4143" y="186618"/>
                    <a:pt x="4143" y="194512"/>
                  </a:cubicBezTo>
                  <a:cubicBezTo>
                    <a:pt x="4143" y="202374"/>
                    <a:pt x="10536" y="208767"/>
                    <a:pt x="18431" y="208767"/>
                  </a:cubicBezTo>
                  <a:cubicBezTo>
                    <a:pt x="26292" y="208767"/>
                    <a:pt x="32685" y="202374"/>
                    <a:pt x="32685" y="194512"/>
                  </a:cubicBezTo>
                  <a:cubicBezTo>
                    <a:pt x="32685" y="192294"/>
                    <a:pt x="32196" y="190206"/>
                    <a:pt x="31315" y="188347"/>
                  </a:cubicBezTo>
                  <a:lnTo>
                    <a:pt x="39731" y="182736"/>
                  </a:lnTo>
                  <a:cubicBezTo>
                    <a:pt x="45440" y="186423"/>
                    <a:pt x="52094" y="188380"/>
                    <a:pt x="58814" y="188380"/>
                  </a:cubicBezTo>
                  <a:cubicBezTo>
                    <a:pt x="67523" y="188380"/>
                    <a:pt x="76200" y="184987"/>
                    <a:pt x="82463" y="178920"/>
                  </a:cubicBezTo>
                  <a:cubicBezTo>
                    <a:pt x="90618" y="170993"/>
                    <a:pt x="94631" y="159413"/>
                    <a:pt x="97338" y="148453"/>
                  </a:cubicBezTo>
                  <a:cubicBezTo>
                    <a:pt x="98936" y="155466"/>
                    <a:pt x="101839" y="164730"/>
                    <a:pt x="108527" y="164730"/>
                  </a:cubicBezTo>
                  <a:cubicBezTo>
                    <a:pt x="115214" y="164730"/>
                    <a:pt x="118117" y="155466"/>
                    <a:pt x="119715" y="148453"/>
                  </a:cubicBezTo>
                  <a:cubicBezTo>
                    <a:pt x="122423" y="159413"/>
                    <a:pt x="126435" y="170993"/>
                    <a:pt x="134622" y="178920"/>
                  </a:cubicBezTo>
                  <a:cubicBezTo>
                    <a:pt x="140885" y="185020"/>
                    <a:pt x="149530" y="188380"/>
                    <a:pt x="158239" y="188380"/>
                  </a:cubicBezTo>
                  <a:cubicBezTo>
                    <a:pt x="164959" y="188380"/>
                    <a:pt x="171613" y="186423"/>
                    <a:pt x="177322" y="182736"/>
                  </a:cubicBezTo>
                  <a:lnTo>
                    <a:pt x="185738" y="188347"/>
                  </a:lnTo>
                  <a:cubicBezTo>
                    <a:pt x="184857" y="190206"/>
                    <a:pt x="184368" y="192294"/>
                    <a:pt x="184368" y="194512"/>
                  </a:cubicBezTo>
                  <a:cubicBezTo>
                    <a:pt x="184368" y="202374"/>
                    <a:pt x="190761" y="208767"/>
                    <a:pt x="198623" y="208767"/>
                  </a:cubicBezTo>
                  <a:cubicBezTo>
                    <a:pt x="206517" y="208767"/>
                    <a:pt x="212910" y="202374"/>
                    <a:pt x="212910" y="194512"/>
                  </a:cubicBezTo>
                  <a:cubicBezTo>
                    <a:pt x="212910" y="186618"/>
                    <a:pt x="206517" y="180225"/>
                    <a:pt x="198623" y="180225"/>
                  </a:cubicBezTo>
                  <a:cubicBezTo>
                    <a:pt x="195948" y="180225"/>
                    <a:pt x="193436" y="180975"/>
                    <a:pt x="191316" y="182247"/>
                  </a:cubicBezTo>
                  <a:lnTo>
                    <a:pt x="183846" y="177289"/>
                  </a:lnTo>
                  <a:cubicBezTo>
                    <a:pt x="193762" y="166720"/>
                    <a:pt x="195948" y="151291"/>
                    <a:pt x="189326" y="137721"/>
                  </a:cubicBezTo>
                  <a:cubicBezTo>
                    <a:pt x="185901" y="130643"/>
                    <a:pt x="181138" y="125684"/>
                    <a:pt x="173603" y="123205"/>
                  </a:cubicBezTo>
                  <a:cubicBezTo>
                    <a:pt x="186749" y="120922"/>
                    <a:pt x="195295" y="117627"/>
                    <a:pt x="199764" y="113158"/>
                  </a:cubicBezTo>
                  <a:cubicBezTo>
                    <a:pt x="202504" y="110418"/>
                    <a:pt x="204886" y="107352"/>
                    <a:pt x="206810" y="104025"/>
                  </a:cubicBezTo>
                  <a:cubicBezTo>
                    <a:pt x="217053" y="86443"/>
                    <a:pt x="214182" y="64131"/>
                    <a:pt x="199764" y="49713"/>
                  </a:cubicBezTo>
                  <a:cubicBezTo>
                    <a:pt x="197807" y="47788"/>
                    <a:pt x="195719" y="46027"/>
                    <a:pt x="193501" y="44493"/>
                  </a:cubicBezTo>
                  <a:lnTo>
                    <a:pt x="197383" y="28477"/>
                  </a:lnTo>
                  <a:cubicBezTo>
                    <a:pt x="197775" y="28510"/>
                    <a:pt x="198199" y="28542"/>
                    <a:pt x="198623" y="28542"/>
                  </a:cubicBezTo>
                  <a:cubicBezTo>
                    <a:pt x="206517" y="28542"/>
                    <a:pt x="212910" y="22149"/>
                    <a:pt x="212910" y="14288"/>
                  </a:cubicBezTo>
                  <a:cubicBezTo>
                    <a:pt x="212910" y="6393"/>
                    <a:pt x="206517" y="0"/>
                    <a:pt x="198623" y="0"/>
                  </a:cubicBezTo>
                  <a:cubicBezTo>
                    <a:pt x="190761" y="0"/>
                    <a:pt x="184368" y="6393"/>
                    <a:pt x="184368" y="14288"/>
                  </a:cubicBezTo>
                  <a:cubicBezTo>
                    <a:pt x="184368" y="18756"/>
                    <a:pt x="186455" y="22801"/>
                    <a:pt x="189717" y="25411"/>
                  </a:cubicBezTo>
                  <a:lnTo>
                    <a:pt x="186097" y="40383"/>
                  </a:lnTo>
                  <a:cubicBezTo>
                    <a:pt x="180448" y="37885"/>
                    <a:pt x="174319" y="36583"/>
                    <a:pt x="168082" y="36583"/>
                  </a:cubicBezTo>
                  <a:cubicBezTo>
                    <a:pt x="165279" y="36583"/>
                    <a:pt x="162454" y="36846"/>
                    <a:pt x="159642" y="37382"/>
                  </a:cubicBezTo>
                  <a:cubicBezTo>
                    <a:pt x="150802" y="39079"/>
                    <a:pt x="142745" y="43319"/>
                    <a:pt x="136351" y="49713"/>
                  </a:cubicBezTo>
                  <a:cubicBezTo>
                    <a:pt x="131100" y="54997"/>
                    <a:pt x="126533" y="64229"/>
                    <a:pt x="122749" y="77244"/>
                  </a:cubicBezTo>
                  <a:cubicBezTo>
                    <a:pt x="121901" y="80277"/>
                    <a:pt x="121085" y="83344"/>
                    <a:pt x="120400" y="86443"/>
                  </a:cubicBezTo>
                  <a:cubicBezTo>
                    <a:pt x="120172" y="85334"/>
                    <a:pt x="119944" y="84224"/>
                    <a:pt x="119715" y="83181"/>
                  </a:cubicBezTo>
                  <a:cubicBezTo>
                    <a:pt x="118508" y="77961"/>
                    <a:pt x="116616" y="71470"/>
                    <a:pt x="112930" y="68502"/>
                  </a:cubicBezTo>
                  <a:cubicBezTo>
                    <a:pt x="114757" y="61521"/>
                    <a:pt x="123564" y="53986"/>
                    <a:pt x="127185" y="51442"/>
                  </a:cubicBezTo>
                  <a:cubicBezTo>
                    <a:pt x="129012" y="50169"/>
                    <a:pt x="129469" y="47625"/>
                    <a:pt x="128164" y="45766"/>
                  </a:cubicBezTo>
                  <a:cubicBezTo>
                    <a:pt x="127384" y="44646"/>
                    <a:pt x="126126" y="44041"/>
                    <a:pt x="124841" y="44041"/>
                  </a:cubicBezTo>
                  <a:cubicBezTo>
                    <a:pt x="124030" y="44041"/>
                    <a:pt x="123207" y="44282"/>
                    <a:pt x="122488" y="44787"/>
                  </a:cubicBezTo>
                  <a:cubicBezTo>
                    <a:pt x="121248" y="45635"/>
                    <a:pt x="113550" y="51213"/>
                    <a:pt x="108624" y="58748"/>
                  </a:cubicBezTo>
                  <a:cubicBezTo>
                    <a:pt x="103438" y="50626"/>
                    <a:pt x="94957" y="45015"/>
                    <a:pt x="94435" y="44689"/>
                  </a:cubicBezTo>
                  <a:cubicBezTo>
                    <a:pt x="93749" y="44251"/>
                    <a:pt x="92981" y="44041"/>
                    <a:pt x="92222" y="44041"/>
                  </a:cubicBezTo>
                  <a:cubicBezTo>
                    <a:pt x="90888" y="44041"/>
                    <a:pt x="89582" y="44690"/>
                    <a:pt x="88792" y="45896"/>
                  </a:cubicBezTo>
                  <a:cubicBezTo>
                    <a:pt x="87585" y="47788"/>
                    <a:pt x="88107" y="50300"/>
                    <a:pt x="89998" y="51539"/>
                  </a:cubicBezTo>
                  <a:cubicBezTo>
                    <a:pt x="93619" y="53888"/>
                    <a:pt x="102394" y="61097"/>
                    <a:pt x="104156" y="68469"/>
                  </a:cubicBezTo>
                  <a:cubicBezTo>
                    <a:pt x="100437" y="71438"/>
                    <a:pt x="98545" y="77961"/>
                    <a:pt x="97338" y="83181"/>
                  </a:cubicBezTo>
                  <a:cubicBezTo>
                    <a:pt x="97110" y="84224"/>
                    <a:pt x="96881" y="85334"/>
                    <a:pt x="96686" y="86443"/>
                  </a:cubicBezTo>
                  <a:cubicBezTo>
                    <a:pt x="96816" y="85595"/>
                    <a:pt x="92217" y="60771"/>
                    <a:pt x="80702" y="49713"/>
                  </a:cubicBezTo>
                  <a:cubicBezTo>
                    <a:pt x="74178" y="43482"/>
                    <a:pt x="66251" y="39079"/>
                    <a:pt x="57411" y="37382"/>
                  </a:cubicBezTo>
                  <a:cubicBezTo>
                    <a:pt x="54599" y="36846"/>
                    <a:pt x="51774" y="36583"/>
                    <a:pt x="48971" y="36583"/>
                  </a:cubicBezTo>
                  <a:cubicBezTo>
                    <a:pt x="42735" y="36583"/>
                    <a:pt x="36605" y="37885"/>
                    <a:pt x="30957" y="40383"/>
                  </a:cubicBezTo>
                  <a:lnTo>
                    <a:pt x="27336" y="25411"/>
                  </a:lnTo>
                  <a:cubicBezTo>
                    <a:pt x="30598" y="22801"/>
                    <a:pt x="32685" y="18756"/>
                    <a:pt x="32685" y="14288"/>
                  </a:cubicBezTo>
                  <a:cubicBezTo>
                    <a:pt x="32685" y="6393"/>
                    <a:pt x="26292" y="0"/>
                    <a:pt x="1843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1802225" y="173700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1828" y="0"/>
                    <a:pt x="1" y="1794"/>
                    <a:pt x="1" y="4078"/>
                  </a:cubicBezTo>
                  <a:cubicBezTo>
                    <a:pt x="1" y="6329"/>
                    <a:pt x="1828" y="8155"/>
                    <a:pt x="4078" y="8155"/>
                  </a:cubicBezTo>
                  <a:cubicBezTo>
                    <a:pt x="6329" y="8155"/>
                    <a:pt x="8156" y="6329"/>
                    <a:pt x="8156" y="4078"/>
                  </a:cubicBezTo>
                  <a:cubicBezTo>
                    <a:pt x="8156" y="1794"/>
                    <a:pt x="6329" y="0"/>
                    <a:pt x="407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5594300" y="173700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1827" y="0"/>
                    <a:pt x="0" y="1794"/>
                    <a:pt x="0" y="4078"/>
                  </a:cubicBezTo>
                  <a:cubicBezTo>
                    <a:pt x="0" y="6329"/>
                    <a:pt x="1827" y="8155"/>
                    <a:pt x="4078" y="8155"/>
                  </a:cubicBezTo>
                  <a:cubicBezTo>
                    <a:pt x="6329" y="8155"/>
                    <a:pt x="8155" y="6329"/>
                    <a:pt x="8155" y="4078"/>
                  </a:cubicBezTo>
                  <a:cubicBezTo>
                    <a:pt x="8155" y="1794"/>
                    <a:pt x="6329" y="0"/>
                    <a:pt x="407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2434250" y="42136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827" y="1"/>
                    <a:pt x="0" y="1828"/>
                    <a:pt x="0" y="4078"/>
                  </a:cubicBezTo>
                  <a:cubicBezTo>
                    <a:pt x="0" y="6329"/>
                    <a:pt x="1827" y="8156"/>
                    <a:pt x="4078" y="8156"/>
                  </a:cubicBezTo>
                  <a:cubicBezTo>
                    <a:pt x="6329" y="8156"/>
                    <a:pt x="8155" y="6329"/>
                    <a:pt x="8155" y="4078"/>
                  </a:cubicBezTo>
                  <a:cubicBezTo>
                    <a:pt x="8155" y="1828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4962275" y="42136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1"/>
                  </a:moveTo>
                  <a:cubicBezTo>
                    <a:pt x="1828" y="1"/>
                    <a:pt x="1" y="1828"/>
                    <a:pt x="1" y="4078"/>
                  </a:cubicBezTo>
                  <a:cubicBezTo>
                    <a:pt x="1" y="6329"/>
                    <a:pt x="1828" y="8156"/>
                    <a:pt x="4078" y="8156"/>
                  </a:cubicBezTo>
                  <a:cubicBezTo>
                    <a:pt x="6329" y="8156"/>
                    <a:pt x="8156" y="6329"/>
                    <a:pt x="8156" y="4078"/>
                  </a:cubicBezTo>
                  <a:cubicBezTo>
                    <a:pt x="8156" y="1828"/>
                    <a:pt x="6329" y="1"/>
                    <a:pt x="407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40"/>
          <p:cNvSpPr txBox="1">
            <a:spLocks noGrp="1"/>
          </p:cNvSpPr>
          <p:nvPr>
            <p:ph type="ctrTitle"/>
          </p:nvPr>
        </p:nvSpPr>
        <p:spPr>
          <a:xfrm>
            <a:off x="4506350" y="1784250"/>
            <a:ext cx="24087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1" dirty="0" smtClean="0">
                <a:solidFill>
                  <a:schemeClr val="tx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FORMAÇÃO - ACOLHIMENTO</a:t>
            </a:r>
            <a:endParaRPr sz="1000" b="1" i="1" dirty="0">
              <a:solidFill>
                <a:schemeClr val="tx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571" name="Google Shape;571;p40"/>
          <p:cNvSpPr/>
          <p:nvPr/>
        </p:nvSpPr>
        <p:spPr>
          <a:xfrm rot="5400000" flipH="1">
            <a:off x="4591536" y="3298166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0"/>
          <p:cNvSpPr/>
          <p:nvPr/>
        </p:nvSpPr>
        <p:spPr>
          <a:xfrm rot="-5400000">
            <a:off x="5242826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0"/>
          <p:cNvSpPr/>
          <p:nvPr/>
        </p:nvSpPr>
        <p:spPr>
          <a:xfrm rot="-5400000">
            <a:off x="5422221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0"/>
          <p:cNvSpPr/>
          <p:nvPr/>
        </p:nvSpPr>
        <p:spPr>
          <a:xfrm rot="-5400000">
            <a:off x="5601616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0"/>
          <p:cNvSpPr/>
          <p:nvPr/>
        </p:nvSpPr>
        <p:spPr>
          <a:xfrm rot="5400000" flipH="1">
            <a:off x="6353611" y="2660691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0"/>
          <p:cNvSpPr/>
          <p:nvPr/>
        </p:nvSpPr>
        <p:spPr>
          <a:xfrm rot="5400000" flipH="1">
            <a:off x="6353611" y="3298166"/>
            <a:ext cx="520200" cy="520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40"/>
          <p:cNvGrpSpPr/>
          <p:nvPr/>
        </p:nvGrpSpPr>
        <p:grpSpPr>
          <a:xfrm>
            <a:off x="4682760" y="3421810"/>
            <a:ext cx="337751" cy="311390"/>
            <a:chOff x="1190625" y="442150"/>
            <a:chExt cx="5228350" cy="4820275"/>
          </a:xfrm>
        </p:grpSpPr>
        <p:sp>
          <p:nvSpPr>
            <p:cNvPr id="578" name="Google Shape;578;p40"/>
            <p:cNvSpPr/>
            <p:nvPr/>
          </p:nvSpPr>
          <p:spPr>
            <a:xfrm>
              <a:off x="1190625" y="442150"/>
              <a:ext cx="5228350" cy="4820275"/>
            </a:xfrm>
            <a:custGeom>
              <a:avLst/>
              <a:gdLst/>
              <a:ahLst/>
              <a:cxnLst/>
              <a:rect l="l" t="t" r="r" b="b"/>
              <a:pathLst>
                <a:path w="209134" h="192811" extrusionOk="0">
                  <a:moveTo>
                    <a:pt x="158890" y="100486"/>
                  </a:moveTo>
                  <a:cubicBezTo>
                    <a:pt x="182100" y="100486"/>
                    <a:pt x="200972" y="119358"/>
                    <a:pt x="200972" y="142568"/>
                  </a:cubicBezTo>
                  <a:cubicBezTo>
                    <a:pt x="200972" y="165778"/>
                    <a:pt x="182100" y="184650"/>
                    <a:pt x="158890" y="184650"/>
                  </a:cubicBezTo>
                  <a:cubicBezTo>
                    <a:pt x="135705" y="184650"/>
                    <a:pt x="116833" y="165778"/>
                    <a:pt x="116833" y="142568"/>
                  </a:cubicBezTo>
                  <a:cubicBezTo>
                    <a:pt x="116833" y="119358"/>
                    <a:pt x="135705" y="100486"/>
                    <a:pt x="158890" y="100486"/>
                  </a:cubicBezTo>
                  <a:close/>
                  <a:moveTo>
                    <a:pt x="62277" y="0"/>
                  </a:moveTo>
                  <a:cubicBezTo>
                    <a:pt x="52424" y="0"/>
                    <a:pt x="42596" y="2574"/>
                    <a:pt x="33871" y="7427"/>
                  </a:cubicBezTo>
                  <a:cubicBezTo>
                    <a:pt x="31910" y="8529"/>
                    <a:pt x="31200" y="11005"/>
                    <a:pt x="32303" y="12966"/>
                  </a:cubicBezTo>
                  <a:cubicBezTo>
                    <a:pt x="33037" y="14317"/>
                    <a:pt x="34430" y="15078"/>
                    <a:pt x="35863" y="15078"/>
                  </a:cubicBezTo>
                  <a:cubicBezTo>
                    <a:pt x="36535" y="15078"/>
                    <a:pt x="37216" y="14911"/>
                    <a:pt x="37842" y="14559"/>
                  </a:cubicBezTo>
                  <a:cubicBezTo>
                    <a:pt x="45464" y="10319"/>
                    <a:pt x="53674" y="8186"/>
                    <a:pt x="62277" y="8186"/>
                  </a:cubicBezTo>
                  <a:cubicBezTo>
                    <a:pt x="77252" y="8186"/>
                    <a:pt x="91173" y="14730"/>
                    <a:pt x="101491" y="26617"/>
                  </a:cubicBezTo>
                  <a:cubicBezTo>
                    <a:pt x="102251" y="27499"/>
                    <a:pt x="103378" y="28014"/>
                    <a:pt x="104579" y="28014"/>
                  </a:cubicBezTo>
                  <a:cubicBezTo>
                    <a:pt x="105755" y="28014"/>
                    <a:pt x="106883" y="27499"/>
                    <a:pt x="107667" y="26617"/>
                  </a:cubicBezTo>
                  <a:cubicBezTo>
                    <a:pt x="117985" y="14730"/>
                    <a:pt x="131906" y="8186"/>
                    <a:pt x="146857" y="8186"/>
                  </a:cubicBezTo>
                  <a:cubicBezTo>
                    <a:pt x="176684" y="8186"/>
                    <a:pt x="200972" y="34778"/>
                    <a:pt x="200972" y="67498"/>
                  </a:cubicBezTo>
                  <a:cubicBezTo>
                    <a:pt x="200972" y="77081"/>
                    <a:pt x="196634" y="88575"/>
                    <a:pt x="188080" y="101687"/>
                  </a:cubicBezTo>
                  <a:cubicBezTo>
                    <a:pt x="179845" y="95805"/>
                    <a:pt x="169772" y="92325"/>
                    <a:pt x="158890" y="92325"/>
                  </a:cubicBezTo>
                  <a:cubicBezTo>
                    <a:pt x="131195" y="92325"/>
                    <a:pt x="108647" y="114873"/>
                    <a:pt x="108647" y="142568"/>
                  </a:cubicBezTo>
                  <a:cubicBezTo>
                    <a:pt x="108647" y="153866"/>
                    <a:pt x="112397" y="164307"/>
                    <a:pt x="118720" y="172689"/>
                  </a:cubicBezTo>
                  <a:cubicBezTo>
                    <a:pt x="112397" y="177787"/>
                    <a:pt x="107348" y="181586"/>
                    <a:pt x="104579" y="183645"/>
                  </a:cubicBezTo>
                  <a:cubicBezTo>
                    <a:pt x="97741" y="178571"/>
                    <a:pt x="77301" y="162959"/>
                    <a:pt x="57105" y="143499"/>
                  </a:cubicBezTo>
                  <a:cubicBezTo>
                    <a:pt x="25097" y="112692"/>
                    <a:pt x="8161" y="86394"/>
                    <a:pt x="8161" y="67498"/>
                  </a:cubicBezTo>
                  <a:cubicBezTo>
                    <a:pt x="8161" y="56371"/>
                    <a:pt x="11004" y="45538"/>
                    <a:pt x="16347" y="36151"/>
                  </a:cubicBezTo>
                  <a:cubicBezTo>
                    <a:pt x="17450" y="34190"/>
                    <a:pt x="16764" y="31690"/>
                    <a:pt x="14803" y="30587"/>
                  </a:cubicBezTo>
                  <a:cubicBezTo>
                    <a:pt x="14163" y="30219"/>
                    <a:pt x="13465" y="30044"/>
                    <a:pt x="12777" y="30044"/>
                  </a:cubicBezTo>
                  <a:cubicBezTo>
                    <a:pt x="11358" y="30044"/>
                    <a:pt x="9982" y="30787"/>
                    <a:pt x="9240" y="32107"/>
                  </a:cubicBezTo>
                  <a:cubicBezTo>
                    <a:pt x="3186" y="42719"/>
                    <a:pt x="0" y="54974"/>
                    <a:pt x="0" y="67498"/>
                  </a:cubicBezTo>
                  <a:cubicBezTo>
                    <a:pt x="0" y="88992"/>
                    <a:pt x="17328" y="116564"/>
                    <a:pt x="51493" y="149455"/>
                  </a:cubicBezTo>
                  <a:cubicBezTo>
                    <a:pt x="76541" y="173547"/>
                    <a:pt x="101932" y="191855"/>
                    <a:pt x="102177" y="192051"/>
                  </a:cubicBezTo>
                  <a:cubicBezTo>
                    <a:pt x="102912" y="192566"/>
                    <a:pt x="103746" y="192811"/>
                    <a:pt x="104579" y="192811"/>
                  </a:cubicBezTo>
                  <a:cubicBezTo>
                    <a:pt x="105412" y="192811"/>
                    <a:pt x="106246" y="192566"/>
                    <a:pt x="106956" y="192051"/>
                  </a:cubicBezTo>
                  <a:cubicBezTo>
                    <a:pt x="107250" y="191831"/>
                    <a:pt x="114064" y="186929"/>
                    <a:pt x="124137" y="178816"/>
                  </a:cubicBezTo>
                  <a:cubicBezTo>
                    <a:pt x="133181" y="187468"/>
                    <a:pt x="145435" y="192811"/>
                    <a:pt x="158890" y="192811"/>
                  </a:cubicBezTo>
                  <a:cubicBezTo>
                    <a:pt x="186610" y="192811"/>
                    <a:pt x="209133" y="170263"/>
                    <a:pt x="209133" y="142568"/>
                  </a:cubicBezTo>
                  <a:cubicBezTo>
                    <a:pt x="209133" y="128696"/>
                    <a:pt x="203496" y="116123"/>
                    <a:pt x="194355" y="107006"/>
                  </a:cubicBezTo>
                  <a:cubicBezTo>
                    <a:pt x="204158" y="92202"/>
                    <a:pt x="209133" y="78919"/>
                    <a:pt x="209133" y="67498"/>
                  </a:cubicBezTo>
                  <a:cubicBezTo>
                    <a:pt x="209133" y="30293"/>
                    <a:pt x="181193" y="0"/>
                    <a:pt x="146857" y="0"/>
                  </a:cubicBezTo>
                  <a:cubicBezTo>
                    <a:pt x="131195" y="0"/>
                    <a:pt x="116025" y="6495"/>
                    <a:pt x="104579" y="17941"/>
                  </a:cubicBezTo>
                  <a:cubicBezTo>
                    <a:pt x="93109" y="6495"/>
                    <a:pt x="77938" y="0"/>
                    <a:pt x="6227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4448450" y="3291300"/>
              <a:ext cx="1429500" cy="1430100"/>
            </a:xfrm>
            <a:custGeom>
              <a:avLst/>
              <a:gdLst/>
              <a:ahLst/>
              <a:cxnLst/>
              <a:rect l="l" t="t" r="r" b="b"/>
              <a:pathLst>
                <a:path w="57180" h="57204" extrusionOk="0">
                  <a:moveTo>
                    <a:pt x="32670" y="8186"/>
                  </a:moveTo>
                  <a:lnTo>
                    <a:pt x="32670" y="20441"/>
                  </a:lnTo>
                  <a:cubicBezTo>
                    <a:pt x="32670" y="22695"/>
                    <a:pt x="34508" y="24509"/>
                    <a:pt x="36763" y="24509"/>
                  </a:cubicBezTo>
                  <a:lnTo>
                    <a:pt x="49018" y="24509"/>
                  </a:lnTo>
                  <a:lnTo>
                    <a:pt x="49018" y="32695"/>
                  </a:lnTo>
                  <a:lnTo>
                    <a:pt x="36763" y="32695"/>
                  </a:lnTo>
                  <a:cubicBezTo>
                    <a:pt x="34508" y="32695"/>
                    <a:pt x="32670" y="34509"/>
                    <a:pt x="32670" y="36763"/>
                  </a:cubicBezTo>
                  <a:lnTo>
                    <a:pt x="32670" y="49018"/>
                  </a:lnTo>
                  <a:lnTo>
                    <a:pt x="24509" y="49018"/>
                  </a:lnTo>
                  <a:lnTo>
                    <a:pt x="24509" y="36763"/>
                  </a:lnTo>
                  <a:cubicBezTo>
                    <a:pt x="24509" y="34509"/>
                    <a:pt x="22671" y="32695"/>
                    <a:pt x="20416" y="32695"/>
                  </a:cubicBezTo>
                  <a:lnTo>
                    <a:pt x="8162" y="32695"/>
                  </a:lnTo>
                  <a:lnTo>
                    <a:pt x="8162" y="24509"/>
                  </a:lnTo>
                  <a:lnTo>
                    <a:pt x="20416" y="24509"/>
                  </a:lnTo>
                  <a:cubicBezTo>
                    <a:pt x="22671" y="24509"/>
                    <a:pt x="24509" y="22695"/>
                    <a:pt x="24509" y="20441"/>
                  </a:cubicBezTo>
                  <a:lnTo>
                    <a:pt x="24509" y="8186"/>
                  </a:lnTo>
                  <a:close/>
                  <a:moveTo>
                    <a:pt x="20416" y="0"/>
                  </a:moveTo>
                  <a:cubicBezTo>
                    <a:pt x="18161" y="0"/>
                    <a:pt x="16323" y="1838"/>
                    <a:pt x="16323" y="4093"/>
                  </a:cubicBezTo>
                  <a:lnTo>
                    <a:pt x="16323" y="16348"/>
                  </a:lnTo>
                  <a:lnTo>
                    <a:pt x="4069" y="16348"/>
                  </a:lnTo>
                  <a:cubicBezTo>
                    <a:pt x="1814" y="16348"/>
                    <a:pt x="0" y="18186"/>
                    <a:pt x="0" y="20441"/>
                  </a:cubicBezTo>
                  <a:lnTo>
                    <a:pt x="0" y="36763"/>
                  </a:lnTo>
                  <a:cubicBezTo>
                    <a:pt x="0" y="39018"/>
                    <a:pt x="1814" y="40856"/>
                    <a:pt x="4069" y="40856"/>
                  </a:cubicBezTo>
                  <a:lnTo>
                    <a:pt x="16323" y="40856"/>
                  </a:lnTo>
                  <a:lnTo>
                    <a:pt x="16323" y="53111"/>
                  </a:lnTo>
                  <a:cubicBezTo>
                    <a:pt x="16323" y="55366"/>
                    <a:pt x="18161" y="57204"/>
                    <a:pt x="20416" y="57204"/>
                  </a:cubicBezTo>
                  <a:lnTo>
                    <a:pt x="36763" y="57204"/>
                  </a:lnTo>
                  <a:cubicBezTo>
                    <a:pt x="39018" y="57204"/>
                    <a:pt x="40832" y="55366"/>
                    <a:pt x="40832" y="53111"/>
                  </a:cubicBezTo>
                  <a:lnTo>
                    <a:pt x="40832" y="40856"/>
                  </a:lnTo>
                  <a:lnTo>
                    <a:pt x="53086" y="40856"/>
                  </a:lnTo>
                  <a:cubicBezTo>
                    <a:pt x="55341" y="40856"/>
                    <a:pt x="57179" y="39018"/>
                    <a:pt x="57179" y="36763"/>
                  </a:cubicBezTo>
                  <a:lnTo>
                    <a:pt x="57179" y="20441"/>
                  </a:lnTo>
                  <a:cubicBezTo>
                    <a:pt x="57179" y="18186"/>
                    <a:pt x="55341" y="16348"/>
                    <a:pt x="53086" y="16348"/>
                  </a:cubicBezTo>
                  <a:lnTo>
                    <a:pt x="40832" y="16348"/>
                  </a:lnTo>
                  <a:lnTo>
                    <a:pt x="40832" y="4093"/>
                  </a:lnTo>
                  <a:cubicBezTo>
                    <a:pt x="40832" y="1838"/>
                    <a:pt x="39018" y="0"/>
                    <a:pt x="3676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656900" y="864300"/>
              <a:ext cx="204675" cy="204675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3015" y="1"/>
                    <a:pt x="1961" y="442"/>
                    <a:pt x="1201" y="1202"/>
                  </a:cubicBezTo>
                  <a:cubicBezTo>
                    <a:pt x="441" y="1962"/>
                    <a:pt x="0" y="3016"/>
                    <a:pt x="0" y="4094"/>
                  </a:cubicBezTo>
                  <a:cubicBezTo>
                    <a:pt x="0" y="5172"/>
                    <a:pt x="441" y="6226"/>
                    <a:pt x="1201" y="6986"/>
                  </a:cubicBezTo>
                  <a:cubicBezTo>
                    <a:pt x="1961" y="7746"/>
                    <a:pt x="3015" y="8187"/>
                    <a:pt x="4093" y="8187"/>
                  </a:cubicBezTo>
                  <a:cubicBezTo>
                    <a:pt x="5172" y="8187"/>
                    <a:pt x="6225" y="7746"/>
                    <a:pt x="6985" y="6986"/>
                  </a:cubicBezTo>
                  <a:cubicBezTo>
                    <a:pt x="7745" y="6226"/>
                    <a:pt x="8186" y="5172"/>
                    <a:pt x="8186" y="4094"/>
                  </a:cubicBezTo>
                  <a:cubicBezTo>
                    <a:pt x="8186" y="3016"/>
                    <a:pt x="7745" y="1962"/>
                    <a:pt x="6985" y="1202"/>
                  </a:cubicBezTo>
                  <a:cubicBezTo>
                    <a:pt x="6225" y="442"/>
                    <a:pt x="5172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0"/>
          <p:cNvGrpSpPr/>
          <p:nvPr/>
        </p:nvGrpSpPr>
        <p:grpSpPr>
          <a:xfrm>
            <a:off x="4690852" y="2744009"/>
            <a:ext cx="321544" cy="321544"/>
            <a:chOff x="1190625" y="238125"/>
            <a:chExt cx="5228350" cy="5228350"/>
          </a:xfrm>
        </p:grpSpPr>
        <p:sp>
          <p:nvSpPr>
            <p:cNvPr id="582" name="Google Shape;582;p40"/>
            <p:cNvSpPr/>
            <p:nvPr/>
          </p:nvSpPr>
          <p:spPr>
            <a:xfrm>
              <a:off x="1190625" y="238125"/>
              <a:ext cx="2444150" cy="5228350"/>
            </a:xfrm>
            <a:custGeom>
              <a:avLst/>
              <a:gdLst/>
              <a:ahLst/>
              <a:cxnLst/>
              <a:rect l="l" t="t" r="r" b="b"/>
              <a:pathLst>
                <a:path w="97766" h="209134" extrusionOk="0">
                  <a:moveTo>
                    <a:pt x="48870" y="6176"/>
                  </a:moveTo>
                  <a:cubicBezTo>
                    <a:pt x="56738" y="6176"/>
                    <a:pt x="63110" y="12573"/>
                    <a:pt x="63110" y="20416"/>
                  </a:cubicBezTo>
                  <a:lnTo>
                    <a:pt x="63110" y="26617"/>
                  </a:lnTo>
                  <a:cubicBezTo>
                    <a:pt x="63110" y="34459"/>
                    <a:pt x="56738" y="40832"/>
                    <a:pt x="48870" y="40832"/>
                  </a:cubicBezTo>
                  <a:cubicBezTo>
                    <a:pt x="41028" y="40832"/>
                    <a:pt x="34655" y="34459"/>
                    <a:pt x="34655" y="26617"/>
                  </a:cubicBezTo>
                  <a:lnTo>
                    <a:pt x="34655" y="20416"/>
                  </a:lnTo>
                  <a:cubicBezTo>
                    <a:pt x="34655" y="12573"/>
                    <a:pt x="41028" y="6176"/>
                    <a:pt x="48870" y="6176"/>
                  </a:cubicBezTo>
                  <a:close/>
                  <a:moveTo>
                    <a:pt x="55365" y="47032"/>
                  </a:moveTo>
                  <a:lnTo>
                    <a:pt x="58380" y="48062"/>
                  </a:lnTo>
                  <a:lnTo>
                    <a:pt x="48870" y="64556"/>
                  </a:lnTo>
                  <a:lnTo>
                    <a:pt x="39386" y="48062"/>
                  </a:lnTo>
                  <a:lnTo>
                    <a:pt x="42400" y="47032"/>
                  </a:lnTo>
                  <a:close/>
                  <a:moveTo>
                    <a:pt x="64336" y="50145"/>
                  </a:moveTo>
                  <a:lnTo>
                    <a:pt x="67938" y="51395"/>
                  </a:lnTo>
                  <a:cubicBezTo>
                    <a:pt x="76663" y="54409"/>
                    <a:pt x="82497" y="62644"/>
                    <a:pt x="82497" y="71860"/>
                  </a:cubicBezTo>
                  <a:lnTo>
                    <a:pt x="82497" y="80854"/>
                  </a:lnTo>
                  <a:lnTo>
                    <a:pt x="15269" y="80854"/>
                  </a:lnTo>
                  <a:lnTo>
                    <a:pt x="15269" y="71860"/>
                  </a:lnTo>
                  <a:cubicBezTo>
                    <a:pt x="15269" y="62644"/>
                    <a:pt x="21102" y="54409"/>
                    <a:pt x="29827" y="51395"/>
                  </a:cubicBezTo>
                  <a:lnTo>
                    <a:pt x="33430" y="50145"/>
                  </a:lnTo>
                  <a:lnTo>
                    <a:pt x="46199" y="72301"/>
                  </a:lnTo>
                  <a:cubicBezTo>
                    <a:pt x="46763" y="73257"/>
                    <a:pt x="47768" y="73845"/>
                    <a:pt x="48870" y="73845"/>
                  </a:cubicBezTo>
                  <a:cubicBezTo>
                    <a:pt x="49998" y="73845"/>
                    <a:pt x="51003" y="73257"/>
                    <a:pt x="51566" y="72301"/>
                  </a:cubicBezTo>
                  <a:lnTo>
                    <a:pt x="64336" y="50145"/>
                  </a:lnTo>
                  <a:close/>
                  <a:moveTo>
                    <a:pt x="91565" y="87031"/>
                  </a:moveTo>
                  <a:lnTo>
                    <a:pt x="91565" y="95707"/>
                  </a:lnTo>
                  <a:lnTo>
                    <a:pt x="6176" y="95707"/>
                  </a:lnTo>
                  <a:lnTo>
                    <a:pt x="6176" y="87031"/>
                  </a:lnTo>
                  <a:close/>
                  <a:moveTo>
                    <a:pt x="48870" y="0"/>
                  </a:moveTo>
                  <a:cubicBezTo>
                    <a:pt x="37621" y="0"/>
                    <a:pt x="28455" y="9166"/>
                    <a:pt x="28455" y="20416"/>
                  </a:cubicBezTo>
                  <a:lnTo>
                    <a:pt x="28455" y="26617"/>
                  </a:lnTo>
                  <a:cubicBezTo>
                    <a:pt x="28455" y="33087"/>
                    <a:pt x="31494" y="38871"/>
                    <a:pt x="36224" y="42621"/>
                  </a:cubicBezTo>
                  <a:lnTo>
                    <a:pt x="27793" y="45537"/>
                  </a:lnTo>
                  <a:cubicBezTo>
                    <a:pt x="16592" y="49434"/>
                    <a:pt x="9068" y="59997"/>
                    <a:pt x="9068" y="71860"/>
                  </a:cubicBezTo>
                  <a:lnTo>
                    <a:pt x="9068" y="80854"/>
                  </a:lnTo>
                  <a:lnTo>
                    <a:pt x="3088" y="80854"/>
                  </a:lnTo>
                  <a:cubicBezTo>
                    <a:pt x="1397" y="80854"/>
                    <a:pt x="0" y="82227"/>
                    <a:pt x="0" y="83943"/>
                  </a:cubicBezTo>
                  <a:lnTo>
                    <a:pt x="0" y="98795"/>
                  </a:lnTo>
                  <a:cubicBezTo>
                    <a:pt x="0" y="100510"/>
                    <a:pt x="1397" y="101883"/>
                    <a:pt x="3088" y="101883"/>
                  </a:cubicBezTo>
                  <a:lnTo>
                    <a:pt x="6299" y="101883"/>
                  </a:lnTo>
                  <a:lnTo>
                    <a:pt x="6593" y="109922"/>
                  </a:lnTo>
                  <a:cubicBezTo>
                    <a:pt x="6664" y="111569"/>
                    <a:pt x="8015" y="112890"/>
                    <a:pt x="9670" y="112890"/>
                  </a:cubicBezTo>
                  <a:cubicBezTo>
                    <a:pt x="9714" y="112890"/>
                    <a:pt x="9759" y="112889"/>
                    <a:pt x="9804" y="112887"/>
                  </a:cubicBezTo>
                  <a:cubicBezTo>
                    <a:pt x="11519" y="112814"/>
                    <a:pt x="12843" y="111392"/>
                    <a:pt x="12769" y="109677"/>
                  </a:cubicBezTo>
                  <a:lnTo>
                    <a:pt x="12499" y="101883"/>
                  </a:lnTo>
                  <a:lnTo>
                    <a:pt x="85266" y="101883"/>
                  </a:lnTo>
                  <a:lnTo>
                    <a:pt x="81394" y="202957"/>
                  </a:lnTo>
                  <a:lnTo>
                    <a:pt x="16372" y="202957"/>
                  </a:lnTo>
                  <a:lnTo>
                    <a:pt x="13357" y="124137"/>
                  </a:lnTo>
                  <a:cubicBezTo>
                    <a:pt x="13285" y="122476"/>
                    <a:pt x="11913" y="121170"/>
                    <a:pt x="10239" y="121170"/>
                  </a:cubicBezTo>
                  <a:cubicBezTo>
                    <a:pt x="10208" y="121170"/>
                    <a:pt x="10177" y="121170"/>
                    <a:pt x="10147" y="121171"/>
                  </a:cubicBezTo>
                  <a:cubicBezTo>
                    <a:pt x="8431" y="121245"/>
                    <a:pt x="7108" y="122691"/>
                    <a:pt x="7181" y="124382"/>
                  </a:cubicBezTo>
                  <a:lnTo>
                    <a:pt x="10318" y="206168"/>
                  </a:lnTo>
                  <a:cubicBezTo>
                    <a:pt x="10367" y="207834"/>
                    <a:pt x="11740" y="209133"/>
                    <a:pt x="13406" y="209133"/>
                  </a:cubicBezTo>
                  <a:lnTo>
                    <a:pt x="84359" y="209133"/>
                  </a:lnTo>
                  <a:cubicBezTo>
                    <a:pt x="86026" y="209133"/>
                    <a:pt x="87374" y="207834"/>
                    <a:pt x="87447" y="206168"/>
                  </a:cubicBezTo>
                  <a:lnTo>
                    <a:pt x="91467" y="101883"/>
                  </a:lnTo>
                  <a:lnTo>
                    <a:pt x="94677" y="101883"/>
                  </a:lnTo>
                  <a:cubicBezTo>
                    <a:pt x="96368" y="101883"/>
                    <a:pt x="97765" y="100510"/>
                    <a:pt x="97765" y="98795"/>
                  </a:cubicBezTo>
                  <a:lnTo>
                    <a:pt x="97765" y="83943"/>
                  </a:lnTo>
                  <a:cubicBezTo>
                    <a:pt x="97765" y="82227"/>
                    <a:pt x="96368" y="80854"/>
                    <a:pt x="94677" y="80854"/>
                  </a:cubicBezTo>
                  <a:lnTo>
                    <a:pt x="88697" y="80854"/>
                  </a:lnTo>
                  <a:lnTo>
                    <a:pt x="88697" y="71860"/>
                  </a:lnTo>
                  <a:cubicBezTo>
                    <a:pt x="88697" y="59997"/>
                    <a:pt x="81173" y="49434"/>
                    <a:pt x="69973" y="45537"/>
                  </a:cubicBezTo>
                  <a:lnTo>
                    <a:pt x="61542" y="42621"/>
                  </a:lnTo>
                  <a:cubicBezTo>
                    <a:pt x="66272" y="38871"/>
                    <a:pt x="69311" y="33087"/>
                    <a:pt x="69311" y="26617"/>
                  </a:cubicBezTo>
                  <a:lnTo>
                    <a:pt x="69311" y="20416"/>
                  </a:lnTo>
                  <a:cubicBezTo>
                    <a:pt x="69311" y="9166"/>
                    <a:pt x="60145" y="0"/>
                    <a:pt x="4887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1881750" y="3105025"/>
              <a:ext cx="1061875" cy="1722375"/>
            </a:xfrm>
            <a:custGeom>
              <a:avLst/>
              <a:gdLst/>
              <a:ahLst/>
              <a:cxnLst/>
              <a:rect l="l" t="t" r="r" b="b"/>
              <a:pathLst>
                <a:path w="42475" h="68895" extrusionOk="0">
                  <a:moveTo>
                    <a:pt x="36298" y="9069"/>
                  </a:moveTo>
                  <a:lnTo>
                    <a:pt x="36298" y="26813"/>
                  </a:lnTo>
                  <a:lnTo>
                    <a:pt x="18554" y="26813"/>
                  </a:lnTo>
                  <a:lnTo>
                    <a:pt x="18554" y="9069"/>
                  </a:lnTo>
                  <a:close/>
                  <a:moveTo>
                    <a:pt x="12378" y="17328"/>
                  </a:moveTo>
                  <a:lnTo>
                    <a:pt x="12378" y="29901"/>
                  </a:lnTo>
                  <a:cubicBezTo>
                    <a:pt x="12378" y="31617"/>
                    <a:pt x="13750" y="33014"/>
                    <a:pt x="15466" y="33014"/>
                  </a:cubicBezTo>
                  <a:lnTo>
                    <a:pt x="23921" y="33014"/>
                  </a:lnTo>
                  <a:lnTo>
                    <a:pt x="23921" y="35073"/>
                  </a:lnTo>
                  <a:lnTo>
                    <a:pt x="6177" y="35073"/>
                  </a:lnTo>
                  <a:lnTo>
                    <a:pt x="6177" y="17328"/>
                  </a:lnTo>
                  <a:close/>
                  <a:moveTo>
                    <a:pt x="39386" y="1"/>
                  </a:moveTo>
                  <a:cubicBezTo>
                    <a:pt x="37744" y="1"/>
                    <a:pt x="36421" y="1275"/>
                    <a:pt x="36298" y="2893"/>
                  </a:cubicBezTo>
                  <a:lnTo>
                    <a:pt x="15466" y="2893"/>
                  </a:lnTo>
                  <a:cubicBezTo>
                    <a:pt x="13750" y="2893"/>
                    <a:pt x="12378" y="4265"/>
                    <a:pt x="12378" y="5981"/>
                  </a:cubicBezTo>
                  <a:lnTo>
                    <a:pt x="12378" y="11128"/>
                  </a:lnTo>
                  <a:lnTo>
                    <a:pt x="3089" y="11128"/>
                  </a:lnTo>
                  <a:cubicBezTo>
                    <a:pt x="1373" y="11128"/>
                    <a:pt x="1" y="12525"/>
                    <a:pt x="1" y="14240"/>
                  </a:cubicBezTo>
                  <a:lnTo>
                    <a:pt x="1" y="38161"/>
                  </a:lnTo>
                  <a:cubicBezTo>
                    <a:pt x="1" y="39876"/>
                    <a:pt x="1373" y="41249"/>
                    <a:pt x="3089" y="41249"/>
                  </a:cubicBezTo>
                  <a:lnTo>
                    <a:pt x="27010" y="41249"/>
                  </a:lnTo>
                  <a:cubicBezTo>
                    <a:pt x="28725" y="41249"/>
                    <a:pt x="30098" y="39876"/>
                    <a:pt x="30098" y="38161"/>
                  </a:cubicBezTo>
                  <a:lnTo>
                    <a:pt x="30098" y="33014"/>
                  </a:lnTo>
                  <a:lnTo>
                    <a:pt x="36298" y="33014"/>
                  </a:lnTo>
                  <a:lnTo>
                    <a:pt x="36298" y="65807"/>
                  </a:lnTo>
                  <a:cubicBezTo>
                    <a:pt x="36298" y="67498"/>
                    <a:pt x="37671" y="68895"/>
                    <a:pt x="39386" y="68895"/>
                  </a:cubicBezTo>
                  <a:cubicBezTo>
                    <a:pt x="41102" y="68895"/>
                    <a:pt x="42475" y="67498"/>
                    <a:pt x="42475" y="65807"/>
                  </a:cubicBezTo>
                  <a:lnTo>
                    <a:pt x="42475" y="3089"/>
                  </a:lnTo>
                  <a:cubicBezTo>
                    <a:pt x="42475" y="1398"/>
                    <a:pt x="41102" y="1"/>
                    <a:pt x="39386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974800" y="238125"/>
              <a:ext cx="2444175" cy="5228350"/>
            </a:xfrm>
            <a:custGeom>
              <a:avLst/>
              <a:gdLst/>
              <a:ahLst/>
              <a:cxnLst/>
              <a:rect l="l" t="t" r="r" b="b"/>
              <a:pathLst>
                <a:path w="97767" h="209134" extrusionOk="0">
                  <a:moveTo>
                    <a:pt x="48896" y="6176"/>
                  </a:moveTo>
                  <a:cubicBezTo>
                    <a:pt x="56739" y="6176"/>
                    <a:pt x="63135" y="12573"/>
                    <a:pt x="63135" y="20416"/>
                  </a:cubicBezTo>
                  <a:lnTo>
                    <a:pt x="63135" y="26617"/>
                  </a:lnTo>
                  <a:cubicBezTo>
                    <a:pt x="63135" y="34459"/>
                    <a:pt x="56739" y="40832"/>
                    <a:pt x="48896" y="40832"/>
                  </a:cubicBezTo>
                  <a:cubicBezTo>
                    <a:pt x="41053" y="40832"/>
                    <a:pt x="34656" y="34459"/>
                    <a:pt x="34656" y="26617"/>
                  </a:cubicBezTo>
                  <a:lnTo>
                    <a:pt x="34656" y="20416"/>
                  </a:lnTo>
                  <a:cubicBezTo>
                    <a:pt x="34656" y="12573"/>
                    <a:pt x="41053" y="6176"/>
                    <a:pt x="48896" y="6176"/>
                  </a:cubicBezTo>
                  <a:close/>
                  <a:moveTo>
                    <a:pt x="55391" y="47032"/>
                  </a:moveTo>
                  <a:lnTo>
                    <a:pt x="58381" y="48062"/>
                  </a:lnTo>
                  <a:lnTo>
                    <a:pt x="48896" y="64556"/>
                  </a:lnTo>
                  <a:lnTo>
                    <a:pt x="39386" y="48062"/>
                  </a:lnTo>
                  <a:lnTo>
                    <a:pt x="42401" y="47032"/>
                  </a:lnTo>
                  <a:close/>
                  <a:moveTo>
                    <a:pt x="64336" y="50145"/>
                  </a:moveTo>
                  <a:lnTo>
                    <a:pt x="67964" y="51395"/>
                  </a:lnTo>
                  <a:cubicBezTo>
                    <a:pt x="76664" y="54409"/>
                    <a:pt x="82522" y="62644"/>
                    <a:pt x="82522" y="71860"/>
                  </a:cubicBezTo>
                  <a:lnTo>
                    <a:pt x="82522" y="80854"/>
                  </a:lnTo>
                  <a:lnTo>
                    <a:pt x="15270" y="80854"/>
                  </a:lnTo>
                  <a:lnTo>
                    <a:pt x="15270" y="71860"/>
                  </a:lnTo>
                  <a:cubicBezTo>
                    <a:pt x="15270" y="62644"/>
                    <a:pt x="21127" y="54409"/>
                    <a:pt x="29828" y="51395"/>
                  </a:cubicBezTo>
                  <a:lnTo>
                    <a:pt x="33455" y="50145"/>
                  </a:lnTo>
                  <a:lnTo>
                    <a:pt x="46200" y="72301"/>
                  </a:lnTo>
                  <a:cubicBezTo>
                    <a:pt x="46764" y="73257"/>
                    <a:pt x="47793" y="73845"/>
                    <a:pt x="48896" y="73845"/>
                  </a:cubicBezTo>
                  <a:cubicBezTo>
                    <a:pt x="49999" y="73845"/>
                    <a:pt x="51028" y="73257"/>
                    <a:pt x="51567" y="72301"/>
                  </a:cubicBezTo>
                  <a:lnTo>
                    <a:pt x="64336" y="50145"/>
                  </a:lnTo>
                  <a:close/>
                  <a:moveTo>
                    <a:pt x="91590" y="87031"/>
                  </a:moveTo>
                  <a:lnTo>
                    <a:pt x="91590" y="95707"/>
                  </a:lnTo>
                  <a:lnTo>
                    <a:pt x="6202" y="95707"/>
                  </a:lnTo>
                  <a:lnTo>
                    <a:pt x="6202" y="87031"/>
                  </a:lnTo>
                  <a:close/>
                  <a:moveTo>
                    <a:pt x="48896" y="0"/>
                  </a:moveTo>
                  <a:cubicBezTo>
                    <a:pt x="37622" y="0"/>
                    <a:pt x="28480" y="9166"/>
                    <a:pt x="28480" y="20416"/>
                  </a:cubicBezTo>
                  <a:lnTo>
                    <a:pt x="28480" y="26617"/>
                  </a:lnTo>
                  <a:cubicBezTo>
                    <a:pt x="28480" y="33087"/>
                    <a:pt x="31519" y="38871"/>
                    <a:pt x="36249" y="42621"/>
                  </a:cubicBezTo>
                  <a:lnTo>
                    <a:pt x="27794" y="45537"/>
                  </a:lnTo>
                  <a:cubicBezTo>
                    <a:pt x="16593" y="49434"/>
                    <a:pt x="9094" y="59997"/>
                    <a:pt x="9094" y="71860"/>
                  </a:cubicBezTo>
                  <a:lnTo>
                    <a:pt x="9094" y="80854"/>
                  </a:lnTo>
                  <a:lnTo>
                    <a:pt x="3113" y="80854"/>
                  </a:lnTo>
                  <a:cubicBezTo>
                    <a:pt x="1398" y="80854"/>
                    <a:pt x="1" y="82227"/>
                    <a:pt x="1" y="83943"/>
                  </a:cubicBezTo>
                  <a:lnTo>
                    <a:pt x="1" y="98795"/>
                  </a:lnTo>
                  <a:cubicBezTo>
                    <a:pt x="1" y="100510"/>
                    <a:pt x="1398" y="101883"/>
                    <a:pt x="3113" y="101883"/>
                  </a:cubicBezTo>
                  <a:lnTo>
                    <a:pt x="6324" y="101883"/>
                  </a:lnTo>
                  <a:lnTo>
                    <a:pt x="10319" y="206168"/>
                  </a:lnTo>
                  <a:cubicBezTo>
                    <a:pt x="10393" y="207834"/>
                    <a:pt x="11765" y="209133"/>
                    <a:pt x="13407" y="209133"/>
                  </a:cubicBezTo>
                  <a:lnTo>
                    <a:pt x="84360" y="209133"/>
                  </a:lnTo>
                  <a:cubicBezTo>
                    <a:pt x="86027" y="209133"/>
                    <a:pt x="87399" y="207834"/>
                    <a:pt x="87448" y="206168"/>
                  </a:cubicBezTo>
                  <a:lnTo>
                    <a:pt x="90610" y="124382"/>
                  </a:lnTo>
                  <a:cubicBezTo>
                    <a:pt x="90659" y="122691"/>
                    <a:pt x="89335" y="121245"/>
                    <a:pt x="87644" y="121171"/>
                  </a:cubicBezTo>
                  <a:cubicBezTo>
                    <a:pt x="87613" y="121170"/>
                    <a:pt x="87583" y="121170"/>
                    <a:pt x="87552" y="121170"/>
                  </a:cubicBezTo>
                  <a:cubicBezTo>
                    <a:pt x="85877" y="121170"/>
                    <a:pt x="84482" y="122476"/>
                    <a:pt x="84434" y="124137"/>
                  </a:cubicBezTo>
                  <a:lnTo>
                    <a:pt x="81394" y="202957"/>
                  </a:lnTo>
                  <a:lnTo>
                    <a:pt x="16397" y="202957"/>
                  </a:lnTo>
                  <a:lnTo>
                    <a:pt x="12500" y="101883"/>
                  </a:lnTo>
                  <a:lnTo>
                    <a:pt x="85291" y="101883"/>
                  </a:lnTo>
                  <a:lnTo>
                    <a:pt x="84997" y="109677"/>
                  </a:lnTo>
                  <a:cubicBezTo>
                    <a:pt x="84924" y="111392"/>
                    <a:pt x="86272" y="112814"/>
                    <a:pt x="87963" y="112887"/>
                  </a:cubicBezTo>
                  <a:cubicBezTo>
                    <a:pt x="88008" y="112889"/>
                    <a:pt x="88052" y="112890"/>
                    <a:pt x="88097" y="112890"/>
                  </a:cubicBezTo>
                  <a:cubicBezTo>
                    <a:pt x="89753" y="112890"/>
                    <a:pt x="91126" y="111569"/>
                    <a:pt x="91173" y="109922"/>
                  </a:cubicBezTo>
                  <a:lnTo>
                    <a:pt x="91468" y="101883"/>
                  </a:lnTo>
                  <a:lnTo>
                    <a:pt x="94678" y="101883"/>
                  </a:lnTo>
                  <a:cubicBezTo>
                    <a:pt x="96394" y="101883"/>
                    <a:pt x="97766" y="100510"/>
                    <a:pt x="97766" y="98795"/>
                  </a:cubicBezTo>
                  <a:lnTo>
                    <a:pt x="97766" y="83943"/>
                  </a:lnTo>
                  <a:cubicBezTo>
                    <a:pt x="97766" y="82227"/>
                    <a:pt x="96394" y="80854"/>
                    <a:pt x="94678" y="80854"/>
                  </a:cubicBezTo>
                  <a:lnTo>
                    <a:pt x="88698" y="80854"/>
                  </a:lnTo>
                  <a:lnTo>
                    <a:pt x="88698" y="71860"/>
                  </a:lnTo>
                  <a:cubicBezTo>
                    <a:pt x="88698" y="59997"/>
                    <a:pt x="81174" y="49434"/>
                    <a:pt x="69998" y="45537"/>
                  </a:cubicBezTo>
                  <a:lnTo>
                    <a:pt x="61542" y="42621"/>
                  </a:lnTo>
                  <a:cubicBezTo>
                    <a:pt x="66273" y="38871"/>
                    <a:pt x="69312" y="33087"/>
                    <a:pt x="69312" y="26617"/>
                  </a:cubicBezTo>
                  <a:lnTo>
                    <a:pt x="69312" y="20416"/>
                  </a:lnTo>
                  <a:cubicBezTo>
                    <a:pt x="69312" y="9166"/>
                    <a:pt x="60145" y="0"/>
                    <a:pt x="4889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4665950" y="3105025"/>
              <a:ext cx="1062475" cy="1722375"/>
            </a:xfrm>
            <a:custGeom>
              <a:avLst/>
              <a:gdLst/>
              <a:ahLst/>
              <a:cxnLst/>
              <a:rect l="l" t="t" r="r" b="b"/>
              <a:pathLst>
                <a:path w="42499" h="68895" extrusionOk="0">
                  <a:moveTo>
                    <a:pt x="23921" y="9069"/>
                  </a:moveTo>
                  <a:lnTo>
                    <a:pt x="23921" y="26813"/>
                  </a:lnTo>
                  <a:lnTo>
                    <a:pt x="6201" y="26813"/>
                  </a:lnTo>
                  <a:lnTo>
                    <a:pt x="6201" y="9069"/>
                  </a:lnTo>
                  <a:close/>
                  <a:moveTo>
                    <a:pt x="36298" y="17328"/>
                  </a:moveTo>
                  <a:lnTo>
                    <a:pt x="36298" y="35073"/>
                  </a:lnTo>
                  <a:lnTo>
                    <a:pt x="18554" y="35073"/>
                  </a:lnTo>
                  <a:lnTo>
                    <a:pt x="18554" y="33014"/>
                  </a:lnTo>
                  <a:lnTo>
                    <a:pt x="27009" y="33014"/>
                  </a:lnTo>
                  <a:cubicBezTo>
                    <a:pt x="28725" y="33014"/>
                    <a:pt x="30122" y="31617"/>
                    <a:pt x="30122" y="29901"/>
                  </a:cubicBezTo>
                  <a:lnTo>
                    <a:pt x="30122" y="17328"/>
                  </a:lnTo>
                  <a:close/>
                  <a:moveTo>
                    <a:pt x="3089" y="1"/>
                  </a:moveTo>
                  <a:cubicBezTo>
                    <a:pt x="1398" y="1"/>
                    <a:pt x="1" y="1398"/>
                    <a:pt x="1" y="3089"/>
                  </a:cubicBezTo>
                  <a:lnTo>
                    <a:pt x="1" y="65807"/>
                  </a:lnTo>
                  <a:cubicBezTo>
                    <a:pt x="1" y="67498"/>
                    <a:pt x="1398" y="68895"/>
                    <a:pt x="3089" y="68895"/>
                  </a:cubicBezTo>
                  <a:cubicBezTo>
                    <a:pt x="4804" y="68895"/>
                    <a:pt x="6201" y="67498"/>
                    <a:pt x="6201" y="65807"/>
                  </a:cubicBezTo>
                  <a:lnTo>
                    <a:pt x="6201" y="33014"/>
                  </a:lnTo>
                  <a:lnTo>
                    <a:pt x="12378" y="33014"/>
                  </a:lnTo>
                  <a:lnTo>
                    <a:pt x="12378" y="38161"/>
                  </a:lnTo>
                  <a:cubicBezTo>
                    <a:pt x="12378" y="39876"/>
                    <a:pt x="13775" y="41249"/>
                    <a:pt x="15466" y="41249"/>
                  </a:cubicBezTo>
                  <a:lnTo>
                    <a:pt x="39386" y="41249"/>
                  </a:lnTo>
                  <a:cubicBezTo>
                    <a:pt x="41102" y="41249"/>
                    <a:pt x="42499" y="39876"/>
                    <a:pt x="42499" y="38161"/>
                  </a:cubicBezTo>
                  <a:lnTo>
                    <a:pt x="42499" y="14240"/>
                  </a:lnTo>
                  <a:cubicBezTo>
                    <a:pt x="42499" y="12525"/>
                    <a:pt x="41102" y="11128"/>
                    <a:pt x="39386" y="11128"/>
                  </a:cubicBezTo>
                  <a:lnTo>
                    <a:pt x="30122" y="11128"/>
                  </a:lnTo>
                  <a:lnTo>
                    <a:pt x="30122" y="5981"/>
                  </a:lnTo>
                  <a:cubicBezTo>
                    <a:pt x="30122" y="4265"/>
                    <a:pt x="28725" y="2893"/>
                    <a:pt x="27009" y="2893"/>
                  </a:cubicBezTo>
                  <a:lnTo>
                    <a:pt x="6177" y="2893"/>
                  </a:lnTo>
                  <a:cubicBezTo>
                    <a:pt x="6079" y="1275"/>
                    <a:pt x="4731" y="1"/>
                    <a:pt x="308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40"/>
          <p:cNvGrpSpPr/>
          <p:nvPr/>
        </p:nvGrpSpPr>
        <p:grpSpPr>
          <a:xfrm>
            <a:off x="6458962" y="2759513"/>
            <a:ext cx="309499" cy="309499"/>
            <a:chOff x="1190625" y="238125"/>
            <a:chExt cx="5219200" cy="5219200"/>
          </a:xfrm>
        </p:grpSpPr>
        <p:sp>
          <p:nvSpPr>
            <p:cNvPr id="587" name="Google Shape;587;p40"/>
            <p:cNvSpPr/>
            <p:nvPr/>
          </p:nvSpPr>
          <p:spPr>
            <a:xfrm>
              <a:off x="3861375" y="2134950"/>
              <a:ext cx="998175" cy="1569875"/>
            </a:xfrm>
            <a:custGeom>
              <a:avLst/>
              <a:gdLst/>
              <a:ahLst/>
              <a:cxnLst/>
              <a:rect l="l" t="t" r="r" b="b"/>
              <a:pathLst>
                <a:path w="39927" h="62795" extrusionOk="0">
                  <a:moveTo>
                    <a:pt x="15038" y="8156"/>
                  </a:moveTo>
                  <a:cubicBezTo>
                    <a:pt x="18822" y="8156"/>
                    <a:pt x="21888" y="11255"/>
                    <a:pt x="21888" y="15039"/>
                  </a:cubicBezTo>
                  <a:lnTo>
                    <a:pt x="21888" y="15136"/>
                  </a:lnTo>
                  <a:cubicBezTo>
                    <a:pt x="20322" y="16931"/>
                    <a:pt x="19376" y="19279"/>
                    <a:pt x="19376" y="21856"/>
                  </a:cubicBezTo>
                  <a:cubicBezTo>
                    <a:pt x="19376" y="24107"/>
                    <a:pt x="21203" y="25934"/>
                    <a:pt x="23454" y="25934"/>
                  </a:cubicBezTo>
                  <a:cubicBezTo>
                    <a:pt x="25705" y="25934"/>
                    <a:pt x="27531" y="24107"/>
                    <a:pt x="27531" y="21856"/>
                  </a:cubicBezTo>
                  <a:cubicBezTo>
                    <a:pt x="27531" y="20682"/>
                    <a:pt x="28477" y="19736"/>
                    <a:pt x="29652" y="19736"/>
                  </a:cubicBezTo>
                  <a:cubicBezTo>
                    <a:pt x="30826" y="19736"/>
                    <a:pt x="31772" y="20682"/>
                    <a:pt x="31772" y="21856"/>
                  </a:cubicBezTo>
                  <a:lnTo>
                    <a:pt x="31772" y="31870"/>
                  </a:lnTo>
                  <a:cubicBezTo>
                    <a:pt x="31772" y="33045"/>
                    <a:pt x="30826" y="33991"/>
                    <a:pt x="29652" y="33991"/>
                  </a:cubicBezTo>
                  <a:cubicBezTo>
                    <a:pt x="28869" y="33991"/>
                    <a:pt x="28347" y="33599"/>
                    <a:pt x="28118" y="33338"/>
                  </a:cubicBezTo>
                  <a:cubicBezTo>
                    <a:pt x="27324" y="32493"/>
                    <a:pt x="26250" y="32069"/>
                    <a:pt x="25167" y="32069"/>
                  </a:cubicBezTo>
                  <a:cubicBezTo>
                    <a:pt x="24160" y="32069"/>
                    <a:pt x="23146" y="32436"/>
                    <a:pt x="22345" y="33175"/>
                  </a:cubicBezTo>
                  <a:cubicBezTo>
                    <a:pt x="20714" y="34741"/>
                    <a:pt x="20648" y="37318"/>
                    <a:pt x="22214" y="38949"/>
                  </a:cubicBezTo>
                  <a:cubicBezTo>
                    <a:pt x="23323" y="40156"/>
                    <a:pt x="24726" y="41037"/>
                    <a:pt x="26259" y="41559"/>
                  </a:cubicBezTo>
                  <a:cubicBezTo>
                    <a:pt x="26585" y="42244"/>
                    <a:pt x="26748" y="42961"/>
                    <a:pt x="26748" y="43711"/>
                  </a:cubicBezTo>
                  <a:cubicBezTo>
                    <a:pt x="26748" y="46419"/>
                    <a:pt x="24530" y="48637"/>
                    <a:pt x="21823" y="48637"/>
                  </a:cubicBezTo>
                  <a:cubicBezTo>
                    <a:pt x="20387" y="48637"/>
                    <a:pt x="19050" y="48017"/>
                    <a:pt x="18104" y="46941"/>
                  </a:cubicBezTo>
                  <a:cubicBezTo>
                    <a:pt x="17303" y="46015"/>
                    <a:pt x="16171" y="45536"/>
                    <a:pt x="15033" y="45536"/>
                  </a:cubicBezTo>
                  <a:cubicBezTo>
                    <a:pt x="14086" y="45536"/>
                    <a:pt x="13133" y="45868"/>
                    <a:pt x="12363" y="46549"/>
                  </a:cubicBezTo>
                  <a:cubicBezTo>
                    <a:pt x="10667" y="48017"/>
                    <a:pt x="10471" y="50594"/>
                    <a:pt x="11939" y="52290"/>
                  </a:cubicBezTo>
                  <a:cubicBezTo>
                    <a:pt x="12526" y="52943"/>
                    <a:pt x="13146" y="53530"/>
                    <a:pt x="13831" y="54052"/>
                  </a:cubicBezTo>
                  <a:cubicBezTo>
                    <a:pt x="13276" y="54411"/>
                    <a:pt x="12591" y="54639"/>
                    <a:pt x="11874" y="54639"/>
                  </a:cubicBezTo>
                  <a:cubicBezTo>
                    <a:pt x="9851" y="54639"/>
                    <a:pt x="8155" y="52943"/>
                    <a:pt x="8155" y="50920"/>
                  </a:cubicBezTo>
                  <a:lnTo>
                    <a:pt x="8155" y="15039"/>
                  </a:lnTo>
                  <a:cubicBezTo>
                    <a:pt x="8155" y="11255"/>
                    <a:pt x="11254" y="8156"/>
                    <a:pt x="15038" y="8156"/>
                  </a:cubicBezTo>
                  <a:close/>
                  <a:moveTo>
                    <a:pt x="15038" y="1"/>
                  </a:moveTo>
                  <a:cubicBezTo>
                    <a:pt x="6752" y="1"/>
                    <a:pt x="0" y="6753"/>
                    <a:pt x="0" y="15039"/>
                  </a:cubicBezTo>
                  <a:lnTo>
                    <a:pt x="0" y="50920"/>
                  </a:lnTo>
                  <a:cubicBezTo>
                    <a:pt x="0" y="57444"/>
                    <a:pt x="5350" y="62794"/>
                    <a:pt x="11874" y="62794"/>
                  </a:cubicBezTo>
                  <a:cubicBezTo>
                    <a:pt x="16180" y="62794"/>
                    <a:pt x="20094" y="60445"/>
                    <a:pt x="22182" y="56792"/>
                  </a:cubicBezTo>
                  <a:cubicBezTo>
                    <a:pt x="29227" y="56596"/>
                    <a:pt x="34903" y="50823"/>
                    <a:pt x="34903" y="43711"/>
                  </a:cubicBezTo>
                  <a:cubicBezTo>
                    <a:pt x="34903" y="42765"/>
                    <a:pt x="34805" y="41819"/>
                    <a:pt x="34577" y="40906"/>
                  </a:cubicBezTo>
                  <a:cubicBezTo>
                    <a:pt x="37774" y="39145"/>
                    <a:pt x="39927" y="35752"/>
                    <a:pt x="39927" y="31870"/>
                  </a:cubicBezTo>
                  <a:lnTo>
                    <a:pt x="39927" y="21856"/>
                  </a:lnTo>
                  <a:cubicBezTo>
                    <a:pt x="39927" y="16180"/>
                    <a:pt x="35327" y="11581"/>
                    <a:pt x="29652" y="11581"/>
                  </a:cubicBezTo>
                  <a:cubicBezTo>
                    <a:pt x="28086" y="4959"/>
                    <a:pt x="22116" y="1"/>
                    <a:pt x="150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2740050" y="2134950"/>
              <a:ext cx="998200" cy="1569875"/>
            </a:xfrm>
            <a:custGeom>
              <a:avLst/>
              <a:gdLst/>
              <a:ahLst/>
              <a:cxnLst/>
              <a:rect l="l" t="t" r="r" b="b"/>
              <a:pathLst>
                <a:path w="39928" h="62795" extrusionOk="0">
                  <a:moveTo>
                    <a:pt x="24922" y="8156"/>
                  </a:moveTo>
                  <a:cubicBezTo>
                    <a:pt x="28706" y="8156"/>
                    <a:pt x="31805" y="11255"/>
                    <a:pt x="31805" y="15039"/>
                  </a:cubicBezTo>
                  <a:lnTo>
                    <a:pt x="31805" y="50920"/>
                  </a:lnTo>
                  <a:lnTo>
                    <a:pt x="31772" y="50920"/>
                  </a:lnTo>
                  <a:cubicBezTo>
                    <a:pt x="31772" y="52943"/>
                    <a:pt x="30109" y="54639"/>
                    <a:pt x="28054" y="54639"/>
                  </a:cubicBezTo>
                  <a:cubicBezTo>
                    <a:pt x="27369" y="54639"/>
                    <a:pt x="26684" y="54411"/>
                    <a:pt x="26129" y="54052"/>
                  </a:cubicBezTo>
                  <a:cubicBezTo>
                    <a:pt x="26782" y="53530"/>
                    <a:pt x="27434" y="52943"/>
                    <a:pt x="27989" y="52290"/>
                  </a:cubicBezTo>
                  <a:cubicBezTo>
                    <a:pt x="29489" y="50594"/>
                    <a:pt x="29293" y="48017"/>
                    <a:pt x="27597" y="46549"/>
                  </a:cubicBezTo>
                  <a:cubicBezTo>
                    <a:pt x="26827" y="45868"/>
                    <a:pt x="25875" y="45536"/>
                    <a:pt x="24927" y="45536"/>
                  </a:cubicBezTo>
                  <a:cubicBezTo>
                    <a:pt x="23789" y="45536"/>
                    <a:pt x="22657" y="46015"/>
                    <a:pt x="21856" y="46941"/>
                  </a:cubicBezTo>
                  <a:cubicBezTo>
                    <a:pt x="20910" y="48017"/>
                    <a:pt x="19540" y="48637"/>
                    <a:pt x="18137" y="48637"/>
                  </a:cubicBezTo>
                  <a:cubicBezTo>
                    <a:pt x="15430" y="48637"/>
                    <a:pt x="13212" y="46451"/>
                    <a:pt x="13212" y="43711"/>
                  </a:cubicBezTo>
                  <a:cubicBezTo>
                    <a:pt x="13212" y="42961"/>
                    <a:pt x="13375" y="42244"/>
                    <a:pt x="13701" y="41559"/>
                  </a:cubicBezTo>
                  <a:cubicBezTo>
                    <a:pt x="15234" y="41037"/>
                    <a:pt x="16637" y="40156"/>
                    <a:pt x="17746" y="38949"/>
                  </a:cubicBezTo>
                  <a:cubicBezTo>
                    <a:pt x="19312" y="37318"/>
                    <a:pt x="19246" y="34741"/>
                    <a:pt x="17583" y="33175"/>
                  </a:cubicBezTo>
                  <a:cubicBezTo>
                    <a:pt x="16797" y="32436"/>
                    <a:pt x="15791" y="32069"/>
                    <a:pt x="14788" y="32069"/>
                  </a:cubicBezTo>
                  <a:cubicBezTo>
                    <a:pt x="13710" y="32069"/>
                    <a:pt x="12636" y="32493"/>
                    <a:pt x="11842" y="33338"/>
                  </a:cubicBezTo>
                  <a:cubicBezTo>
                    <a:pt x="11613" y="33599"/>
                    <a:pt x="11091" y="33991"/>
                    <a:pt x="10309" y="33991"/>
                  </a:cubicBezTo>
                  <a:cubicBezTo>
                    <a:pt x="9134" y="33991"/>
                    <a:pt x="8188" y="33045"/>
                    <a:pt x="8188" y="31870"/>
                  </a:cubicBezTo>
                  <a:lnTo>
                    <a:pt x="8188" y="21856"/>
                  </a:lnTo>
                  <a:cubicBezTo>
                    <a:pt x="8188" y="20682"/>
                    <a:pt x="9134" y="19736"/>
                    <a:pt x="10309" y="19736"/>
                  </a:cubicBezTo>
                  <a:cubicBezTo>
                    <a:pt x="11450" y="19736"/>
                    <a:pt x="12429" y="20682"/>
                    <a:pt x="12429" y="21856"/>
                  </a:cubicBezTo>
                  <a:cubicBezTo>
                    <a:pt x="12429" y="24107"/>
                    <a:pt x="14256" y="25934"/>
                    <a:pt x="16506" y="25934"/>
                  </a:cubicBezTo>
                  <a:cubicBezTo>
                    <a:pt x="18757" y="25934"/>
                    <a:pt x="20584" y="24107"/>
                    <a:pt x="20584" y="21856"/>
                  </a:cubicBezTo>
                  <a:cubicBezTo>
                    <a:pt x="20584" y="19279"/>
                    <a:pt x="19638" y="16931"/>
                    <a:pt x="18072" y="15136"/>
                  </a:cubicBezTo>
                  <a:lnTo>
                    <a:pt x="18072" y="15039"/>
                  </a:lnTo>
                  <a:cubicBezTo>
                    <a:pt x="18072" y="11255"/>
                    <a:pt x="21138" y="8156"/>
                    <a:pt x="24922" y="8156"/>
                  </a:cubicBezTo>
                  <a:close/>
                  <a:moveTo>
                    <a:pt x="24922" y="1"/>
                  </a:moveTo>
                  <a:cubicBezTo>
                    <a:pt x="17844" y="1"/>
                    <a:pt x="11874" y="4959"/>
                    <a:pt x="10309" y="11581"/>
                  </a:cubicBezTo>
                  <a:cubicBezTo>
                    <a:pt x="4633" y="11581"/>
                    <a:pt x="1" y="16180"/>
                    <a:pt x="1" y="21856"/>
                  </a:cubicBezTo>
                  <a:lnTo>
                    <a:pt x="1" y="31870"/>
                  </a:lnTo>
                  <a:cubicBezTo>
                    <a:pt x="1" y="35752"/>
                    <a:pt x="2186" y="39145"/>
                    <a:pt x="5350" y="40906"/>
                  </a:cubicBezTo>
                  <a:cubicBezTo>
                    <a:pt x="5155" y="41819"/>
                    <a:pt x="5057" y="42765"/>
                    <a:pt x="5057" y="43711"/>
                  </a:cubicBezTo>
                  <a:cubicBezTo>
                    <a:pt x="5057" y="50823"/>
                    <a:pt x="10733" y="56596"/>
                    <a:pt x="17746" y="56792"/>
                  </a:cubicBezTo>
                  <a:cubicBezTo>
                    <a:pt x="19866" y="60478"/>
                    <a:pt x="23781" y="62794"/>
                    <a:pt x="28054" y="62794"/>
                  </a:cubicBezTo>
                  <a:cubicBezTo>
                    <a:pt x="34610" y="62794"/>
                    <a:pt x="39927" y="57444"/>
                    <a:pt x="39927" y="50920"/>
                  </a:cubicBezTo>
                  <a:lnTo>
                    <a:pt x="39927" y="15039"/>
                  </a:lnTo>
                  <a:cubicBezTo>
                    <a:pt x="39927" y="6753"/>
                    <a:pt x="33208" y="1"/>
                    <a:pt x="2492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871150" y="4845675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3002" y="0"/>
                    <a:pt x="1958" y="424"/>
                    <a:pt x="1207" y="1207"/>
                  </a:cubicBezTo>
                  <a:cubicBezTo>
                    <a:pt x="425" y="1957"/>
                    <a:pt x="0" y="3001"/>
                    <a:pt x="0" y="4078"/>
                  </a:cubicBezTo>
                  <a:cubicBezTo>
                    <a:pt x="0" y="5154"/>
                    <a:pt x="425" y="6198"/>
                    <a:pt x="1207" y="6948"/>
                  </a:cubicBezTo>
                  <a:cubicBezTo>
                    <a:pt x="1958" y="7731"/>
                    <a:pt x="3002" y="8155"/>
                    <a:pt x="4078" y="8155"/>
                  </a:cubicBezTo>
                  <a:cubicBezTo>
                    <a:pt x="5154" y="8155"/>
                    <a:pt x="6198" y="7731"/>
                    <a:pt x="6949" y="6948"/>
                  </a:cubicBezTo>
                  <a:cubicBezTo>
                    <a:pt x="7699" y="6198"/>
                    <a:pt x="8155" y="5154"/>
                    <a:pt x="8155" y="4078"/>
                  </a:cubicBezTo>
                  <a:cubicBezTo>
                    <a:pt x="8155" y="3001"/>
                    <a:pt x="7731" y="1957"/>
                    <a:pt x="6949" y="1207"/>
                  </a:cubicBezTo>
                  <a:cubicBezTo>
                    <a:pt x="6198" y="424"/>
                    <a:pt x="5154" y="0"/>
                    <a:pt x="407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2284200" y="1383075"/>
              <a:ext cx="3024700" cy="4074250"/>
            </a:xfrm>
            <a:custGeom>
              <a:avLst/>
              <a:gdLst/>
              <a:ahLst/>
              <a:cxnLst/>
              <a:rect l="l" t="t" r="r" b="b"/>
              <a:pathLst>
                <a:path w="120988" h="162970" extrusionOk="0">
                  <a:moveTo>
                    <a:pt x="61260" y="8155"/>
                  </a:moveTo>
                  <a:cubicBezTo>
                    <a:pt x="89705" y="8514"/>
                    <a:pt x="112832" y="31903"/>
                    <a:pt x="112832" y="60347"/>
                  </a:cubicBezTo>
                  <a:cubicBezTo>
                    <a:pt x="112832" y="77505"/>
                    <a:pt x="104384" y="93554"/>
                    <a:pt x="90259" y="103340"/>
                  </a:cubicBezTo>
                  <a:cubicBezTo>
                    <a:pt x="83377" y="108070"/>
                    <a:pt x="78908" y="115442"/>
                    <a:pt x="77766" y="123564"/>
                  </a:cubicBezTo>
                  <a:lnTo>
                    <a:pt x="40155" y="123564"/>
                  </a:lnTo>
                  <a:cubicBezTo>
                    <a:pt x="39731" y="115018"/>
                    <a:pt x="35523" y="106928"/>
                    <a:pt x="28771" y="101676"/>
                  </a:cubicBezTo>
                  <a:cubicBezTo>
                    <a:pt x="15527" y="91466"/>
                    <a:pt x="7927" y="75352"/>
                    <a:pt x="8481" y="58618"/>
                  </a:cubicBezTo>
                  <a:cubicBezTo>
                    <a:pt x="9362" y="30663"/>
                    <a:pt x="32718" y="8155"/>
                    <a:pt x="60641" y="8155"/>
                  </a:cubicBezTo>
                  <a:close/>
                  <a:moveTo>
                    <a:pt x="77472" y="131719"/>
                  </a:moveTo>
                  <a:lnTo>
                    <a:pt x="77472" y="149465"/>
                  </a:lnTo>
                  <a:cubicBezTo>
                    <a:pt x="77472" y="152433"/>
                    <a:pt x="75091" y="154814"/>
                    <a:pt x="72155" y="154814"/>
                  </a:cubicBezTo>
                  <a:lnTo>
                    <a:pt x="45505" y="154814"/>
                  </a:lnTo>
                  <a:cubicBezTo>
                    <a:pt x="42569" y="154814"/>
                    <a:pt x="40188" y="152433"/>
                    <a:pt x="40188" y="149465"/>
                  </a:cubicBezTo>
                  <a:lnTo>
                    <a:pt x="40188" y="146659"/>
                  </a:lnTo>
                  <a:lnTo>
                    <a:pt x="53693" y="146659"/>
                  </a:lnTo>
                  <a:cubicBezTo>
                    <a:pt x="55943" y="146659"/>
                    <a:pt x="57770" y="144832"/>
                    <a:pt x="57770" y="142582"/>
                  </a:cubicBezTo>
                  <a:cubicBezTo>
                    <a:pt x="57770" y="140331"/>
                    <a:pt x="55943" y="138504"/>
                    <a:pt x="53693" y="138504"/>
                  </a:cubicBezTo>
                  <a:lnTo>
                    <a:pt x="40188" y="138504"/>
                  </a:lnTo>
                  <a:lnTo>
                    <a:pt x="40188" y="131719"/>
                  </a:lnTo>
                  <a:close/>
                  <a:moveTo>
                    <a:pt x="60641" y="0"/>
                  </a:moveTo>
                  <a:cubicBezTo>
                    <a:pt x="45081" y="0"/>
                    <a:pt x="30304" y="5937"/>
                    <a:pt x="18985" y="16767"/>
                  </a:cubicBezTo>
                  <a:cubicBezTo>
                    <a:pt x="7470" y="27792"/>
                    <a:pt x="848" y="42537"/>
                    <a:pt x="326" y="58357"/>
                  </a:cubicBezTo>
                  <a:cubicBezTo>
                    <a:pt x="0" y="68111"/>
                    <a:pt x="2055" y="77864"/>
                    <a:pt x="6263" y="86573"/>
                  </a:cubicBezTo>
                  <a:cubicBezTo>
                    <a:pt x="10341" y="94957"/>
                    <a:pt x="16375" y="102427"/>
                    <a:pt x="23780" y="108135"/>
                  </a:cubicBezTo>
                  <a:cubicBezTo>
                    <a:pt x="28934" y="112115"/>
                    <a:pt x="32033" y="118443"/>
                    <a:pt x="32033" y="125000"/>
                  </a:cubicBezTo>
                  <a:lnTo>
                    <a:pt x="32033" y="127642"/>
                  </a:lnTo>
                  <a:lnTo>
                    <a:pt x="32033" y="149465"/>
                  </a:lnTo>
                  <a:cubicBezTo>
                    <a:pt x="32033" y="156902"/>
                    <a:pt x="38068" y="162969"/>
                    <a:pt x="45505" y="162969"/>
                  </a:cubicBezTo>
                  <a:lnTo>
                    <a:pt x="72155" y="162969"/>
                  </a:lnTo>
                  <a:cubicBezTo>
                    <a:pt x="79593" y="162969"/>
                    <a:pt x="85627" y="156902"/>
                    <a:pt x="85627" y="149465"/>
                  </a:cubicBezTo>
                  <a:lnTo>
                    <a:pt x="85627" y="127642"/>
                  </a:lnTo>
                  <a:cubicBezTo>
                    <a:pt x="85627" y="120629"/>
                    <a:pt x="89085" y="114039"/>
                    <a:pt x="94891" y="110027"/>
                  </a:cubicBezTo>
                  <a:cubicBezTo>
                    <a:pt x="111234" y="98741"/>
                    <a:pt x="120987" y="80180"/>
                    <a:pt x="120987" y="60347"/>
                  </a:cubicBezTo>
                  <a:cubicBezTo>
                    <a:pt x="120987" y="44363"/>
                    <a:pt x="114790" y="29293"/>
                    <a:pt x="103536" y="17909"/>
                  </a:cubicBezTo>
                  <a:cubicBezTo>
                    <a:pt x="92314" y="6557"/>
                    <a:pt x="77342" y="196"/>
                    <a:pt x="6135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4860350" y="238125"/>
              <a:ext cx="1549475" cy="1427125"/>
            </a:xfrm>
            <a:custGeom>
              <a:avLst/>
              <a:gdLst/>
              <a:ahLst/>
              <a:cxnLst/>
              <a:rect l="l" t="t" r="r" b="b"/>
              <a:pathLst>
                <a:path w="61979" h="57085" extrusionOk="0">
                  <a:moveTo>
                    <a:pt x="51083" y="8155"/>
                  </a:moveTo>
                  <a:cubicBezTo>
                    <a:pt x="52584" y="8155"/>
                    <a:pt x="53823" y="9395"/>
                    <a:pt x="53823" y="10895"/>
                  </a:cubicBezTo>
                  <a:lnTo>
                    <a:pt x="53823" y="46190"/>
                  </a:lnTo>
                  <a:cubicBezTo>
                    <a:pt x="53823" y="47690"/>
                    <a:pt x="52584" y="48930"/>
                    <a:pt x="51083" y="48930"/>
                  </a:cubicBezTo>
                  <a:lnTo>
                    <a:pt x="10895" y="48930"/>
                  </a:lnTo>
                  <a:cubicBezTo>
                    <a:pt x="9395" y="48930"/>
                    <a:pt x="8155" y="47690"/>
                    <a:pt x="8155" y="46190"/>
                  </a:cubicBezTo>
                  <a:lnTo>
                    <a:pt x="8155" y="10895"/>
                  </a:lnTo>
                  <a:cubicBezTo>
                    <a:pt x="8155" y="9395"/>
                    <a:pt x="9395" y="8155"/>
                    <a:pt x="10895" y="8155"/>
                  </a:cubicBezTo>
                  <a:close/>
                  <a:moveTo>
                    <a:pt x="10895" y="0"/>
                  </a:moveTo>
                  <a:cubicBezTo>
                    <a:pt x="4893" y="0"/>
                    <a:pt x="0" y="4893"/>
                    <a:pt x="0" y="10895"/>
                  </a:cubicBezTo>
                  <a:lnTo>
                    <a:pt x="0" y="46190"/>
                  </a:lnTo>
                  <a:cubicBezTo>
                    <a:pt x="0" y="52192"/>
                    <a:pt x="4893" y="57085"/>
                    <a:pt x="10895" y="57085"/>
                  </a:cubicBezTo>
                  <a:lnTo>
                    <a:pt x="51083" y="57085"/>
                  </a:lnTo>
                  <a:cubicBezTo>
                    <a:pt x="57085" y="57085"/>
                    <a:pt x="61978" y="52192"/>
                    <a:pt x="61978" y="46190"/>
                  </a:cubicBezTo>
                  <a:lnTo>
                    <a:pt x="61978" y="10895"/>
                  </a:lnTo>
                  <a:cubicBezTo>
                    <a:pt x="61978" y="4893"/>
                    <a:pt x="57085" y="0"/>
                    <a:pt x="5108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1190625" y="238125"/>
              <a:ext cx="1427125" cy="1549450"/>
            </a:xfrm>
            <a:custGeom>
              <a:avLst/>
              <a:gdLst/>
              <a:ahLst/>
              <a:cxnLst/>
              <a:rect l="l" t="t" r="r" b="b"/>
              <a:pathLst>
                <a:path w="57085" h="61978" extrusionOk="0">
                  <a:moveTo>
                    <a:pt x="46190" y="8155"/>
                  </a:moveTo>
                  <a:cubicBezTo>
                    <a:pt x="47690" y="8155"/>
                    <a:pt x="48930" y="9395"/>
                    <a:pt x="48930" y="10895"/>
                  </a:cubicBezTo>
                  <a:lnTo>
                    <a:pt x="48930" y="51083"/>
                  </a:lnTo>
                  <a:cubicBezTo>
                    <a:pt x="48930" y="52583"/>
                    <a:pt x="47690" y="53823"/>
                    <a:pt x="46190" y="53823"/>
                  </a:cubicBezTo>
                  <a:lnTo>
                    <a:pt x="10895" y="53823"/>
                  </a:lnTo>
                  <a:cubicBezTo>
                    <a:pt x="9395" y="53823"/>
                    <a:pt x="8155" y="52583"/>
                    <a:pt x="8155" y="51083"/>
                  </a:cubicBezTo>
                  <a:lnTo>
                    <a:pt x="8155" y="10895"/>
                  </a:lnTo>
                  <a:cubicBezTo>
                    <a:pt x="8155" y="9395"/>
                    <a:pt x="9395" y="8155"/>
                    <a:pt x="10895" y="8155"/>
                  </a:cubicBezTo>
                  <a:close/>
                  <a:moveTo>
                    <a:pt x="10895" y="0"/>
                  </a:moveTo>
                  <a:cubicBezTo>
                    <a:pt x="4893" y="0"/>
                    <a:pt x="0" y="4893"/>
                    <a:pt x="0" y="10895"/>
                  </a:cubicBezTo>
                  <a:lnTo>
                    <a:pt x="0" y="51083"/>
                  </a:lnTo>
                  <a:cubicBezTo>
                    <a:pt x="0" y="57085"/>
                    <a:pt x="4893" y="61978"/>
                    <a:pt x="10895" y="61978"/>
                  </a:cubicBezTo>
                  <a:lnTo>
                    <a:pt x="46190" y="61978"/>
                  </a:lnTo>
                  <a:cubicBezTo>
                    <a:pt x="52192" y="61978"/>
                    <a:pt x="57085" y="57085"/>
                    <a:pt x="57085" y="51083"/>
                  </a:cubicBezTo>
                  <a:lnTo>
                    <a:pt x="57085" y="10895"/>
                  </a:lnTo>
                  <a:cubicBezTo>
                    <a:pt x="57085" y="4893"/>
                    <a:pt x="52192" y="0"/>
                    <a:pt x="4619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1190625" y="4127225"/>
              <a:ext cx="1549450" cy="1330100"/>
            </a:xfrm>
            <a:custGeom>
              <a:avLst/>
              <a:gdLst/>
              <a:ahLst/>
              <a:cxnLst/>
              <a:rect l="l" t="t" r="r" b="b"/>
              <a:pathLst>
                <a:path w="61978" h="53204" extrusionOk="0">
                  <a:moveTo>
                    <a:pt x="49452" y="8155"/>
                  </a:moveTo>
                  <a:cubicBezTo>
                    <a:pt x="51866" y="8155"/>
                    <a:pt x="53823" y="10112"/>
                    <a:pt x="53823" y="12526"/>
                  </a:cubicBezTo>
                  <a:lnTo>
                    <a:pt x="53823" y="20485"/>
                  </a:lnTo>
                  <a:lnTo>
                    <a:pt x="48310" y="14973"/>
                  </a:lnTo>
                  <a:cubicBezTo>
                    <a:pt x="47560" y="14222"/>
                    <a:pt x="46516" y="13766"/>
                    <a:pt x="45439" y="13766"/>
                  </a:cubicBezTo>
                  <a:cubicBezTo>
                    <a:pt x="44363" y="13766"/>
                    <a:pt x="43319" y="14222"/>
                    <a:pt x="42569" y="14973"/>
                  </a:cubicBezTo>
                  <a:lnTo>
                    <a:pt x="30467" y="27042"/>
                  </a:lnTo>
                  <a:lnTo>
                    <a:pt x="21790" y="18365"/>
                  </a:lnTo>
                  <a:cubicBezTo>
                    <a:pt x="20991" y="17566"/>
                    <a:pt x="19947" y="17166"/>
                    <a:pt x="18903" y="17166"/>
                  </a:cubicBezTo>
                  <a:cubicBezTo>
                    <a:pt x="17859" y="17166"/>
                    <a:pt x="16816" y="17566"/>
                    <a:pt x="16016" y="18365"/>
                  </a:cubicBezTo>
                  <a:lnTo>
                    <a:pt x="8155" y="26227"/>
                  </a:lnTo>
                  <a:lnTo>
                    <a:pt x="8155" y="12526"/>
                  </a:lnTo>
                  <a:cubicBezTo>
                    <a:pt x="8155" y="10112"/>
                    <a:pt x="10112" y="8155"/>
                    <a:pt x="12526" y="8155"/>
                  </a:cubicBezTo>
                  <a:close/>
                  <a:moveTo>
                    <a:pt x="18920" y="27009"/>
                  </a:moveTo>
                  <a:lnTo>
                    <a:pt x="36958" y="45048"/>
                  </a:lnTo>
                  <a:lnTo>
                    <a:pt x="12526" y="45048"/>
                  </a:lnTo>
                  <a:cubicBezTo>
                    <a:pt x="10112" y="45048"/>
                    <a:pt x="8155" y="43091"/>
                    <a:pt x="8155" y="40677"/>
                  </a:cubicBezTo>
                  <a:lnTo>
                    <a:pt x="8155" y="37774"/>
                  </a:lnTo>
                  <a:lnTo>
                    <a:pt x="18920" y="27009"/>
                  </a:lnTo>
                  <a:close/>
                  <a:moveTo>
                    <a:pt x="45439" y="23617"/>
                  </a:moveTo>
                  <a:lnTo>
                    <a:pt x="53823" y="32000"/>
                  </a:lnTo>
                  <a:lnTo>
                    <a:pt x="53823" y="40677"/>
                  </a:lnTo>
                  <a:cubicBezTo>
                    <a:pt x="53823" y="43091"/>
                    <a:pt x="51866" y="45048"/>
                    <a:pt x="49452" y="45048"/>
                  </a:cubicBezTo>
                  <a:lnTo>
                    <a:pt x="48245" y="45048"/>
                  </a:lnTo>
                  <a:cubicBezTo>
                    <a:pt x="48082" y="44722"/>
                    <a:pt x="47853" y="44428"/>
                    <a:pt x="47592" y="44167"/>
                  </a:cubicBezTo>
                  <a:lnTo>
                    <a:pt x="36241" y="32816"/>
                  </a:lnTo>
                  <a:lnTo>
                    <a:pt x="45439" y="23617"/>
                  </a:lnTo>
                  <a:close/>
                  <a:moveTo>
                    <a:pt x="12526" y="0"/>
                  </a:moveTo>
                  <a:cubicBezTo>
                    <a:pt x="5611" y="0"/>
                    <a:pt x="0" y="5611"/>
                    <a:pt x="0" y="12526"/>
                  </a:cubicBezTo>
                  <a:lnTo>
                    <a:pt x="0" y="40677"/>
                  </a:lnTo>
                  <a:cubicBezTo>
                    <a:pt x="0" y="47593"/>
                    <a:pt x="5611" y="53203"/>
                    <a:pt x="12526" y="53203"/>
                  </a:cubicBezTo>
                  <a:lnTo>
                    <a:pt x="49452" y="53203"/>
                  </a:lnTo>
                  <a:cubicBezTo>
                    <a:pt x="56367" y="53203"/>
                    <a:pt x="61978" y="47593"/>
                    <a:pt x="61978" y="40677"/>
                  </a:cubicBezTo>
                  <a:lnTo>
                    <a:pt x="61978" y="12526"/>
                  </a:lnTo>
                  <a:cubicBezTo>
                    <a:pt x="61978" y="5611"/>
                    <a:pt x="56367" y="0"/>
                    <a:pt x="494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5355350" y="576350"/>
              <a:ext cx="677700" cy="750475"/>
            </a:xfrm>
            <a:custGeom>
              <a:avLst/>
              <a:gdLst/>
              <a:ahLst/>
              <a:cxnLst/>
              <a:rect l="l" t="t" r="r" b="b"/>
              <a:pathLst>
                <a:path w="27108" h="30019" extrusionOk="0">
                  <a:moveTo>
                    <a:pt x="8156" y="11164"/>
                  </a:moveTo>
                  <a:lnTo>
                    <a:pt x="14875" y="15013"/>
                  </a:lnTo>
                  <a:lnTo>
                    <a:pt x="8156" y="18863"/>
                  </a:lnTo>
                  <a:lnTo>
                    <a:pt x="8156" y="11164"/>
                  </a:lnTo>
                  <a:close/>
                  <a:moveTo>
                    <a:pt x="4094" y="0"/>
                  </a:moveTo>
                  <a:cubicBezTo>
                    <a:pt x="3393" y="0"/>
                    <a:pt x="2692" y="188"/>
                    <a:pt x="2056" y="563"/>
                  </a:cubicBezTo>
                  <a:cubicBezTo>
                    <a:pt x="784" y="1280"/>
                    <a:pt x="1" y="2618"/>
                    <a:pt x="1" y="4086"/>
                  </a:cubicBezTo>
                  <a:lnTo>
                    <a:pt x="1" y="25941"/>
                  </a:lnTo>
                  <a:cubicBezTo>
                    <a:pt x="1" y="27409"/>
                    <a:pt x="784" y="28746"/>
                    <a:pt x="2056" y="29464"/>
                  </a:cubicBezTo>
                  <a:cubicBezTo>
                    <a:pt x="2675" y="29823"/>
                    <a:pt x="3393" y="30019"/>
                    <a:pt x="4078" y="30019"/>
                  </a:cubicBezTo>
                  <a:cubicBezTo>
                    <a:pt x="4796" y="30019"/>
                    <a:pt x="5481" y="29823"/>
                    <a:pt x="6133" y="29464"/>
                  </a:cubicBezTo>
                  <a:lnTo>
                    <a:pt x="25053" y="18536"/>
                  </a:lnTo>
                  <a:cubicBezTo>
                    <a:pt x="26325" y="17819"/>
                    <a:pt x="27108" y="16481"/>
                    <a:pt x="27108" y="15013"/>
                  </a:cubicBezTo>
                  <a:cubicBezTo>
                    <a:pt x="27108" y="13545"/>
                    <a:pt x="26325" y="12208"/>
                    <a:pt x="25053" y="11490"/>
                  </a:cubicBezTo>
                  <a:lnTo>
                    <a:pt x="6133" y="563"/>
                  </a:lnTo>
                  <a:cubicBezTo>
                    <a:pt x="5497" y="188"/>
                    <a:pt x="4796" y="0"/>
                    <a:pt x="409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1542100" y="617325"/>
              <a:ext cx="724175" cy="786975"/>
            </a:xfrm>
            <a:custGeom>
              <a:avLst/>
              <a:gdLst/>
              <a:ahLst/>
              <a:cxnLst/>
              <a:rect l="l" t="t" r="r" b="b"/>
              <a:pathLst>
                <a:path w="28967" h="31479" extrusionOk="0">
                  <a:moveTo>
                    <a:pt x="14483" y="14581"/>
                  </a:moveTo>
                  <a:lnTo>
                    <a:pt x="16082" y="18333"/>
                  </a:lnTo>
                  <a:lnTo>
                    <a:pt x="12885" y="18333"/>
                  </a:lnTo>
                  <a:lnTo>
                    <a:pt x="14483" y="14581"/>
                  </a:lnTo>
                  <a:close/>
                  <a:moveTo>
                    <a:pt x="14483" y="0"/>
                  </a:moveTo>
                  <a:cubicBezTo>
                    <a:pt x="12852" y="0"/>
                    <a:pt x="11352" y="979"/>
                    <a:pt x="10732" y="2512"/>
                  </a:cubicBezTo>
                  <a:lnTo>
                    <a:pt x="881" y="25803"/>
                  </a:lnTo>
                  <a:cubicBezTo>
                    <a:pt x="0" y="27890"/>
                    <a:pt x="979" y="30271"/>
                    <a:pt x="3066" y="31152"/>
                  </a:cubicBezTo>
                  <a:cubicBezTo>
                    <a:pt x="3580" y="31372"/>
                    <a:pt x="4116" y="31476"/>
                    <a:pt x="4645" y="31476"/>
                  </a:cubicBezTo>
                  <a:cubicBezTo>
                    <a:pt x="6231" y="31476"/>
                    <a:pt x="7747" y="30541"/>
                    <a:pt x="8383" y="28999"/>
                  </a:cubicBezTo>
                  <a:lnTo>
                    <a:pt x="9460" y="26488"/>
                  </a:lnTo>
                  <a:lnTo>
                    <a:pt x="19507" y="26488"/>
                  </a:lnTo>
                  <a:lnTo>
                    <a:pt x="20583" y="28999"/>
                  </a:lnTo>
                  <a:cubicBezTo>
                    <a:pt x="21236" y="30532"/>
                    <a:pt x="22736" y="31478"/>
                    <a:pt x="24335" y="31478"/>
                  </a:cubicBezTo>
                  <a:cubicBezTo>
                    <a:pt x="24857" y="31478"/>
                    <a:pt x="25411" y="31381"/>
                    <a:pt x="25900" y="31152"/>
                  </a:cubicBezTo>
                  <a:cubicBezTo>
                    <a:pt x="27988" y="30271"/>
                    <a:pt x="28967" y="27890"/>
                    <a:pt x="28086" y="25803"/>
                  </a:cubicBezTo>
                  <a:lnTo>
                    <a:pt x="18235" y="2512"/>
                  </a:lnTo>
                  <a:cubicBezTo>
                    <a:pt x="17615" y="979"/>
                    <a:pt x="16114" y="0"/>
                    <a:pt x="1448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5175950" y="3812525"/>
              <a:ext cx="1233875" cy="1644800"/>
            </a:xfrm>
            <a:custGeom>
              <a:avLst/>
              <a:gdLst/>
              <a:ahLst/>
              <a:cxnLst/>
              <a:rect l="l" t="t" r="r" b="b"/>
              <a:pathLst>
                <a:path w="49355" h="65792" extrusionOk="0">
                  <a:moveTo>
                    <a:pt x="16702" y="40576"/>
                  </a:moveTo>
                  <a:cubicBezTo>
                    <a:pt x="21399" y="40576"/>
                    <a:pt x="25248" y="44393"/>
                    <a:pt x="25248" y="49090"/>
                  </a:cubicBezTo>
                  <a:cubicBezTo>
                    <a:pt x="25248" y="53820"/>
                    <a:pt x="21399" y="57636"/>
                    <a:pt x="16702" y="57636"/>
                  </a:cubicBezTo>
                  <a:cubicBezTo>
                    <a:pt x="12004" y="57636"/>
                    <a:pt x="8188" y="53820"/>
                    <a:pt x="8188" y="49090"/>
                  </a:cubicBezTo>
                  <a:cubicBezTo>
                    <a:pt x="8188" y="44393"/>
                    <a:pt x="12004" y="40576"/>
                    <a:pt x="16702" y="40576"/>
                  </a:cubicBezTo>
                  <a:close/>
                  <a:moveTo>
                    <a:pt x="29313" y="0"/>
                  </a:moveTo>
                  <a:cubicBezTo>
                    <a:pt x="28929" y="0"/>
                    <a:pt x="28538" y="52"/>
                    <a:pt x="28151" y="160"/>
                  </a:cubicBezTo>
                  <a:cubicBezTo>
                    <a:pt x="26422" y="682"/>
                    <a:pt x="25248" y="2313"/>
                    <a:pt x="25248" y="4140"/>
                  </a:cubicBezTo>
                  <a:lnTo>
                    <a:pt x="25248" y="34770"/>
                  </a:lnTo>
                  <a:cubicBezTo>
                    <a:pt x="22736" y="33269"/>
                    <a:pt x="19833" y="32421"/>
                    <a:pt x="16702" y="32421"/>
                  </a:cubicBezTo>
                  <a:cubicBezTo>
                    <a:pt x="7503" y="32421"/>
                    <a:pt x="0" y="39891"/>
                    <a:pt x="0" y="49090"/>
                  </a:cubicBezTo>
                  <a:cubicBezTo>
                    <a:pt x="0" y="58321"/>
                    <a:pt x="7503" y="65791"/>
                    <a:pt x="16702" y="65791"/>
                  </a:cubicBezTo>
                  <a:cubicBezTo>
                    <a:pt x="25900" y="65791"/>
                    <a:pt x="33403" y="58321"/>
                    <a:pt x="33403" y="49090"/>
                  </a:cubicBezTo>
                  <a:lnTo>
                    <a:pt x="33403" y="12066"/>
                  </a:lnTo>
                  <a:cubicBezTo>
                    <a:pt x="34806" y="12588"/>
                    <a:pt x="36371" y="12882"/>
                    <a:pt x="38068" y="12882"/>
                  </a:cubicBezTo>
                  <a:cubicBezTo>
                    <a:pt x="40971" y="12882"/>
                    <a:pt x="41199" y="15002"/>
                    <a:pt x="41199" y="15198"/>
                  </a:cubicBezTo>
                  <a:cubicBezTo>
                    <a:pt x="41199" y="17481"/>
                    <a:pt x="43026" y="19275"/>
                    <a:pt x="45277" y="19275"/>
                  </a:cubicBezTo>
                  <a:cubicBezTo>
                    <a:pt x="47527" y="19275"/>
                    <a:pt x="49354" y="17481"/>
                    <a:pt x="49354" y="15198"/>
                  </a:cubicBezTo>
                  <a:cubicBezTo>
                    <a:pt x="49354" y="10859"/>
                    <a:pt x="45864" y="4727"/>
                    <a:pt x="38068" y="4727"/>
                  </a:cubicBezTo>
                  <a:cubicBezTo>
                    <a:pt x="34871" y="4727"/>
                    <a:pt x="32914" y="2150"/>
                    <a:pt x="32718" y="1856"/>
                  </a:cubicBezTo>
                  <a:cubicBezTo>
                    <a:pt x="31955" y="660"/>
                    <a:pt x="30675" y="0"/>
                    <a:pt x="2931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698275" y="238125"/>
              <a:ext cx="203900" cy="606750"/>
            </a:xfrm>
            <a:custGeom>
              <a:avLst/>
              <a:gdLst/>
              <a:ahLst/>
              <a:cxnLst/>
              <a:rect l="l" t="t" r="r" b="b"/>
              <a:pathLst>
                <a:path w="8156" h="24270" extrusionOk="0">
                  <a:moveTo>
                    <a:pt x="4078" y="0"/>
                  </a:moveTo>
                  <a:cubicBezTo>
                    <a:pt x="1827" y="0"/>
                    <a:pt x="0" y="1827"/>
                    <a:pt x="0" y="4077"/>
                  </a:cubicBezTo>
                  <a:lnTo>
                    <a:pt x="0" y="20192"/>
                  </a:lnTo>
                  <a:cubicBezTo>
                    <a:pt x="0" y="22442"/>
                    <a:pt x="1827" y="24269"/>
                    <a:pt x="4078" y="24269"/>
                  </a:cubicBezTo>
                  <a:cubicBezTo>
                    <a:pt x="6328" y="24269"/>
                    <a:pt x="8155" y="22442"/>
                    <a:pt x="8155" y="20192"/>
                  </a:cubicBezTo>
                  <a:lnTo>
                    <a:pt x="8155" y="4077"/>
                  </a:lnTo>
                  <a:cubicBezTo>
                    <a:pt x="8155" y="1827"/>
                    <a:pt x="6328" y="0"/>
                    <a:pt x="407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698275" y="99245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3001" y="0"/>
                    <a:pt x="1957" y="424"/>
                    <a:pt x="1207" y="1207"/>
                  </a:cubicBezTo>
                  <a:cubicBezTo>
                    <a:pt x="424" y="1958"/>
                    <a:pt x="0" y="3001"/>
                    <a:pt x="0" y="4078"/>
                  </a:cubicBezTo>
                  <a:cubicBezTo>
                    <a:pt x="0" y="5154"/>
                    <a:pt x="424" y="6198"/>
                    <a:pt x="1207" y="6948"/>
                  </a:cubicBezTo>
                  <a:cubicBezTo>
                    <a:pt x="1957" y="7731"/>
                    <a:pt x="3001" y="8155"/>
                    <a:pt x="4078" y="8155"/>
                  </a:cubicBezTo>
                  <a:cubicBezTo>
                    <a:pt x="5154" y="8155"/>
                    <a:pt x="6198" y="7731"/>
                    <a:pt x="6948" y="6948"/>
                  </a:cubicBezTo>
                  <a:cubicBezTo>
                    <a:pt x="7731" y="6198"/>
                    <a:pt x="8155" y="5154"/>
                    <a:pt x="8155" y="4078"/>
                  </a:cubicBezTo>
                  <a:cubicBezTo>
                    <a:pt x="8155" y="3001"/>
                    <a:pt x="7731" y="1958"/>
                    <a:pt x="6948" y="1207"/>
                  </a:cubicBezTo>
                  <a:cubicBezTo>
                    <a:pt x="6198" y="424"/>
                    <a:pt x="5154" y="0"/>
                    <a:pt x="4078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5544550" y="2747400"/>
              <a:ext cx="865275" cy="203900"/>
            </a:xfrm>
            <a:custGeom>
              <a:avLst/>
              <a:gdLst/>
              <a:ahLst/>
              <a:cxnLst/>
              <a:rect l="l" t="t" r="r" b="b"/>
              <a:pathLst>
                <a:path w="34611" h="8156" extrusionOk="0">
                  <a:moveTo>
                    <a:pt x="4078" y="0"/>
                  </a:moveTo>
                  <a:cubicBezTo>
                    <a:pt x="1827" y="0"/>
                    <a:pt x="0" y="1827"/>
                    <a:pt x="0" y="4078"/>
                  </a:cubicBezTo>
                  <a:cubicBezTo>
                    <a:pt x="0" y="6329"/>
                    <a:pt x="1827" y="8155"/>
                    <a:pt x="4078" y="8155"/>
                  </a:cubicBezTo>
                  <a:lnTo>
                    <a:pt x="30533" y="8155"/>
                  </a:lnTo>
                  <a:cubicBezTo>
                    <a:pt x="32783" y="8155"/>
                    <a:pt x="34610" y="6329"/>
                    <a:pt x="34610" y="4078"/>
                  </a:cubicBezTo>
                  <a:cubicBezTo>
                    <a:pt x="34610" y="1827"/>
                    <a:pt x="32783" y="0"/>
                    <a:pt x="3053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1190625" y="2745775"/>
              <a:ext cx="868525" cy="203900"/>
            </a:xfrm>
            <a:custGeom>
              <a:avLst/>
              <a:gdLst/>
              <a:ahLst/>
              <a:cxnLst/>
              <a:rect l="l" t="t" r="r" b="b"/>
              <a:pathLst>
                <a:path w="34741" h="8156" extrusionOk="0">
                  <a:moveTo>
                    <a:pt x="4077" y="0"/>
                  </a:moveTo>
                  <a:cubicBezTo>
                    <a:pt x="1827" y="0"/>
                    <a:pt x="0" y="1827"/>
                    <a:pt x="0" y="4078"/>
                  </a:cubicBezTo>
                  <a:cubicBezTo>
                    <a:pt x="0" y="6328"/>
                    <a:pt x="1827" y="8155"/>
                    <a:pt x="4077" y="8155"/>
                  </a:cubicBezTo>
                  <a:lnTo>
                    <a:pt x="30663" y="8155"/>
                  </a:lnTo>
                  <a:cubicBezTo>
                    <a:pt x="32913" y="8155"/>
                    <a:pt x="34740" y="6328"/>
                    <a:pt x="34740" y="4078"/>
                  </a:cubicBezTo>
                  <a:cubicBezTo>
                    <a:pt x="34740" y="1827"/>
                    <a:pt x="32913" y="0"/>
                    <a:pt x="3066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p40"/>
          <p:cNvGrpSpPr/>
          <p:nvPr/>
        </p:nvGrpSpPr>
        <p:grpSpPr>
          <a:xfrm>
            <a:off x="6461929" y="3339881"/>
            <a:ext cx="303565" cy="403908"/>
            <a:chOff x="1840100" y="238225"/>
            <a:chExt cx="3922025" cy="5218450"/>
          </a:xfrm>
        </p:grpSpPr>
        <p:sp>
          <p:nvSpPr>
            <p:cNvPr id="602" name="Google Shape;602;p40"/>
            <p:cNvSpPr/>
            <p:nvPr/>
          </p:nvSpPr>
          <p:spPr>
            <a:xfrm>
              <a:off x="1840100" y="238225"/>
              <a:ext cx="3922025" cy="5218450"/>
            </a:xfrm>
            <a:custGeom>
              <a:avLst/>
              <a:gdLst/>
              <a:ahLst/>
              <a:cxnLst/>
              <a:rect l="l" t="t" r="r" b="b"/>
              <a:pathLst>
                <a:path w="156881" h="208738" extrusionOk="0">
                  <a:moveTo>
                    <a:pt x="115731" y="25902"/>
                  </a:moveTo>
                  <a:cubicBezTo>
                    <a:pt x="117887" y="27813"/>
                    <a:pt x="119946" y="29848"/>
                    <a:pt x="121833" y="32029"/>
                  </a:cubicBezTo>
                  <a:lnTo>
                    <a:pt x="116907" y="36955"/>
                  </a:lnTo>
                  <a:cubicBezTo>
                    <a:pt x="115020" y="34774"/>
                    <a:pt x="112986" y="32715"/>
                    <a:pt x="110780" y="30853"/>
                  </a:cubicBezTo>
                  <a:lnTo>
                    <a:pt x="115731" y="25902"/>
                  </a:lnTo>
                  <a:close/>
                  <a:moveTo>
                    <a:pt x="73943" y="23377"/>
                  </a:moveTo>
                  <a:cubicBezTo>
                    <a:pt x="93477" y="23377"/>
                    <a:pt x="110437" y="34553"/>
                    <a:pt x="118819" y="50827"/>
                  </a:cubicBezTo>
                  <a:lnTo>
                    <a:pt x="116049" y="54283"/>
                  </a:lnTo>
                  <a:cubicBezTo>
                    <a:pt x="115657" y="54773"/>
                    <a:pt x="115118" y="55092"/>
                    <a:pt x="114505" y="55214"/>
                  </a:cubicBezTo>
                  <a:cubicBezTo>
                    <a:pt x="110706" y="55974"/>
                    <a:pt x="107888" y="59087"/>
                    <a:pt x="107496" y="62959"/>
                  </a:cubicBezTo>
                  <a:lnTo>
                    <a:pt x="107030" y="67591"/>
                  </a:lnTo>
                  <a:cubicBezTo>
                    <a:pt x="106687" y="70900"/>
                    <a:pt x="108207" y="74037"/>
                    <a:pt x="110976" y="75826"/>
                  </a:cubicBezTo>
                  <a:lnTo>
                    <a:pt x="109383" y="75262"/>
                  </a:lnTo>
                  <a:cubicBezTo>
                    <a:pt x="108599" y="74968"/>
                    <a:pt x="107986" y="74331"/>
                    <a:pt x="107765" y="73547"/>
                  </a:cubicBezTo>
                  <a:lnTo>
                    <a:pt x="105143" y="64920"/>
                  </a:lnTo>
                  <a:cubicBezTo>
                    <a:pt x="104481" y="62714"/>
                    <a:pt x="103011" y="60900"/>
                    <a:pt x="101025" y="59797"/>
                  </a:cubicBezTo>
                  <a:lnTo>
                    <a:pt x="95560" y="56734"/>
                  </a:lnTo>
                  <a:cubicBezTo>
                    <a:pt x="94228" y="55983"/>
                    <a:pt x="92741" y="55609"/>
                    <a:pt x="91255" y="55609"/>
                  </a:cubicBezTo>
                  <a:cubicBezTo>
                    <a:pt x="89732" y="55609"/>
                    <a:pt x="88211" y="56002"/>
                    <a:pt x="86859" y="56783"/>
                  </a:cubicBezTo>
                  <a:lnTo>
                    <a:pt x="82497" y="59307"/>
                  </a:lnTo>
                  <a:cubicBezTo>
                    <a:pt x="82085" y="59544"/>
                    <a:pt x="81634" y="59660"/>
                    <a:pt x="81186" y="59660"/>
                  </a:cubicBezTo>
                  <a:cubicBezTo>
                    <a:pt x="80568" y="59660"/>
                    <a:pt x="79955" y="59439"/>
                    <a:pt x="79458" y="59013"/>
                  </a:cubicBezTo>
                  <a:lnTo>
                    <a:pt x="62277" y="44136"/>
                  </a:lnTo>
                  <a:cubicBezTo>
                    <a:pt x="61125" y="43156"/>
                    <a:pt x="59728" y="42470"/>
                    <a:pt x="58233" y="42176"/>
                  </a:cubicBezTo>
                  <a:lnTo>
                    <a:pt x="47645" y="40043"/>
                  </a:lnTo>
                  <a:cubicBezTo>
                    <a:pt x="46959" y="39921"/>
                    <a:pt x="46346" y="39504"/>
                    <a:pt x="45979" y="38916"/>
                  </a:cubicBezTo>
                  <a:lnTo>
                    <a:pt x="42793" y="34137"/>
                  </a:lnTo>
                  <a:cubicBezTo>
                    <a:pt x="51567" y="27250"/>
                    <a:pt x="62449" y="23377"/>
                    <a:pt x="73943" y="23377"/>
                  </a:cubicBezTo>
                  <a:close/>
                  <a:moveTo>
                    <a:pt x="30955" y="110678"/>
                  </a:moveTo>
                  <a:cubicBezTo>
                    <a:pt x="32842" y="112859"/>
                    <a:pt x="34876" y="114893"/>
                    <a:pt x="37082" y="116780"/>
                  </a:cubicBezTo>
                  <a:lnTo>
                    <a:pt x="32131" y="121731"/>
                  </a:lnTo>
                  <a:cubicBezTo>
                    <a:pt x="29975" y="119819"/>
                    <a:pt x="27916" y="117785"/>
                    <a:pt x="26029" y="115604"/>
                  </a:cubicBezTo>
                  <a:lnTo>
                    <a:pt x="30955" y="110678"/>
                  </a:lnTo>
                  <a:close/>
                  <a:moveTo>
                    <a:pt x="125706" y="36882"/>
                  </a:moveTo>
                  <a:cubicBezTo>
                    <a:pt x="133279" y="47469"/>
                    <a:pt x="137544" y="60288"/>
                    <a:pt x="137544" y="73816"/>
                  </a:cubicBezTo>
                  <a:cubicBezTo>
                    <a:pt x="137544" y="108888"/>
                    <a:pt x="109015" y="137417"/>
                    <a:pt x="73919" y="137417"/>
                  </a:cubicBezTo>
                  <a:cubicBezTo>
                    <a:pt x="60414" y="137417"/>
                    <a:pt x="47572" y="133152"/>
                    <a:pt x="37009" y="125603"/>
                  </a:cubicBezTo>
                  <a:lnTo>
                    <a:pt x="42033" y="120555"/>
                  </a:lnTo>
                  <a:cubicBezTo>
                    <a:pt x="51126" y="126780"/>
                    <a:pt x="62106" y="130432"/>
                    <a:pt x="73919" y="130432"/>
                  </a:cubicBezTo>
                  <a:cubicBezTo>
                    <a:pt x="105143" y="130432"/>
                    <a:pt x="130534" y="105041"/>
                    <a:pt x="130534" y="73816"/>
                  </a:cubicBezTo>
                  <a:cubicBezTo>
                    <a:pt x="130534" y="65385"/>
                    <a:pt x="128671" y="57371"/>
                    <a:pt x="125363" y="50165"/>
                  </a:cubicBezTo>
                  <a:cubicBezTo>
                    <a:pt x="125289" y="49994"/>
                    <a:pt x="125216" y="49822"/>
                    <a:pt x="125118" y="49651"/>
                  </a:cubicBezTo>
                  <a:cubicBezTo>
                    <a:pt x="123843" y="46955"/>
                    <a:pt x="122348" y="44357"/>
                    <a:pt x="120681" y="41931"/>
                  </a:cubicBezTo>
                  <a:lnTo>
                    <a:pt x="125706" y="36882"/>
                  </a:lnTo>
                  <a:close/>
                  <a:moveTo>
                    <a:pt x="78257" y="156656"/>
                  </a:moveTo>
                  <a:lnTo>
                    <a:pt x="78257" y="172905"/>
                  </a:lnTo>
                  <a:lnTo>
                    <a:pt x="69605" y="172905"/>
                  </a:lnTo>
                  <a:lnTo>
                    <a:pt x="69605" y="156656"/>
                  </a:lnTo>
                  <a:cubicBezTo>
                    <a:pt x="71051" y="156730"/>
                    <a:pt x="72473" y="156779"/>
                    <a:pt x="73919" y="156779"/>
                  </a:cubicBezTo>
                  <a:cubicBezTo>
                    <a:pt x="75389" y="156779"/>
                    <a:pt x="76811" y="156730"/>
                    <a:pt x="78257" y="156656"/>
                  </a:cubicBezTo>
                  <a:close/>
                  <a:moveTo>
                    <a:pt x="98624" y="179082"/>
                  </a:moveTo>
                  <a:cubicBezTo>
                    <a:pt x="101467" y="179082"/>
                    <a:pt x="103770" y="181385"/>
                    <a:pt x="103770" y="184228"/>
                  </a:cubicBezTo>
                  <a:lnTo>
                    <a:pt x="103770" y="187733"/>
                  </a:lnTo>
                  <a:lnTo>
                    <a:pt x="64654" y="187733"/>
                  </a:lnTo>
                  <a:cubicBezTo>
                    <a:pt x="62963" y="187733"/>
                    <a:pt x="61566" y="189106"/>
                    <a:pt x="61566" y="190821"/>
                  </a:cubicBezTo>
                  <a:cubicBezTo>
                    <a:pt x="61566" y="192537"/>
                    <a:pt x="62963" y="193909"/>
                    <a:pt x="64654" y="193909"/>
                  </a:cubicBezTo>
                  <a:lnTo>
                    <a:pt x="106859" y="193909"/>
                  </a:lnTo>
                  <a:cubicBezTo>
                    <a:pt x="109702" y="193909"/>
                    <a:pt x="112005" y="196213"/>
                    <a:pt x="112005" y="199056"/>
                  </a:cubicBezTo>
                  <a:lnTo>
                    <a:pt x="112005" y="202561"/>
                  </a:lnTo>
                  <a:lnTo>
                    <a:pt x="35857" y="202561"/>
                  </a:lnTo>
                  <a:lnTo>
                    <a:pt x="35857" y="199056"/>
                  </a:lnTo>
                  <a:cubicBezTo>
                    <a:pt x="35857" y="196213"/>
                    <a:pt x="38160" y="193909"/>
                    <a:pt x="41003" y="193909"/>
                  </a:cubicBezTo>
                  <a:lnTo>
                    <a:pt x="50292" y="193909"/>
                  </a:lnTo>
                  <a:cubicBezTo>
                    <a:pt x="51983" y="193909"/>
                    <a:pt x="53380" y="192537"/>
                    <a:pt x="53380" y="190821"/>
                  </a:cubicBezTo>
                  <a:cubicBezTo>
                    <a:pt x="53380" y="189106"/>
                    <a:pt x="51983" y="187733"/>
                    <a:pt x="50292" y="187733"/>
                  </a:cubicBezTo>
                  <a:lnTo>
                    <a:pt x="44092" y="187733"/>
                  </a:lnTo>
                  <a:lnTo>
                    <a:pt x="44092" y="184228"/>
                  </a:lnTo>
                  <a:cubicBezTo>
                    <a:pt x="44092" y="181385"/>
                    <a:pt x="46395" y="179082"/>
                    <a:pt x="49238" y="179082"/>
                  </a:cubicBezTo>
                  <a:close/>
                  <a:moveTo>
                    <a:pt x="111010" y="0"/>
                  </a:moveTo>
                  <a:cubicBezTo>
                    <a:pt x="110693" y="0"/>
                    <a:pt x="110375" y="47"/>
                    <a:pt x="110069" y="143"/>
                  </a:cubicBezTo>
                  <a:cubicBezTo>
                    <a:pt x="109285" y="388"/>
                    <a:pt x="108648" y="927"/>
                    <a:pt x="108256" y="1663"/>
                  </a:cubicBezTo>
                  <a:lnTo>
                    <a:pt x="102153" y="13329"/>
                  </a:lnTo>
                  <a:cubicBezTo>
                    <a:pt x="101369" y="14824"/>
                    <a:pt x="101932" y="16686"/>
                    <a:pt x="103452" y="17495"/>
                  </a:cubicBezTo>
                  <a:cubicBezTo>
                    <a:pt x="106050" y="18843"/>
                    <a:pt x="108501" y="20363"/>
                    <a:pt x="110853" y="22054"/>
                  </a:cubicBezTo>
                  <a:lnTo>
                    <a:pt x="105829" y="27078"/>
                  </a:lnTo>
                  <a:cubicBezTo>
                    <a:pt x="96736" y="20853"/>
                    <a:pt x="85756" y="17201"/>
                    <a:pt x="73919" y="17201"/>
                  </a:cubicBezTo>
                  <a:cubicBezTo>
                    <a:pt x="54802" y="17201"/>
                    <a:pt x="37107" y="26760"/>
                    <a:pt x="26592" y="42764"/>
                  </a:cubicBezTo>
                  <a:cubicBezTo>
                    <a:pt x="25661" y="44185"/>
                    <a:pt x="26053" y="46097"/>
                    <a:pt x="27475" y="47028"/>
                  </a:cubicBezTo>
                  <a:cubicBezTo>
                    <a:pt x="28000" y="47381"/>
                    <a:pt x="28592" y="47551"/>
                    <a:pt x="29177" y="47551"/>
                  </a:cubicBezTo>
                  <a:cubicBezTo>
                    <a:pt x="30175" y="47551"/>
                    <a:pt x="31152" y="47058"/>
                    <a:pt x="31739" y="46146"/>
                  </a:cubicBezTo>
                  <a:cubicBezTo>
                    <a:pt x="33626" y="43278"/>
                    <a:pt x="35783" y="40656"/>
                    <a:pt x="38136" y="38279"/>
                  </a:cubicBezTo>
                  <a:lnTo>
                    <a:pt x="40807" y="42323"/>
                  </a:lnTo>
                  <a:cubicBezTo>
                    <a:pt x="42106" y="44259"/>
                    <a:pt x="44141" y="45656"/>
                    <a:pt x="46420" y="46097"/>
                  </a:cubicBezTo>
                  <a:lnTo>
                    <a:pt x="57032" y="48229"/>
                  </a:lnTo>
                  <a:cubicBezTo>
                    <a:pt x="57473" y="48303"/>
                    <a:pt x="57890" y="48523"/>
                    <a:pt x="58233" y="48817"/>
                  </a:cubicBezTo>
                  <a:lnTo>
                    <a:pt x="75438" y="63694"/>
                  </a:lnTo>
                  <a:cubicBezTo>
                    <a:pt x="77066" y="65109"/>
                    <a:pt x="79110" y="65838"/>
                    <a:pt x="81174" y="65838"/>
                  </a:cubicBezTo>
                  <a:cubicBezTo>
                    <a:pt x="82685" y="65838"/>
                    <a:pt x="84207" y="65448"/>
                    <a:pt x="85585" y="64650"/>
                  </a:cubicBezTo>
                  <a:lnTo>
                    <a:pt x="89947" y="62126"/>
                  </a:lnTo>
                  <a:cubicBezTo>
                    <a:pt x="90357" y="61902"/>
                    <a:pt x="90811" y="61786"/>
                    <a:pt x="91265" y="61786"/>
                  </a:cubicBezTo>
                  <a:cubicBezTo>
                    <a:pt x="91706" y="61786"/>
                    <a:pt x="92146" y="61896"/>
                    <a:pt x="92545" y="62126"/>
                  </a:cubicBezTo>
                  <a:lnTo>
                    <a:pt x="98011" y="65165"/>
                  </a:lnTo>
                  <a:cubicBezTo>
                    <a:pt x="98599" y="65508"/>
                    <a:pt x="99040" y="66047"/>
                    <a:pt x="99236" y="66709"/>
                  </a:cubicBezTo>
                  <a:lnTo>
                    <a:pt x="101834" y="75336"/>
                  </a:lnTo>
                  <a:cubicBezTo>
                    <a:pt x="102643" y="77983"/>
                    <a:pt x="104677" y="80140"/>
                    <a:pt x="107275" y="81071"/>
                  </a:cubicBezTo>
                  <a:lnTo>
                    <a:pt x="111417" y="82566"/>
                  </a:lnTo>
                  <a:cubicBezTo>
                    <a:pt x="112079" y="82787"/>
                    <a:pt x="112765" y="82909"/>
                    <a:pt x="113427" y="82909"/>
                  </a:cubicBezTo>
                  <a:cubicBezTo>
                    <a:pt x="114530" y="82909"/>
                    <a:pt x="115633" y="82591"/>
                    <a:pt x="116613" y="81953"/>
                  </a:cubicBezTo>
                  <a:cubicBezTo>
                    <a:pt x="118157" y="80948"/>
                    <a:pt x="119137" y="79306"/>
                    <a:pt x="119284" y="77468"/>
                  </a:cubicBezTo>
                  <a:cubicBezTo>
                    <a:pt x="119456" y="75287"/>
                    <a:pt x="118402" y="73179"/>
                    <a:pt x="116540" y="72027"/>
                  </a:cubicBezTo>
                  <a:lnTo>
                    <a:pt x="114383" y="70679"/>
                  </a:lnTo>
                  <a:cubicBezTo>
                    <a:pt x="113549" y="70165"/>
                    <a:pt x="113084" y="69209"/>
                    <a:pt x="113182" y="68204"/>
                  </a:cubicBezTo>
                  <a:lnTo>
                    <a:pt x="113647" y="63572"/>
                  </a:lnTo>
                  <a:cubicBezTo>
                    <a:pt x="113746" y="62420"/>
                    <a:pt x="114603" y="61513"/>
                    <a:pt x="115731" y="61268"/>
                  </a:cubicBezTo>
                  <a:cubicBezTo>
                    <a:pt x="117765" y="60876"/>
                    <a:pt x="119579" y="59748"/>
                    <a:pt x="120878" y="58155"/>
                  </a:cubicBezTo>
                  <a:lnTo>
                    <a:pt x="121564" y="57273"/>
                  </a:lnTo>
                  <a:cubicBezTo>
                    <a:pt x="123377" y="62444"/>
                    <a:pt x="124358" y="68008"/>
                    <a:pt x="124358" y="73816"/>
                  </a:cubicBezTo>
                  <a:cubicBezTo>
                    <a:pt x="124358" y="101634"/>
                    <a:pt x="101736" y="124255"/>
                    <a:pt x="73919" y="124255"/>
                  </a:cubicBezTo>
                  <a:cubicBezTo>
                    <a:pt x="46126" y="124255"/>
                    <a:pt x="23504" y="101634"/>
                    <a:pt x="23504" y="73816"/>
                  </a:cubicBezTo>
                  <a:cubicBezTo>
                    <a:pt x="23504" y="68572"/>
                    <a:pt x="24288" y="63400"/>
                    <a:pt x="25882" y="58474"/>
                  </a:cubicBezTo>
                  <a:cubicBezTo>
                    <a:pt x="26396" y="56856"/>
                    <a:pt x="25489" y="55116"/>
                    <a:pt x="23872" y="54577"/>
                  </a:cubicBezTo>
                  <a:cubicBezTo>
                    <a:pt x="23564" y="54479"/>
                    <a:pt x="23253" y="54433"/>
                    <a:pt x="22945" y="54433"/>
                  </a:cubicBezTo>
                  <a:cubicBezTo>
                    <a:pt x="21637" y="54433"/>
                    <a:pt x="20416" y="55277"/>
                    <a:pt x="19999" y="56587"/>
                  </a:cubicBezTo>
                  <a:cubicBezTo>
                    <a:pt x="18210" y="62150"/>
                    <a:pt x="17328" y="67934"/>
                    <a:pt x="17328" y="73816"/>
                  </a:cubicBezTo>
                  <a:cubicBezTo>
                    <a:pt x="17328" y="85630"/>
                    <a:pt x="20955" y="96610"/>
                    <a:pt x="27181" y="105702"/>
                  </a:cubicBezTo>
                  <a:lnTo>
                    <a:pt x="22156" y="110727"/>
                  </a:lnTo>
                  <a:cubicBezTo>
                    <a:pt x="20490" y="108398"/>
                    <a:pt x="18970" y="105923"/>
                    <a:pt x="17598" y="103325"/>
                  </a:cubicBezTo>
                  <a:cubicBezTo>
                    <a:pt x="17049" y="102280"/>
                    <a:pt x="15975" y="101678"/>
                    <a:pt x="14858" y="101678"/>
                  </a:cubicBezTo>
                  <a:cubicBezTo>
                    <a:pt x="14377" y="101678"/>
                    <a:pt x="13889" y="101790"/>
                    <a:pt x="13431" y="102026"/>
                  </a:cubicBezTo>
                  <a:lnTo>
                    <a:pt x="1765" y="108153"/>
                  </a:lnTo>
                  <a:cubicBezTo>
                    <a:pt x="1030" y="108521"/>
                    <a:pt x="490" y="109183"/>
                    <a:pt x="245" y="109967"/>
                  </a:cubicBezTo>
                  <a:cubicBezTo>
                    <a:pt x="0" y="110751"/>
                    <a:pt x="74" y="111584"/>
                    <a:pt x="466" y="112320"/>
                  </a:cubicBezTo>
                  <a:cubicBezTo>
                    <a:pt x="13235" y="136583"/>
                    <a:pt x="36763" y="152735"/>
                    <a:pt x="63429" y="156117"/>
                  </a:cubicBezTo>
                  <a:lnTo>
                    <a:pt x="63429" y="172905"/>
                  </a:lnTo>
                  <a:lnTo>
                    <a:pt x="49238" y="172905"/>
                  </a:lnTo>
                  <a:cubicBezTo>
                    <a:pt x="42989" y="172905"/>
                    <a:pt x="37915" y="177979"/>
                    <a:pt x="37915" y="184228"/>
                  </a:cubicBezTo>
                  <a:lnTo>
                    <a:pt x="37915" y="188174"/>
                  </a:lnTo>
                  <a:cubicBezTo>
                    <a:pt x="33161" y="189522"/>
                    <a:pt x="29680" y="193885"/>
                    <a:pt x="29680" y="199056"/>
                  </a:cubicBezTo>
                  <a:lnTo>
                    <a:pt x="29680" y="205649"/>
                  </a:lnTo>
                  <a:cubicBezTo>
                    <a:pt x="29680" y="207340"/>
                    <a:pt x="31053" y="208737"/>
                    <a:pt x="32769" y="208737"/>
                  </a:cubicBezTo>
                  <a:lnTo>
                    <a:pt x="115093" y="208737"/>
                  </a:lnTo>
                  <a:cubicBezTo>
                    <a:pt x="116809" y="208737"/>
                    <a:pt x="118182" y="207340"/>
                    <a:pt x="118182" y="205649"/>
                  </a:cubicBezTo>
                  <a:lnTo>
                    <a:pt x="118182" y="199056"/>
                  </a:lnTo>
                  <a:cubicBezTo>
                    <a:pt x="118182" y="193885"/>
                    <a:pt x="114701" y="189522"/>
                    <a:pt x="109947" y="188174"/>
                  </a:cubicBezTo>
                  <a:lnTo>
                    <a:pt x="109947" y="184228"/>
                  </a:lnTo>
                  <a:cubicBezTo>
                    <a:pt x="109947" y="177979"/>
                    <a:pt x="104873" y="172905"/>
                    <a:pt x="98624" y="172905"/>
                  </a:cubicBezTo>
                  <a:lnTo>
                    <a:pt x="84433" y="172905"/>
                  </a:lnTo>
                  <a:lnTo>
                    <a:pt x="84433" y="156117"/>
                  </a:lnTo>
                  <a:cubicBezTo>
                    <a:pt x="125240" y="150946"/>
                    <a:pt x="156881" y="115996"/>
                    <a:pt x="156881" y="73816"/>
                  </a:cubicBezTo>
                  <a:cubicBezTo>
                    <a:pt x="156881" y="72101"/>
                    <a:pt x="155508" y="70728"/>
                    <a:pt x="153793" y="70728"/>
                  </a:cubicBezTo>
                  <a:cubicBezTo>
                    <a:pt x="152102" y="70728"/>
                    <a:pt x="150705" y="72101"/>
                    <a:pt x="150705" y="73816"/>
                  </a:cubicBezTo>
                  <a:cubicBezTo>
                    <a:pt x="150705" y="116143"/>
                    <a:pt x="116270" y="150602"/>
                    <a:pt x="73919" y="150602"/>
                  </a:cubicBezTo>
                  <a:cubicBezTo>
                    <a:pt x="46371" y="150602"/>
                    <a:pt x="21176" y="135946"/>
                    <a:pt x="7426" y="112148"/>
                  </a:cubicBezTo>
                  <a:lnTo>
                    <a:pt x="13627" y="108913"/>
                  </a:lnTo>
                  <a:cubicBezTo>
                    <a:pt x="26151" y="130383"/>
                    <a:pt x="48969" y="143593"/>
                    <a:pt x="73919" y="143593"/>
                  </a:cubicBezTo>
                  <a:cubicBezTo>
                    <a:pt x="112422" y="143593"/>
                    <a:pt x="143720" y="112295"/>
                    <a:pt x="143720" y="73816"/>
                  </a:cubicBezTo>
                  <a:cubicBezTo>
                    <a:pt x="143720" y="48866"/>
                    <a:pt x="130510" y="26024"/>
                    <a:pt x="109015" y="13500"/>
                  </a:cubicBezTo>
                  <a:lnTo>
                    <a:pt x="112275" y="7324"/>
                  </a:lnTo>
                  <a:cubicBezTo>
                    <a:pt x="131637" y="18549"/>
                    <a:pt x="145460" y="38034"/>
                    <a:pt x="149479" y="59993"/>
                  </a:cubicBezTo>
                  <a:cubicBezTo>
                    <a:pt x="149741" y="61501"/>
                    <a:pt x="151055" y="62541"/>
                    <a:pt x="152518" y="62541"/>
                  </a:cubicBezTo>
                  <a:cubicBezTo>
                    <a:pt x="152696" y="62541"/>
                    <a:pt x="152876" y="62525"/>
                    <a:pt x="153058" y="62493"/>
                  </a:cubicBezTo>
                  <a:cubicBezTo>
                    <a:pt x="154749" y="62175"/>
                    <a:pt x="155852" y="60582"/>
                    <a:pt x="155533" y="58891"/>
                  </a:cubicBezTo>
                  <a:cubicBezTo>
                    <a:pt x="153278" y="46514"/>
                    <a:pt x="148107" y="34602"/>
                    <a:pt x="140558" y="24456"/>
                  </a:cubicBezTo>
                  <a:cubicBezTo>
                    <a:pt x="133156" y="14456"/>
                    <a:pt x="123426" y="6123"/>
                    <a:pt x="112447" y="339"/>
                  </a:cubicBezTo>
                  <a:cubicBezTo>
                    <a:pt x="111998" y="115"/>
                    <a:pt x="111505" y="0"/>
                    <a:pt x="11101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2541050" y="1479475"/>
              <a:ext cx="1200950" cy="1702775"/>
            </a:xfrm>
            <a:custGeom>
              <a:avLst/>
              <a:gdLst/>
              <a:ahLst/>
              <a:cxnLst/>
              <a:rect l="l" t="t" r="r" b="b"/>
              <a:pathLst>
                <a:path w="48038" h="68111" extrusionOk="0">
                  <a:moveTo>
                    <a:pt x="17107" y="6177"/>
                  </a:moveTo>
                  <a:cubicBezTo>
                    <a:pt x="17255" y="6177"/>
                    <a:pt x="17377" y="6201"/>
                    <a:pt x="17500" y="6275"/>
                  </a:cubicBezTo>
                  <a:lnTo>
                    <a:pt x="27303" y="12819"/>
                  </a:lnTo>
                  <a:cubicBezTo>
                    <a:pt x="27573" y="12990"/>
                    <a:pt x="27695" y="13334"/>
                    <a:pt x="27573" y="13652"/>
                  </a:cubicBezTo>
                  <a:lnTo>
                    <a:pt x="27181" y="14731"/>
                  </a:lnTo>
                  <a:cubicBezTo>
                    <a:pt x="26421" y="16887"/>
                    <a:pt x="26764" y="19265"/>
                    <a:pt x="28112" y="21103"/>
                  </a:cubicBezTo>
                  <a:cubicBezTo>
                    <a:pt x="29386" y="22867"/>
                    <a:pt x="31470" y="23921"/>
                    <a:pt x="33675" y="23921"/>
                  </a:cubicBezTo>
                  <a:cubicBezTo>
                    <a:pt x="34999" y="23921"/>
                    <a:pt x="36298" y="23554"/>
                    <a:pt x="37425" y="22818"/>
                  </a:cubicBezTo>
                  <a:lnTo>
                    <a:pt x="40048" y="21103"/>
                  </a:lnTo>
                  <a:cubicBezTo>
                    <a:pt x="40170" y="21029"/>
                    <a:pt x="40293" y="20980"/>
                    <a:pt x="40440" y="20980"/>
                  </a:cubicBezTo>
                  <a:cubicBezTo>
                    <a:pt x="40562" y="20980"/>
                    <a:pt x="40758" y="21005"/>
                    <a:pt x="40930" y="21201"/>
                  </a:cubicBezTo>
                  <a:lnTo>
                    <a:pt x="41567" y="21814"/>
                  </a:lnTo>
                  <a:cubicBezTo>
                    <a:pt x="41739" y="21985"/>
                    <a:pt x="41763" y="22206"/>
                    <a:pt x="41763" y="22353"/>
                  </a:cubicBezTo>
                  <a:cubicBezTo>
                    <a:pt x="41763" y="22475"/>
                    <a:pt x="41714" y="22696"/>
                    <a:pt x="41518" y="22843"/>
                  </a:cubicBezTo>
                  <a:lnTo>
                    <a:pt x="38357" y="25416"/>
                  </a:lnTo>
                  <a:cubicBezTo>
                    <a:pt x="38136" y="25588"/>
                    <a:pt x="37940" y="25759"/>
                    <a:pt x="37744" y="25956"/>
                  </a:cubicBezTo>
                  <a:lnTo>
                    <a:pt x="26984" y="37107"/>
                  </a:lnTo>
                  <a:cubicBezTo>
                    <a:pt x="25367" y="38774"/>
                    <a:pt x="24705" y="41102"/>
                    <a:pt x="25195" y="43381"/>
                  </a:cubicBezTo>
                  <a:lnTo>
                    <a:pt x="27916" y="55513"/>
                  </a:lnTo>
                  <a:cubicBezTo>
                    <a:pt x="27916" y="55611"/>
                    <a:pt x="27916" y="55685"/>
                    <a:pt x="27916" y="55783"/>
                  </a:cubicBezTo>
                  <a:lnTo>
                    <a:pt x="27083" y="61322"/>
                  </a:lnTo>
                  <a:cubicBezTo>
                    <a:pt x="27034" y="61714"/>
                    <a:pt x="26690" y="61934"/>
                    <a:pt x="26396" y="61934"/>
                  </a:cubicBezTo>
                  <a:cubicBezTo>
                    <a:pt x="26298" y="61934"/>
                    <a:pt x="26200" y="61910"/>
                    <a:pt x="26102" y="61861"/>
                  </a:cubicBezTo>
                  <a:lnTo>
                    <a:pt x="26004" y="61836"/>
                  </a:lnTo>
                  <a:cubicBezTo>
                    <a:pt x="25882" y="61763"/>
                    <a:pt x="25759" y="61665"/>
                    <a:pt x="25686" y="61542"/>
                  </a:cubicBezTo>
                  <a:lnTo>
                    <a:pt x="20171" y="52253"/>
                  </a:lnTo>
                  <a:cubicBezTo>
                    <a:pt x="19656" y="51347"/>
                    <a:pt x="18897" y="50562"/>
                    <a:pt x="18014" y="49999"/>
                  </a:cubicBezTo>
                  <a:lnTo>
                    <a:pt x="12549" y="46445"/>
                  </a:lnTo>
                  <a:cubicBezTo>
                    <a:pt x="12304" y="46298"/>
                    <a:pt x="12181" y="46028"/>
                    <a:pt x="12230" y="45759"/>
                  </a:cubicBezTo>
                  <a:lnTo>
                    <a:pt x="13235" y="38406"/>
                  </a:lnTo>
                  <a:cubicBezTo>
                    <a:pt x="13578" y="35931"/>
                    <a:pt x="12549" y="33455"/>
                    <a:pt x="10539" y="31960"/>
                  </a:cubicBezTo>
                  <a:lnTo>
                    <a:pt x="7083" y="29362"/>
                  </a:lnTo>
                  <a:cubicBezTo>
                    <a:pt x="6936" y="29240"/>
                    <a:pt x="6814" y="29068"/>
                    <a:pt x="6814" y="28872"/>
                  </a:cubicBezTo>
                  <a:lnTo>
                    <a:pt x="6177" y="22573"/>
                  </a:lnTo>
                  <a:cubicBezTo>
                    <a:pt x="6177" y="22524"/>
                    <a:pt x="6177" y="22500"/>
                    <a:pt x="6177" y="22475"/>
                  </a:cubicBezTo>
                  <a:lnTo>
                    <a:pt x="6838" y="8799"/>
                  </a:lnTo>
                  <a:cubicBezTo>
                    <a:pt x="6863" y="8481"/>
                    <a:pt x="7083" y="8211"/>
                    <a:pt x="7402" y="8162"/>
                  </a:cubicBezTo>
                  <a:lnTo>
                    <a:pt x="16960" y="6177"/>
                  </a:lnTo>
                  <a:close/>
                  <a:moveTo>
                    <a:pt x="17107" y="1"/>
                  </a:moveTo>
                  <a:cubicBezTo>
                    <a:pt x="16642" y="1"/>
                    <a:pt x="16176" y="50"/>
                    <a:pt x="15735" y="123"/>
                  </a:cubicBezTo>
                  <a:lnTo>
                    <a:pt x="6152" y="2109"/>
                  </a:lnTo>
                  <a:cubicBezTo>
                    <a:pt x="3088" y="2746"/>
                    <a:pt x="834" y="5368"/>
                    <a:pt x="662" y="8505"/>
                  </a:cubicBezTo>
                  <a:lnTo>
                    <a:pt x="0" y="22181"/>
                  </a:lnTo>
                  <a:cubicBezTo>
                    <a:pt x="0" y="22500"/>
                    <a:pt x="0" y="22843"/>
                    <a:pt x="25" y="23186"/>
                  </a:cubicBezTo>
                  <a:lnTo>
                    <a:pt x="662" y="29485"/>
                  </a:lnTo>
                  <a:cubicBezTo>
                    <a:pt x="858" y="31397"/>
                    <a:pt x="1838" y="33161"/>
                    <a:pt x="3383" y="34313"/>
                  </a:cubicBezTo>
                  <a:lnTo>
                    <a:pt x="6838" y="36911"/>
                  </a:lnTo>
                  <a:cubicBezTo>
                    <a:pt x="7059" y="37058"/>
                    <a:pt x="7157" y="37303"/>
                    <a:pt x="7132" y="37573"/>
                  </a:cubicBezTo>
                  <a:lnTo>
                    <a:pt x="6103" y="44901"/>
                  </a:lnTo>
                  <a:cubicBezTo>
                    <a:pt x="5735" y="47548"/>
                    <a:pt x="6961" y="50170"/>
                    <a:pt x="9167" y="51616"/>
                  </a:cubicBezTo>
                  <a:lnTo>
                    <a:pt x="14657" y="55170"/>
                  </a:lnTo>
                  <a:cubicBezTo>
                    <a:pt x="14730" y="55219"/>
                    <a:pt x="14804" y="55317"/>
                    <a:pt x="14877" y="55415"/>
                  </a:cubicBezTo>
                  <a:lnTo>
                    <a:pt x="20367" y="64679"/>
                  </a:lnTo>
                  <a:cubicBezTo>
                    <a:pt x="21127" y="65954"/>
                    <a:pt x="22230" y="66934"/>
                    <a:pt x="23578" y="67498"/>
                  </a:cubicBezTo>
                  <a:lnTo>
                    <a:pt x="23676" y="67547"/>
                  </a:lnTo>
                  <a:cubicBezTo>
                    <a:pt x="24558" y="67915"/>
                    <a:pt x="25465" y="68111"/>
                    <a:pt x="26396" y="68111"/>
                  </a:cubicBezTo>
                  <a:cubicBezTo>
                    <a:pt x="29778" y="68111"/>
                    <a:pt x="32695" y="65586"/>
                    <a:pt x="33210" y="62229"/>
                  </a:cubicBezTo>
                  <a:lnTo>
                    <a:pt x="34019" y="56690"/>
                  </a:lnTo>
                  <a:cubicBezTo>
                    <a:pt x="34141" y="55856"/>
                    <a:pt x="34117" y="54998"/>
                    <a:pt x="33945" y="54190"/>
                  </a:cubicBezTo>
                  <a:lnTo>
                    <a:pt x="31225" y="42033"/>
                  </a:lnTo>
                  <a:cubicBezTo>
                    <a:pt x="31175" y="41813"/>
                    <a:pt x="31249" y="41568"/>
                    <a:pt x="31421" y="41396"/>
                  </a:cubicBezTo>
                  <a:lnTo>
                    <a:pt x="42180" y="30269"/>
                  </a:lnTo>
                  <a:cubicBezTo>
                    <a:pt x="42204" y="30245"/>
                    <a:pt x="42229" y="30220"/>
                    <a:pt x="42253" y="30196"/>
                  </a:cubicBezTo>
                  <a:lnTo>
                    <a:pt x="45391" y="27647"/>
                  </a:lnTo>
                  <a:cubicBezTo>
                    <a:pt x="46910" y="26421"/>
                    <a:pt x="47841" y="24608"/>
                    <a:pt x="47939" y="22671"/>
                  </a:cubicBezTo>
                  <a:cubicBezTo>
                    <a:pt x="48038" y="20711"/>
                    <a:pt x="47302" y="18824"/>
                    <a:pt x="45930" y="17451"/>
                  </a:cubicBezTo>
                  <a:lnTo>
                    <a:pt x="45317" y="16814"/>
                  </a:lnTo>
                  <a:cubicBezTo>
                    <a:pt x="44018" y="15515"/>
                    <a:pt x="42278" y="14804"/>
                    <a:pt x="40440" y="14804"/>
                  </a:cubicBezTo>
                  <a:cubicBezTo>
                    <a:pt x="39116" y="14804"/>
                    <a:pt x="37817" y="15196"/>
                    <a:pt x="36690" y="15931"/>
                  </a:cubicBezTo>
                  <a:lnTo>
                    <a:pt x="34043" y="17647"/>
                  </a:lnTo>
                  <a:cubicBezTo>
                    <a:pt x="33945" y="17721"/>
                    <a:pt x="33798" y="17745"/>
                    <a:pt x="33675" y="17745"/>
                  </a:cubicBezTo>
                  <a:cubicBezTo>
                    <a:pt x="33553" y="17745"/>
                    <a:pt x="33283" y="17721"/>
                    <a:pt x="33112" y="17476"/>
                  </a:cubicBezTo>
                  <a:cubicBezTo>
                    <a:pt x="32965" y="17279"/>
                    <a:pt x="32916" y="17034"/>
                    <a:pt x="33014" y="16814"/>
                  </a:cubicBezTo>
                  <a:lnTo>
                    <a:pt x="33406" y="15711"/>
                  </a:lnTo>
                  <a:cubicBezTo>
                    <a:pt x="34460" y="12745"/>
                    <a:pt x="33357" y="9437"/>
                    <a:pt x="30734" y="7697"/>
                  </a:cubicBezTo>
                  <a:lnTo>
                    <a:pt x="20931" y="1153"/>
                  </a:lnTo>
                  <a:cubicBezTo>
                    <a:pt x="19803" y="393"/>
                    <a:pt x="18480" y="1"/>
                    <a:pt x="17107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0"/>
          <p:cNvSpPr/>
          <p:nvPr/>
        </p:nvSpPr>
        <p:spPr>
          <a:xfrm rot="-5400000">
            <a:off x="5242826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0"/>
          <p:cNvSpPr/>
          <p:nvPr/>
        </p:nvSpPr>
        <p:spPr>
          <a:xfrm rot="-5400000">
            <a:off x="5422221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0"/>
          <p:cNvSpPr/>
          <p:nvPr/>
        </p:nvSpPr>
        <p:spPr>
          <a:xfrm rot="-5400000">
            <a:off x="5601616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0"/>
          <p:cNvSpPr/>
          <p:nvPr/>
        </p:nvSpPr>
        <p:spPr>
          <a:xfrm rot="-5400000">
            <a:off x="5781021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0"/>
          <p:cNvSpPr/>
          <p:nvPr/>
        </p:nvSpPr>
        <p:spPr>
          <a:xfrm rot="-5400000">
            <a:off x="5960416" y="3507029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0"/>
          <p:cNvSpPr/>
          <p:nvPr/>
        </p:nvSpPr>
        <p:spPr>
          <a:xfrm rot="-5400000">
            <a:off x="5781021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0"/>
          <p:cNvSpPr/>
          <p:nvPr/>
        </p:nvSpPr>
        <p:spPr>
          <a:xfrm rot="-5400000">
            <a:off x="5960416" y="3507016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0"/>
          <p:cNvSpPr/>
          <p:nvPr/>
        </p:nvSpPr>
        <p:spPr>
          <a:xfrm rot="-5400000">
            <a:off x="5242826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0"/>
          <p:cNvSpPr/>
          <p:nvPr/>
        </p:nvSpPr>
        <p:spPr>
          <a:xfrm rot="-5400000">
            <a:off x="5422221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0"/>
          <p:cNvSpPr/>
          <p:nvPr/>
        </p:nvSpPr>
        <p:spPr>
          <a:xfrm rot="-5400000">
            <a:off x="5601616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0"/>
          <p:cNvSpPr/>
          <p:nvPr/>
        </p:nvSpPr>
        <p:spPr>
          <a:xfrm rot="-5400000">
            <a:off x="5242826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0"/>
          <p:cNvSpPr/>
          <p:nvPr/>
        </p:nvSpPr>
        <p:spPr>
          <a:xfrm rot="-5400000">
            <a:off x="5422221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0"/>
          <p:cNvSpPr/>
          <p:nvPr/>
        </p:nvSpPr>
        <p:spPr>
          <a:xfrm rot="-5400000">
            <a:off x="5601616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0"/>
          <p:cNvSpPr/>
          <p:nvPr/>
        </p:nvSpPr>
        <p:spPr>
          <a:xfrm rot="-5400000">
            <a:off x="5781021" y="2860079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0"/>
          <p:cNvSpPr/>
          <p:nvPr/>
        </p:nvSpPr>
        <p:spPr>
          <a:xfrm rot="-5400000">
            <a:off x="5960416" y="2860079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0"/>
          <p:cNvSpPr/>
          <p:nvPr/>
        </p:nvSpPr>
        <p:spPr>
          <a:xfrm rot="-5400000">
            <a:off x="5781021" y="2860066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0"/>
          <p:cNvSpPr/>
          <p:nvPr/>
        </p:nvSpPr>
        <p:spPr>
          <a:xfrm rot="-5400000">
            <a:off x="5960416" y="2860066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0"/>
          <p:cNvSpPr/>
          <p:nvPr/>
        </p:nvSpPr>
        <p:spPr>
          <a:xfrm rot="-5400000">
            <a:off x="6969226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0"/>
          <p:cNvSpPr/>
          <p:nvPr/>
        </p:nvSpPr>
        <p:spPr>
          <a:xfrm rot="-5400000">
            <a:off x="7148621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0"/>
          <p:cNvSpPr/>
          <p:nvPr/>
        </p:nvSpPr>
        <p:spPr>
          <a:xfrm rot="-5400000">
            <a:off x="7328016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0"/>
          <p:cNvSpPr/>
          <p:nvPr/>
        </p:nvSpPr>
        <p:spPr>
          <a:xfrm rot="-5400000">
            <a:off x="6969226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0"/>
          <p:cNvSpPr/>
          <p:nvPr/>
        </p:nvSpPr>
        <p:spPr>
          <a:xfrm rot="-5400000">
            <a:off x="7148621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0"/>
          <p:cNvSpPr/>
          <p:nvPr/>
        </p:nvSpPr>
        <p:spPr>
          <a:xfrm rot="-5400000">
            <a:off x="7328016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0"/>
          <p:cNvSpPr/>
          <p:nvPr/>
        </p:nvSpPr>
        <p:spPr>
          <a:xfrm rot="-5400000">
            <a:off x="7507421" y="350702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0"/>
          <p:cNvSpPr/>
          <p:nvPr/>
        </p:nvSpPr>
        <p:spPr>
          <a:xfrm rot="-5400000">
            <a:off x="7686816" y="3507029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0"/>
          <p:cNvSpPr/>
          <p:nvPr/>
        </p:nvSpPr>
        <p:spPr>
          <a:xfrm rot="-5400000">
            <a:off x="7507421" y="350701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0"/>
          <p:cNvSpPr/>
          <p:nvPr/>
        </p:nvSpPr>
        <p:spPr>
          <a:xfrm rot="-5400000">
            <a:off x="7686816" y="3507016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0"/>
          <p:cNvSpPr/>
          <p:nvPr/>
        </p:nvSpPr>
        <p:spPr>
          <a:xfrm rot="-5400000">
            <a:off x="6969226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0"/>
          <p:cNvSpPr/>
          <p:nvPr/>
        </p:nvSpPr>
        <p:spPr>
          <a:xfrm rot="-5400000">
            <a:off x="7148621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0"/>
          <p:cNvSpPr/>
          <p:nvPr/>
        </p:nvSpPr>
        <p:spPr>
          <a:xfrm rot="-5400000">
            <a:off x="7328016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0"/>
          <p:cNvSpPr/>
          <p:nvPr/>
        </p:nvSpPr>
        <p:spPr>
          <a:xfrm rot="-5400000">
            <a:off x="6969226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0"/>
          <p:cNvSpPr/>
          <p:nvPr/>
        </p:nvSpPr>
        <p:spPr>
          <a:xfrm rot="-5400000">
            <a:off x="7148621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0"/>
          <p:cNvSpPr/>
          <p:nvPr/>
        </p:nvSpPr>
        <p:spPr>
          <a:xfrm rot="-5400000">
            <a:off x="7328016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0"/>
          <p:cNvSpPr/>
          <p:nvPr/>
        </p:nvSpPr>
        <p:spPr>
          <a:xfrm rot="-5400000">
            <a:off x="7507421" y="2860079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0"/>
          <p:cNvSpPr/>
          <p:nvPr/>
        </p:nvSpPr>
        <p:spPr>
          <a:xfrm rot="-5400000">
            <a:off x="7686816" y="2860079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0"/>
          <p:cNvSpPr/>
          <p:nvPr/>
        </p:nvSpPr>
        <p:spPr>
          <a:xfrm rot="-5400000">
            <a:off x="7507421" y="2860066"/>
            <a:ext cx="89400" cy="894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0"/>
          <p:cNvSpPr/>
          <p:nvPr/>
        </p:nvSpPr>
        <p:spPr>
          <a:xfrm rot="-5400000">
            <a:off x="7686816" y="2860066"/>
            <a:ext cx="89400" cy="894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0"/>
          <p:cNvSpPr txBox="1">
            <a:spLocks noGrp="1"/>
          </p:cNvSpPr>
          <p:nvPr>
            <p:ph type="ctrTitle"/>
          </p:nvPr>
        </p:nvSpPr>
        <p:spPr>
          <a:xfrm>
            <a:off x="1434525" y="3024441"/>
            <a:ext cx="2463300" cy="1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HOBBIES</a:t>
            </a:r>
            <a:endParaRPr sz="1000"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chemeClr val="accent1">
                    <a:lumMod val="75000"/>
                  </a:schemeClr>
                </a:solidFill>
              </a:rPr>
              <a:t>PARTICULARES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609427" y="1543250"/>
            <a:ext cx="6107462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 smtClean="0">
                <a:solidFill>
                  <a:schemeClr val="accent1">
                    <a:lumMod val="75000"/>
                  </a:schemeClr>
                </a:solidFill>
              </a:rPr>
              <a:t>ESCOLAS 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0" name="Google Shape;180;p3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1" dirty="0" smtClean="0">
                <a:solidFill>
                  <a:schemeClr val="tx1"/>
                </a:solidFill>
              </a:rPr>
              <a:t>Questionário </a:t>
            </a:r>
            <a:r>
              <a:rPr lang="pt-BR" b="1" i="1" dirty="0" err="1" smtClean="0">
                <a:solidFill>
                  <a:schemeClr val="tx1"/>
                </a:solidFill>
              </a:rPr>
              <a:t>on</a:t>
            </a:r>
            <a:r>
              <a:rPr lang="pt-BR" b="1" i="1" dirty="0" smtClean="0">
                <a:solidFill>
                  <a:schemeClr val="tx1"/>
                </a:solidFill>
              </a:rPr>
              <a:t> –</a:t>
            </a:r>
            <a:r>
              <a:rPr lang="pt-BR" b="1" i="1" dirty="0" err="1" smtClean="0">
                <a:solidFill>
                  <a:schemeClr val="tx1"/>
                </a:solidFill>
              </a:rPr>
              <a:t>line</a:t>
            </a:r>
            <a:r>
              <a:rPr lang="pt-BR" b="1" i="1" dirty="0" smtClean="0">
                <a:solidFill>
                  <a:schemeClr val="tx1"/>
                </a:solidFill>
              </a:rPr>
              <a:t> a pedido do CME/SALTO</a:t>
            </a:r>
            <a:endParaRPr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  <a:t>SUPERVISÃO MUNICIPAL- INFORMAÇÕES ÀS ESCOLAS PARTICULARES </a:t>
            </a:r>
            <a:b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  <a:t>DEVOLUTIVA</a:t>
            </a:r>
            <a:endParaRPr lang="pt-B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5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i="1" dirty="0" smtClean="0">
                <a:solidFill>
                  <a:schemeClr val="accent1">
                    <a:lumMod val="75000"/>
                  </a:schemeClr>
                </a:solidFill>
              </a:rPr>
              <a:t>REDE ESTADUAL – SALTO/SP</a:t>
            </a:r>
            <a:endParaRPr lang="pt-B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99250" y="338667"/>
            <a:ext cx="626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17 ESCOLAS ESTADUAIS 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106311" y="1016000"/>
            <a:ext cx="5915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EDUCAÇÃO EM TEMPOS DE PANDEMIA</a:t>
            </a:r>
          </a:p>
          <a:p>
            <a:r>
              <a:rPr lang="pt-BR" dirty="0" smtClean="0"/>
              <a:t>CONSULTAR</a:t>
            </a:r>
          </a:p>
          <a:p>
            <a:endParaRPr lang="pt-BR" dirty="0"/>
          </a:p>
          <a:p>
            <a:r>
              <a:rPr lang="pt-BR" b="1" i="1" dirty="0" smtClean="0">
                <a:solidFill>
                  <a:srgbClr val="FF0000"/>
                </a:solidFill>
              </a:rPr>
              <a:t>WWW.EDUCACAO.SP.GOV.BR</a:t>
            </a:r>
            <a:endParaRPr lang="pt-B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23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689" y="-1108428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235200" y="3759200"/>
            <a:ext cx="387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Escolas de SALTO/SP – REDE ESTADUAL</a:t>
            </a:r>
          </a:p>
          <a:p>
            <a:r>
              <a:rPr lang="pt-BR" dirty="0" smtClean="0"/>
              <a:t>NOMES DOS SUPERVISORES DE ENSINO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939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AÇÕES – SEDUC – TEMPOS DE PANDEMIA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48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394" y="-782542"/>
            <a:ext cx="9753600" cy="7315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770489" y="361244"/>
            <a:ext cx="343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AULAS INTERATIVAS- APLICATIVO</a:t>
            </a:r>
          </a:p>
          <a:p>
            <a:r>
              <a:rPr lang="pt-BR" dirty="0" smtClean="0"/>
              <a:t>TV 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4997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1" y="-1079575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1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133" y="-1283875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8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134" y="-1401939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82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688" y="-1283875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33778" y="79022"/>
            <a:ext cx="3025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rgbClr val="FF0000"/>
                </a:solidFill>
              </a:rPr>
              <a:t>TIRA DÚVIDAS</a:t>
            </a:r>
            <a:endParaRPr lang="pt-B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59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133" y="-1283875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7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STORY</a:t>
            </a:r>
            <a:endParaRPr/>
          </a:p>
        </p:txBody>
      </p:sp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l="9904" r="9896"/>
          <a:stretch/>
        </p:blipFill>
        <p:spPr>
          <a:xfrm>
            <a:off x="3115800" y="1818900"/>
            <a:ext cx="2912400" cy="204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711" y="-2356308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561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944533" y="1365956"/>
            <a:ext cx="302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SITE INFORMATIVO- </a:t>
            </a:r>
          </a:p>
          <a:p>
            <a:r>
              <a:rPr lang="pt-BR" dirty="0" smtClean="0"/>
              <a:t>WWW.DEITU.SP.GOV.BR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42125" y="575733"/>
            <a:ext cx="2424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SITE INFORMATIVO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5254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2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989689" y="383822"/>
            <a:ext cx="174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Material docente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99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8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4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555" y="-11874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806222" y="4128125"/>
            <a:ext cx="509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Boletins informativos e agendas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759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Formação pedagógica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288" y="-1283875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222044" y="1399822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Formação e orientação docente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80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75" y="-1586475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281333" y="541867"/>
            <a:ext cx="96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Estacionamento de dúvidas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87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468533" y="857956"/>
            <a:ext cx="1557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Orientações da Dirigente Regional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81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664178" y="412812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Informativo EFAPE – cursos 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4"/>
          <p:cNvGrpSpPr/>
          <p:nvPr/>
        </p:nvGrpSpPr>
        <p:grpSpPr>
          <a:xfrm>
            <a:off x="2071925" y="2554634"/>
            <a:ext cx="741300" cy="741300"/>
            <a:chOff x="2071925" y="2554634"/>
            <a:chExt cx="741300" cy="741300"/>
          </a:xfrm>
        </p:grpSpPr>
        <p:sp>
          <p:nvSpPr>
            <p:cNvPr id="193" name="Google Shape;193;p34"/>
            <p:cNvSpPr/>
            <p:nvPr/>
          </p:nvSpPr>
          <p:spPr>
            <a:xfrm>
              <a:off x="2071925" y="2554634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34"/>
            <p:cNvGrpSpPr/>
            <p:nvPr/>
          </p:nvGrpSpPr>
          <p:grpSpPr>
            <a:xfrm>
              <a:off x="2238669" y="2744799"/>
              <a:ext cx="407811" cy="406530"/>
              <a:chOff x="1190625" y="248525"/>
              <a:chExt cx="5228350" cy="5211925"/>
            </a:xfrm>
          </p:grpSpPr>
          <p:sp>
            <p:nvSpPr>
              <p:cNvPr id="195" name="Google Shape;195;p34"/>
              <p:cNvSpPr/>
              <p:nvPr/>
            </p:nvSpPr>
            <p:spPr>
              <a:xfrm>
                <a:off x="1190625" y="248525"/>
                <a:ext cx="5228350" cy="5211925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8477" extrusionOk="0">
                    <a:moveTo>
                      <a:pt x="26322" y="1"/>
                    </a:moveTo>
                    <a:cubicBezTo>
                      <a:pt x="11813" y="1"/>
                      <a:pt x="0" y="11814"/>
                      <a:pt x="0" y="26323"/>
                    </a:cubicBezTo>
                    <a:lnTo>
                      <a:pt x="0" y="95364"/>
                    </a:lnTo>
                    <a:cubicBezTo>
                      <a:pt x="0" y="103918"/>
                      <a:pt x="4068" y="111785"/>
                      <a:pt x="10955" y="116736"/>
                    </a:cubicBezTo>
                    <a:lnTo>
                      <a:pt x="10955" y="143401"/>
                    </a:lnTo>
                    <a:cubicBezTo>
                      <a:pt x="10955" y="148303"/>
                      <a:pt x="14906" y="151175"/>
                      <a:pt x="18855" y="151175"/>
                    </a:cubicBezTo>
                    <a:cubicBezTo>
                      <a:pt x="21699" y="151175"/>
                      <a:pt x="24541" y="149685"/>
                      <a:pt x="25906" y="146392"/>
                    </a:cubicBezTo>
                    <a:lnTo>
                      <a:pt x="36248" y="121711"/>
                    </a:lnTo>
                    <a:lnTo>
                      <a:pt x="44189" y="121711"/>
                    </a:lnTo>
                    <a:cubicBezTo>
                      <a:pt x="45880" y="121711"/>
                      <a:pt x="47277" y="120314"/>
                      <a:pt x="47277" y="118623"/>
                    </a:cubicBezTo>
                    <a:cubicBezTo>
                      <a:pt x="47277" y="116907"/>
                      <a:pt x="45880" y="115510"/>
                      <a:pt x="44189" y="115510"/>
                    </a:cubicBezTo>
                    <a:lnTo>
                      <a:pt x="34190" y="115510"/>
                    </a:lnTo>
                    <a:cubicBezTo>
                      <a:pt x="32940" y="115510"/>
                      <a:pt x="31812" y="116270"/>
                      <a:pt x="31347" y="117422"/>
                    </a:cubicBezTo>
                    <a:lnTo>
                      <a:pt x="20220" y="144014"/>
                    </a:lnTo>
                    <a:cubicBezTo>
                      <a:pt x="19931" y="144705"/>
                      <a:pt x="19339" y="145018"/>
                      <a:pt x="18749" y="145018"/>
                    </a:cubicBezTo>
                    <a:cubicBezTo>
                      <a:pt x="17938" y="145018"/>
                      <a:pt x="17132" y="144424"/>
                      <a:pt x="17132" y="143401"/>
                    </a:cubicBezTo>
                    <a:lnTo>
                      <a:pt x="17132" y="115094"/>
                    </a:lnTo>
                    <a:cubicBezTo>
                      <a:pt x="17132" y="114015"/>
                      <a:pt x="16568" y="113035"/>
                      <a:pt x="15686" y="112471"/>
                    </a:cubicBezTo>
                    <a:cubicBezTo>
                      <a:pt x="9730" y="108746"/>
                      <a:pt x="6176" y="102349"/>
                      <a:pt x="6176" y="95364"/>
                    </a:cubicBezTo>
                    <a:lnTo>
                      <a:pt x="6176" y="26323"/>
                    </a:lnTo>
                    <a:cubicBezTo>
                      <a:pt x="6176" y="15221"/>
                      <a:pt x="15220" y="6177"/>
                      <a:pt x="26322" y="6177"/>
                    </a:cubicBezTo>
                    <a:lnTo>
                      <a:pt x="97226" y="6177"/>
                    </a:lnTo>
                    <a:cubicBezTo>
                      <a:pt x="108353" y="6177"/>
                      <a:pt x="117397" y="15221"/>
                      <a:pt x="117397" y="26323"/>
                    </a:cubicBezTo>
                    <a:lnTo>
                      <a:pt x="117397" y="95364"/>
                    </a:lnTo>
                    <a:cubicBezTo>
                      <a:pt x="117397" y="106467"/>
                      <a:pt x="108353" y="115510"/>
                      <a:pt x="97226" y="115510"/>
                    </a:cubicBezTo>
                    <a:lnTo>
                      <a:pt x="56542" y="115510"/>
                    </a:lnTo>
                    <a:cubicBezTo>
                      <a:pt x="54826" y="115510"/>
                      <a:pt x="53454" y="116907"/>
                      <a:pt x="53454" y="118623"/>
                    </a:cubicBezTo>
                    <a:cubicBezTo>
                      <a:pt x="53454" y="120314"/>
                      <a:pt x="54826" y="121711"/>
                      <a:pt x="56542" y="121711"/>
                    </a:cubicBezTo>
                    <a:lnTo>
                      <a:pt x="62939" y="121711"/>
                    </a:lnTo>
                    <a:lnTo>
                      <a:pt x="62939" y="152666"/>
                    </a:lnTo>
                    <a:cubicBezTo>
                      <a:pt x="62939" y="167199"/>
                      <a:pt x="74752" y="179013"/>
                      <a:pt x="89261" y="179013"/>
                    </a:cubicBezTo>
                    <a:lnTo>
                      <a:pt x="150533" y="179013"/>
                    </a:lnTo>
                    <a:cubicBezTo>
                      <a:pt x="152248" y="179013"/>
                      <a:pt x="153621" y="177616"/>
                      <a:pt x="153621" y="175925"/>
                    </a:cubicBezTo>
                    <a:cubicBezTo>
                      <a:pt x="153621" y="174209"/>
                      <a:pt x="152248" y="172837"/>
                      <a:pt x="150533" y="172837"/>
                    </a:cubicBezTo>
                    <a:lnTo>
                      <a:pt x="89261" y="172837"/>
                    </a:lnTo>
                    <a:cubicBezTo>
                      <a:pt x="78158" y="172837"/>
                      <a:pt x="69115" y="163793"/>
                      <a:pt x="69115" y="152666"/>
                    </a:cubicBezTo>
                    <a:lnTo>
                      <a:pt x="69115" y="121711"/>
                    </a:lnTo>
                    <a:cubicBezTo>
                      <a:pt x="73450" y="121673"/>
                      <a:pt x="77144" y="121660"/>
                      <a:pt x="80312" y="121660"/>
                    </a:cubicBezTo>
                    <a:cubicBezTo>
                      <a:pt x="87131" y="121660"/>
                      <a:pt x="91512" y="121720"/>
                      <a:pt x="94603" y="121720"/>
                    </a:cubicBezTo>
                    <a:cubicBezTo>
                      <a:pt x="99234" y="121720"/>
                      <a:pt x="100970" y="121584"/>
                      <a:pt x="103672" y="120902"/>
                    </a:cubicBezTo>
                    <a:lnTo>
                      <a:pt x="130607" y="152323"/>
                    </a:lnTo>
                    <a:cubicBezTo>
                      <a:pt x="132029" y="153989"/>
                      <a:pt x="134032" y="154823"/>
                      <a:pt x="136036" y="154823"/>
                    </a:cubicBezTo>
                    <a:cubicBezTo>
                      <a:pt x="138040" y="154823"/>
                      <a:pt x="140043" y="153989"/>
                      <a:pt x="141465" y="152323"/>
                    </a:cubicBezTo>
                    <a:lnTo>
                      <a:pt x="154087" y="137617"/>
                    </a:lnTo>
                    <a:cubicBezTo>
                      <a:pt x="155190" y="136318"/>
                      <a:pt x="155042" y="134358"/>
                      <a:pt x="153744" y="133255"/>
                    </a:cubicBezTo>
                    <a:cubicBezTo>
                      <a:pt x="153160" y="132748"/>
                      <a:pt x="152448" y="132504"/>
                      <a:pt x="151738" y="132504"/>
                    </a:cubicBezTo>
                    <a:cubicBezTo>
                      <a:pt x="150868" y="132504"/>
                      <a:pt x="150002" y="132871"/>
                      <a:pt x="149381" y="133573"/>
                    </a:cubicBezTo>
                    <a:lnTo>
                      <a:pt x="136783" y="148303"/>
                    </a:lnTo>
                    <a:cubicBezTo>
                      <a:pt x="136590" y="148533"/>
                      <a:pt x="136319" y="148643"/>
                      <a:pt x="136050" y="148643"/>
                    </a:cubicBezTo>
                    <a:cubicBezTo>
                      <a:pt x="135774" y="148643"/>
                      <a:pt x="135499" y="148527"/>
                      <a:pt x="135313" y="148303"/>
                    </a:cubicBezTo>
                    <a:lnTo>
                      <a:pt x="109775" y="118525"/>
                    </a:lnTo>
                    <a:cubicBezTo>
                      <a:pt x="117985" y="114064"/>
                      <a:pt x="123573" y="105339"/>
                      <a:pt x="123573" y="95364"/>
                    </a:cubicBezTo>
                    <a:lnTo>
                      <a:pt x="123573" y="89188"/>
                    </a:lnTo>
                    <a:cubicBezTo>
                      <a:pt x="127201" y="90855"/>
                      <a:pt x="130240" y="93722"/>
                      <a:pt x="132151" y="97448"/>
                    </a:cubicBezTo>
                    <a:cubicBezTo>
                      <a:pt x="132960" y="99041"/>
                      <a:pt x="134498" y="99837"/>
                      <a:pt x="136036" y="99837"/>
                    </a:cubicBezTo>
                    <a:cubicBezTo>
                      <a:pt x="137574" y="99837"/>
                      <a:pt x="139112" y="99041"/>
                      <a:pt x="139921" y="97448"/>
                    </a:cubicBezTo>
                    <a:cubicBezTo>
                      <a:pt x="142969" y="91495"/>
                      <a:pt x="149026" y="87541"/>
                      <a:pt x="156204" y="87541"/>
                    </a:cubicBezTo>
                    <a:cubicBezTo>
                      <a:pt x="156355" y="87541"/>
                      <a:pt x="156507" y="87542"/>
                      <a:pt x="156660" y="87546"/>
                    </a:cubicBezTo>
                    <a:cubicBezTo>
                      <a:pt x="169209" y="87914"/>
                      <a:pt x="175679" y="102913"/>
                      <a:pt x="167444" y="112520"/>
                    </a:cubicBezTo>
                    <a:lnTo>
                      <a:pt x="157444" y="124211"/>
                    </a:lnTo>
                    <a:cubicBezTo>
                      <a:pt x="156317" y="125510"/>
                      <a:pt x="156464" y="127446"/>
                      <a:pt x="157763" y="128549"/>
                    </a:cubicBezTo>
                    <a:cubicBezTo>
                      <a:pt x="158350" y="129059"/>
                      <a:pt x="159068" y="129308"/>
                      <a:pt x="159782" y="129308"/>
                    </a:cubicBezTo>
                    <a:cubicBezTo>
                      <a:pt x="160647" y="129308"/>
                      <a:pt x="161508" y="128942"/>
                      <a:pt x="162126" y="128231"/>
                    </a:cubicBezTo>
                    <a:lnTo>
                      <a:pt x="172125" y="116540"/>
                    </a:lnTo>
                    <a:cubicBezTo>
                      <a:pt x="183840" y="102888"/>
                      <a:pt x="174453" y="81345"/>
                      <a:pt x="156121" y="81345"/>
                    </a:cubicBezTo>
                    <a:cubicBezTo>
                      <a:pt x="147984" y="81345"/>
                      <a:pt x="140533" y="85340"/>
                      <a:pt x="136024" y="91909"/>
                    </a:cubicBezTo>
                    <a:cubicBezTo>
                      <a:pt x="132985" y="87448"/>
                      <a:pt x="128598" y="84213"/>
                      <a:pt x="123573" y="82546"/>
                    </a:cubicBezTo>
                    <a:lnTo>
                      <a:pt x="123573" y="63478"/>
                    </a:lnTo>
                    <a:lnTo>
                      <a:pt x="182811" y="63478"/>
                    </a:lnTo>
                    <a:cubicBezTo>
                      <a:pt x="193913" y="63478"/>
                      <a:pt x="202957" y="72522"/>
                      <a:pt x="202957" y="83625"/>
                    </a:cubicBezTo>
                    <a:lnTo>
                      <a:pt x="202957" y="152666"/>
                    </a:lnTo>
                    <a:cubicBezTo>
                      <a:pt x="202957" y="159675"/>
                      <a:pt x="199403" y="166072"/>
                      <a:pt x="193472" y="169773"/>
                    </a:cubicBezTo>
                    <a:cubicBezTo>
                      <a:pt x="192565" y="170337"/>
                      <a:pt x="192026" y="171341"/>
                      <a:pt x="192026" y="172395"/>
                    </a:cubicBezTo>
                    <a:lnTo>
                      <a:pt x="192026" y="200703"/>
                    </a:lnTo>
                    <a:cubicBezTo>
                      <a:pt x="192026" y="201715"/>
                      <a:pt x="191206" y="202312"/>
                      <a:pt x="190384" y="202312"/>
                    </a:cubicBezTo>
                    <a:cubicBezTo>
                      <a:pt x="189793" y="202312"/>
                      <a:pt x="189201" y="202003"/>
                      <a:pt x="188914" y="201316"/>
                    </a:cubicBezTo>
                    <a:lnTo>
                      <a:pt x="177811" y="174724"/>
                    </a:lnTo>
                    <a:cubicBezTo>
                      <a:pt x="177321" y="173572"/>
                      <a:pt x="176194" y="172837"/>
                      <a:pt x="174944" y="172837"/>
                    </a:cubicBezTo>
                    <a:lnTo>
                      <a:pt x="162885" y="172837"/>
                    </a:lnTo>
                    <a:cubicBezTo>
                      <a:pt x="161194" y="172837"/>
                      <a:pt x="159797" y="174209"/>
                      <a:pt x="159797" y="175925"/>
                    </a:cubicBezTo>
                    <a:cubicBezTo>
                      <a:pt x="159797" y="177616"/>
                      <a:pt x="161194" y="179013"/>
                      <a:pt x="162885" y="179013"/>
                    </a:cubicBezTo>
                    <a:lnTo>
                      <a:pt x="172885" y="179013"/>
                    </a:lnTo>
                    <a:lnTo>
                      <a:pt x="183228" y="203693"/>
                    </a:lnTo>
                    <a:cubicBezTo>
                      <a:pt x="184603" y="206987"/>
                      <a:pt x="187451" y="208476"/>
                      <a:pt x="190298" y="208476"/>
                    </a:cubicBezTo>
                    <a:cubicBezTo>
                      <a:pt x="194251" y="208476"/>
                      <a:pt x="198202" y="205604"/>
                      <a:pt x="198202" y="200703"/>
                    </a:cubicBezTo>
                    <a:lnTo>
                      <a:pt x="198202" y="174037"/>
                    </a:lnTo>
                    <a:cubicBezTo>
                      <a:pt x="205089" y="169087"/>
                      <a:pt x="209133" y="161219"/>
                      <a:pt x="209133" y="152666"/>
                    </a:cubicBezTo>
                    <a:lnTo>
                      <a:pt x="209133" y="83625"/>
                    </a:lnTo>
                    <a:cubicBezTo>
                      <a:pt x="209133" y="69115"/>
                      <a:pt x="197320" y="57302"/>
                      <a:pt x="182811" y="57302"/>
                    </a:cubicBezTo>
                    <a:lnTo>
                      <a:pt x="123573" y="57302"/>
                    </a:lnTo>
                    <a:lnTo>
                      <a:pt x="123573" y="26323"/>
                    </a:lnTo>
                    <a:cubicBezTo>
                      <a:pt x="123573" y="11814"/>
                      <a:pt x="111760" y="1"/>
                      <a:pt x="9722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4"/>
              <p:cNvSpPr/>
              <p:nvPr/>
            </p:nvSpPr>
            <p:spPr>
              <a:xfrm>
                <a:off x="3285500" y="1830575"/>
                <a:ext cx="425875" cy="800225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2009" extrusionOk="0">
                    <a:moveTo>
                      <a:pt x="8456" y="6177"/>
                    </a:moveTo>
                    <a:cubicBezTo>
                      <a:pt x="10858" y="6177"/>
                      <a:pt x="10858" y="6765"/>
                      <a:pt x="10858" y="8137"/>
                    </a:cubicBezTo>
                    <a:lnTo>
                      <a:pt x="10858" y="23872"/>
                    </a:lnTo>
                    <a:cubicBezTo>
                      <a:pt x="10858" y="25269"/>
                      <a:pt x="10858" y="25833"/>
                      <a:pt x="8456" y="25833"/>
                    </a:cubicBezTo>
                    <a:cubicBezTo>
                      <a:pt x="6177" y="25833"/>
                      <a:pt x="6177" y="25391"/>
                      <a:pt x="6177" y="23872"/>
                    </a:cubicBezTo>
                    <a:lnTo>
                      <a:pt x="6177" y="8137"/>
                    </a:lnTo>
                    <a:cubicBezTo>
                      <a:pt x="6177" y="6642"/>
                      <a:pt x="6177" y="6177"/>
                      <a:pt x="8456" y="6177"/>
                    </a:cubicBezTo>
                    <a:close/>
                    <a:moveTo>
                      <a:pt x="8456" y="0"/>
                    </a:moveTo>
                    <a:cubicBezTo>
                      <a:pt x="3089" y="0"/>
                      <a:pt x="0" y="2966"/>
                      <a:pt x="0" y="8137"/>
                    </a:cubicBezTo>
                    <a:lnTo>
                      <a:pt x="0" y="23872"/>
                    </a:lnTo>
                    <a:cubicBezTo>
                      <a:pt x="0" y="29043"/>
                      <a:pt x="3089" y="32009"/>
                      <a:pt x="8456" y="32009"/>
                    </a:cubicBezTo>
                    <a:cubicBezTo>
                      <a:pt x="13921" y="32009"/>
                      <a:pt x="17034" y="29043"/>
                      <a:pt x="17034" y="23872"/>
                    </a:cubicBezTo>
                    <a:lnTo>
                      <a:pt x="17034" y="8137"/>
                    </a:lnTo>
                    <a:cubicBezTo>
                      <a:pt x="17034" y="2966"/>
                      <a:pt x="13921" y="0"/>
                      <a:pt x="84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4"/>
              <p:cNvSpPr/>
              <p:nvPr/>
            </p:nvSpPr>
            <p:spPr>
              <a:xfrm>
                <a:off x="3030600" y="1599575"/>
                <a:ext cx="933200" cy="1262850"/>
              </a:xfrm>
              <a:custGeom>
                <a:avLst/>
                <a:gdLst/>
                <a:ahLst/>
                <a:cxnLst/>
                <a:rect l="l" t="t" r="r" b="b"/>
                <a:pathLst>
                  <a:path w="37328" h="50514" extrusionOk="0">
                    <a:moveTo>
                      <a:pt x="18652" y="6177"/>
                    </a:moveTo>
                    <a:cubicBezTo>
                      <a:pt x="27059" y="6177"/>
                      <a:pt x="31151" y="9829"/>
                      <a:pt x="31151" y="17377"/>
                    </a:cubicBezTo>
                    <a:lnTo>
                      <a:pt x="31151" y="33112"/>
                    </a:lnTo>
                    <a:cubicBezTo>
                      <a:pt x="31151" y="40661"/>
                      <a:pt x="27059" y="44337"/>
                      <a:pt x="18652" y="44337"/>
                    </a:cubicBezTo>
                    <a:cubicBezTo>
                      <a:pt x="10270" y="44337"/>
                      <a:pt x="6177" y="40661"/>
                      <a:pt x="6177" y="33112"/>
                    </a:cubicBezTo>
                    <a:lnTo>
                      <a:pt x="6177" y="17377"/>
                    </a:lnTo>
                    <a:cubicBezTo>
                      <a:pt x="6177" y="9829"/>
                      <a:pt x="10270" y="6177"/>
                      <a:pt x="18652" y="6177"/>
                    </a:cubicBezTo>
                    <a:close/>
                    <a:moveTo>
                      <a:pt x="18652" y="0"/>
                    </a:moveTo>
                    <a:cubicBezTo>
                      <a:pt x="6986" y="0"/>
                      <a:pt x="1" y="6495"/>
                      <a:pt x="1" y="17377"/>
                    </a:cubicBezTo>
                    <a:lnTo>
                      <a:pt x="1" y="33112"/>
                    </a:lnTo>
                    <a:cubicBezTo>
                      <a:pt x="1" y="43994"/>
                      <a:pt x="6986" y="50513"/>
                      <a:pt x="18652" y="50513"/>
                    </a:cubicBezTo>
                    <a:cubicBezTo>
                      <a:pt x="30343" y="50513"/>
                      <a:pt x="37328" y="43994"/>
                      <a:pt x="37328" y="33112"/>
                    </a:cubicBezTo>
                    <a:lnTo>
                      <a:pt x="37328" y="17377"/>
                    </a:lnTo>
                    <a:cubicBezTo>
                      <a:pt x="37328" y="6495"/>
                      <a:pt x="30343" y="0"/>
                      <a:pt x="186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4"/>
              <p:cNvSpPr/>
              <p:nvPr/>
            </p:nvSpPr>
            <p:spPr>
              <a:xfrm>
                <a:off x="1506775" y="695825"/>
                <a:ext cx="933200" cy="1262825"/>
              </a:xfrm>
              <a:custGeom>
                <a:avLst/>
                <a:gdLst/>
                <a:ahLst/>
                <a:cxnLst/>
                <a:rect l="l" t="t" r="r" b="b"/>
                <a:pathLst>
                  <a:path w="37328" h="50513" extrusionOk="0">
                    <a:moveTo>
                      <a:pt x="18652" y="6176"/>
                    </a:moveTo>
                    <a:cubicBezTo>
                      <a:pt x="27058" y="6176"/>
                      <a:pt x="31151" y="9853"/>
                      <a:pt x="31151" y="17377"/>
                    </a:cubicBezTo>
                    <a:lnTo>
                      <a:pt x="31151" y="33111"/>
                    </a:lnTo>
                    <a:cubicBezTo>
                      <a:pt x="31151" y="40660"/>
                      <a:pt x="27058" y="44336"/>
                      <a:pt x="18652" y="44336"/>
                    </a:cubicBezTo>
                    <a:cubicBezTo>
                      <a:pt x="10270" y="44336"/>
                      <a:pt x="6177" y="40660"/>
                      <a:pt x="6177" y="33111"/>
                    </a:cubicBezTo>
                    <a:lnTo>
                      <a:pt x="6177" y="17377"/>
                    </a:lnTo>
                    <a:cubicBezTo>
                      <a:pt x="6177" y="9853"/>
                      <a:pt x="10270" y="6176"/>
                      <a:pt x="18652" y="6176"/>
                    </a:cubicBezTo>
                    <a:close/>
                    <a:moveTo>
                      <a:pt x="18652" y="0"/>
                    </a:moveTo>
                    <a:cubicBezTo>
                      <a:pt x="6961" y="0"/>
                      <a:pt x="1" y="6495"/>
                      <a:pt x="1" y="17377"/>
                    </a:cubicBezTo>
                    <a:lnTo>
                      <a:pt x="1" y="33111"/>
                    </a:lnTo>
                    <a:cubicBezTo>
                      <a:pt x="1" y="44018"/>
                      <a:pt x="6961" y="50513"/>
                      <a:pt x="18652" y="50513"/>
                    </a:cubicBezTo>
                    <a:cubicBezTo>
                      <a:pt x="30342" y="50513"/>
                      <a:pt x="37327" y="44018"/>
                      <a:pt x="37327" y="33111"/>
                    </a:cubicBezTo>
                    <a:lnTo>
                      <a:pt x="37327" y="17377"/>
                    </a:lnTo>
                    <a:cubicBezTo>
                      <a:pt x="37327" y="6495"/>
                      <a:pt x="30342" y="0"/>
                      <a:pt x="186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4"/>
              <p:cNvSpPr/>
              <p:nvPr/>
            </p:nvSpPr>
            <p:spPr>
              <a:xfrm>
                <a:off x="1761675" y="926800"/>
                <a:ext cx="425850" cy="800250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32010" extrusionOk="0">
                    <a:moveTo>
                      <a:pt x="8456" y="6177"/>
                    </a:moveTo>
                    <a:cubicBezTo>
                      <a:pt x="10858" y="6177"/>
                      <a:pt x="10858" y="6765"/>
                      <a:pt x="10858" y="8138"/>
                    </a:cubicBezTo>
                    <a:lnTo>
                      <a:pt x="10858" y="23872"/>
                    </a:lnTo>
                    <a:cubicBezTo>
                      <a:pt x="10858" y="25269"/>
                      <a:pt x="10858" y="25833"/>
                      <a:pt x="8456" y="25833"/>
                    </a:cubicBezTo>
                    <a:cubicBezTo>
                      <a:pt x="6176" y="25833"/>
                      <a:pt x="6176" y="25392"/>
                      <a:pt x="6176" y="23872"/>
                    </a:cubicBezTo>
                    <a:lnTo>
                      <a:pt x="6176" y="8138"/>
                    </a:lnTo>
                    <a:cubicBezTo>
                      <a:pt x="6176" y="6643"/>
                      <a:pt x="6176" y="6177"/>
                      <a:pt x="8456" y="6177"/>
                    </a:cubicBezTo>
                    <a:close/>
                    <a:moveTo>
                      <a:pt x="8456" y="1"/>
                    </a:moveTo>
                    <a:cubicBezTo>
                      <a:pt x="3088" y="1"/>
                      <a:pt x="0" y="2966"/>
                      <a:pt x="0" y="8138"/>
                    </a:cubicBezTo>
                    <a:lnTo>
                      <a:pt x="0" y="23872"/>
                    </a:lnTo>
                    <a:cubicBezTo>
                      <a:pt x="0" y="29044"/>
                      <a:pt x="3088" y="32009"/>
                      <a:pt x="8456" y="32009"/>
                    </a:cubicBezTo>
                    <a:cubicBezTo>
                      <a:pt x="13897" y="32009"/>
                      <a:pt x="17034" y="29044"/>
                      <a:pt x="17034" y="23872"/>
                    </a:cubicBezTo>
                    <a:lnTo>
                      <a:pt x="17034" y="8138"/>
                    </a:lnTo>
                    <a:cubicBezTo>
                      <a:pt x="17034" y="2966"/>
                      <a:pt x="13897" y="1"/>
                      <a:pt x="845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4"/>
              <p:cNvSpPr/>
              <p:nvPr/>
            </p:nvSpPr>
            <p:spPr>
              <a:xfrm>
                <a:off x="1997575" y="591875"/>
                <a:ext cx="1502525" cy="2355100"/>
              </a:xfrm>
              <a:custGeom>
                <a:avLst/>
                <a:gdLst/>
                <a:ahLst/>
                <a:cxnLst/>
                <a:rect l="l" t="t" r="r" b="b"/>
                <a:pathLst>
                  <a:path w="60101" h="94204" extrusionOk="0">
                    <a:moveTo>
                      <a:pt x="48861" y="6179"/>
                    </a:moveTo>
                    <a:cubicBezTo>
                      <a:pt x="50279" y="6179"/>
                      <a:pt x="52005" y="7417"/>
                      <a:pt x="51297" y="9305"/>
                    </a:cubicBezTo>
                    <a:lnTo>
                      <a:pt x="12303" y="87047"/>
                    </a:lnTo>
                    <a:cubicBezTo>
                      <a:pt x="12009" y="87635"/>
                      <a:pt x="11225" y="88027"/>
                      <a:pt x="10367" y="88027"/>
                    </a:cubicBezTo>
                    <a:cubicBezTo>
                      <a:pt x="8946" y="88027"/>
                      <a:pt x="7598" y="86630"/>
                      <a:pt x="8333" y="85160"/>
                    </a:cubicBezTo>
                    <a:cubicBezTo>
                      <a:pt x="48478" y="4746"/>
                      <a:pt x="47326" y="7075"/>
                      <a:pt x="47376" y="7001"/>
                    </a:cubicBezTo>
                    <a:cubicBezTo>
                      <a:pt x="47636" y="6435"/>
                      <a:pt x="48217" y="6179"/>
                      <a:pt x="48861" y="6179"/>
                    </a:cubicBezTo>
                    <a:close/>
                    <a:moveTo>
                      <a:pt x="48551" y="0"/>
                    </a:moveTo>
                    <a:cubicBezTo>
                      <a:pt x="45853" y="0"/>
                      <a:pt x="43240" y="1282"/>
                      <a:pt x="41788" y="4354"/>
                    </a:cubicBezTo>
                    <a:lnTo>
                      <a:pt x="2843" y="82341"/>
                    </a:lnTo>
                    <a:cubicBezTo>
                      <a:pt x="0" y="87390"/>
                      <a:pt x="4019" y="94203"/>
                      <a:pt x="10367" y="94203"/>
                    </a:cubicBezTo>
                    <a:cubicBezTo>
                      <a:pt x="13578" y="94203"/>
                      <a:pt x="16494" y="92488"/>
                      <a:pt x="17842" y="89816"/>
                    </a:cubicBezTo>
                    <a:lnTo>
                      <a:pt x="56860" y="12001"/>
                    </a:lnTo>
                    <a:cubicBezTo>
                      <a:pt x="60100" y="5504"/>
                      <a:pt x="54142" y="0"/>
                      <a:pt x="4855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WHAT SETS US APART? </a:t>
            </a:r>
            <a:endParaRPr/>
          </a:p>
        </p:txBody>
      </p:sp>
      <p:grpSp>
        <p:nvGrpSpPr>
          <p:cNvPr id="202" name="Google Shape;202;p34"/>
          <p:cNvGrpSpPr/>
          <p:nvPr/>
        </p:nvGrpSpPr>
        <p:grpSpPr>
          <a:xfrm>
            <a:off x="5076500" y="981159"/>
            <a:ext cx="741300" cy="2314775"/>
            <a:chOff x="5028875" y="981159"/>
            <a:chExt cx="741300" cy="2314775"/>
          </a:xfrm>
        </p:grpSpPr>
        <p:sp>
          <p:nvSpPr>
            <p:cNvPr id="203" name="Google Shape;203;p34"/>
            <p:cNvSpPr/>
            <p:nvPr/>
          </p:nvSpPr>
          <p:spPr>
            <a:xfrm>
              <a:off x="5028875" y="2554634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34"/>
            <p:cNvGrpSpPr/>
            <p:nvPr/>
          </p:nvGrpSpPr>
          <p:grpSpPr>
            <a:xfrm>
              <a:off x="5190619" y="2744150"/>
              <a:ext cx="407811" cy="407811"/>
              <a:chOff x="1190625" y="238125"/>
              <a:chExt cx="5228350" cy="5228350"/>
            </a:xfrm>
          </p:grpSpPr>
          <p:sp>
            <p:nvSpPr>
              <p:cNvPr id="205" name="Google Shape;205;p34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23700" y="63478"/>
                    </a:moveTo>
                    <a:lnTo>
                      <a:pt x="23700" y="178914"/>
                    </a:lnTo>
                    <a:lnTo>
                      <a:pt x="15122" y="178914"/>
                    </a:lnTo>
                    <a:lnTo>
                      <a:pt x="15122" y="75168"/>
                    </a:lnTo>
                    <a:cubicBezTo>
                      <a:pt x="15122" y="69678"/>
                      <a:pt x="18725" y="65046"/>
                      <a:pt x="23700" y="63478"/>
                    </a:cubicBezTo>
                    <a:close/>
                    <a:moveTo>
                      <a:pt x="177272" y="8161"/>
                    </a:moveTo>
                    <a:lnTo>
                      <a:pt x="177272" y="178914"/>
                    </a:lnTo>
                    <a:lnTo>
                      <a:pt x="31861" y="178914"/>
                    </a:lnTo>
                    <a:lnTo>
                      <a:pt x="31861" y="8161"/>
                    </a:lnTo>
                    <a:close/>
                    <a:moveTo>
                      <a:pt x="185458" y="63478"/>
                    </a:moveTo>
                    <a:cubicBezTo>
                      <a:pt x="190409" y="65046"/>
                      <a:pt x="194036" y="69678"/>
                      <a:pt x="194036" y="75168"/>
                    </a:cubicBezTo>
                    <a:lnTo>
                      <a:pt x="194036" y="178914"/>
                    </a:lnTo>
                    <a:lnTo>
                      <a:pt x="185458" y="178914"/>
                    </a:lnTo>
                    <a:lnTo>
                      <a:pt x="185458" y="63478"/>
                    </a:lnTo>
                    <a:close/>
                    <a:moveTo>
                      <a:pt x="27768" y="0"/>
                    </a:moveTo>
                    <a:cubicBezTo>
                      <a:pt x="25514" y="0"/>
                      <a:pt x="23700" y="1838"/>
                      <a:pt x="23700" y="4093"/>
                    </a:cubicBezTo>
                    <a:lnTo>
                      <a:pt x="23700" y="55071"/>
                    </a:lnTo>
                    <a:cubicBezTo>
                      <a:pt x="14191" y="56811"/>
                      <a:pt x="6936" y="65169"/>
                      <a:pt x="6936" y="75168"/>
                    </a:cubicBezTo>
                    <a:lnTo>
                      <a:pt x="6936" y="178914"/>
                    </a:lnTo>
                    <a:lnTo>
                      <a:pt x="4093" y="178914"/>
                    </a:lnTo>
                    <a:cubicBezTo>
                      <a:pt x="1838" y="178914"/>
                      <a:pt x="0" y="180752"/>
                      <a:pt x="0" y="183007"/>
                    </a:cubicBezTo>
                    <a:lnTo>
                      <a:pt x="0" y="188718"/>
                    </a:lnTo>
                    <a:cubicBezTo>
                      <a:pt x="0" y="199992"/>
                      <a:pt x="9166" y="209133"/>
                      <a:pt x="20416" y="209133"/>
                    </a:cubicBezTo>
                    <a:lnTo>
                      <a:pt x="140509" y="209133"/>
                    </a:lnTo>
                    <a:cubicBezTo>
                      <a:pt x="142764" y="209133"/>
                      <a:pt x="144602" y="207320"/>
                      <a:pt x="144602" y="205065"/>
                    </a:cubicBezTo>
                    <a:cubicBezTo>
                      <a:pt x="144602" y="202810"/>
                      <a:pt x="142764" y="200972"/>
                      <a:pt x="140509" y="200972"/>
                    </a:cubicBezTo>
                    <a:lnTo>
                      <a:pt x="20416" y="200972"/>
                    </a:lnTo>
                    <a:cubicBezTo>
                      <a:pt x="13676" y="200972"/>
                      <a:pt x="8161" y="195482"/>
                      <a:pt x="8161" y="188718"/>
                    </a:cubicBezTo>
                    <a:lnTo>
                      <a:pt x="8161" y="187075"/>
                    </a:lnTo>
                    <a:lnTo>
                      <a:pt x="200972" y="187075"/>
                    </a:lnTo>
                    <a:lnTo>
                      <a:pt x="200972" y="188718"/>
                    </a:lnTo>
                    <a:cubicBezTo>
                      <a:pt x="200972" y="195482"/>
                      <a:pt x="195482" y="200972"/>
                      <a:pt x="188718" y="200972"/>
                    </a:cubicBezTo>
                    <a:lnTo>
                      <a:pt x="173203" y="200972"/>
                    </a:lnTo>
                    <a:cubicBezTo>
                      <a:pt x="170949" y="200972"/>
                      <a:pt x="169111" y="202810"/>
                      <a:pt x="169111" y="205065"/>
                    </a:cubicBezTo>
                    <a:cubicBezTo>
                      <a:pt x="169111" y="207320"/>
                      <a:pt x="170949" y="209133"/>
                      <a:pt x="173203" y="209133"/>
                    </a:cubicBezTo>
                    <a:lnTo>
                      <a:pt x="188718" y="209133"/>
                    </a:lnTo>
                    <a:cubicBezTo>
                      <a:pt x="199992" y="209133"/>
                      <a:pt x="209133" y="199992"/>
                      <a:pt x="209133" y="188718"/>
                    </a:cubicBezTo>
                    <a:lnTo>
                      <a:pt x="209133" y="183007"/>
                    </a:lnTo>
                    <a:cubicBezTo>
                      <a:pt x="209133" y="180752"/>
                      <a:pt x="207320" y="178914"/>
                      <a:pt x="205065" y="178914"/>
                    </a:cubicBezTo>
                    <a:lnTo>
                      <a:pt x="202197" y="178914"/>
                    </a:lnTo>
                    <a:lnTo>
                      <a:pt x="202197" y="75168"/>
                    </a:lnTo>
                    <a:cubicBezTo>
                      <a:pt x="202197" y="65169"/>
                      <a:pt x="194967" y="56811"/>
                      <a:pt x="185458" y="55071"/>
                    </a:cubicBezTo>
                    <a:lnTo>
                      <a:pt x="185458" y="4093"/>
                    </a:lnTo>
                    <a:cubicBezTo>
                      <a:pt x="185458" y="1838"/>
                      <a:pt x="183620" y="0"/>
                      <a:pt x="181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4"/>
              <p:cNvSpPr/>
              <p:nvPr/>
            </p:nvSpPr>
            <p:spPr>
              <a:xfrm>
                <a:off x="5009700" y="5262400"/>
                <a:ext cx="20467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163" extrusionOk="0">
                    <a:moveTo>
                      <a:pt x="4093" y="1"/>
                    </a:moveTo>
                    <a:cubicBezTo>
                      <a:pt x="3015" y="1"/>
                      <a:pt x="1961" y="442"/>
                      <a:pt x="1201" y="1202"/>
                    </a:cubicBezTo>
                    <a:cubicBezTo>
                      <a:pt x="441" y="1962"/>
                      <a:pt x="0" y="3016"/>
                      <a:pt x="0" y="4094"/>
                    </a:cubicBezTo>
                    <a:cubicBezTo>
                      <a:pt x="0" y="5148"/>
                      <a:pt x="441" y="6226"/>
                      <a:pt x="1201" y="6986"/>
                    </a:cubicBezTo>
                    <a:cubicBezTo>
                      <a:pt x="1961" y="7721"/>
                      <a:pt x="3015" y="8162"/>
                      <a:pt x="4093" y="8162"/>
                    </a:cubicBezTo>
                    <a:cubicBezTo>
                      <a:pt x="5172" y="8162"/>
                      <a:pt x="6225" y="7721"/>
                      <a:pt x="6985" y="6986"/>
                    </a:cubicBezTo>
                    <a:cubicBezTo>
                      <a:pt x="7745" y="6226"/>
                      <a:pt x="8186" y="5148"/>
                      <a:pt x="8186" y="4094"/>
                    </a:cubicBezTo>
                    <a:cubicBezTo>
                      <a:pt x="8186" y="3016"/>
                      <a:pt x="7745" y="1962"/>
                      <a:pt x="6985" y="1202"/>
                    </a:cubicBezTo>
                    <a:cubicBezTo>
                      <a:pt x="6225" y="442"/>
                      <a:pt x="5172" y="1"/>
                      <a:pt x="409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4"/>
              <p:cNvSpPr/>
              <p:nvPr/>
            </p:nvSpPr>
            <p:spPr>
              <a:xfrm>
                <a:off x="3518325" y="4986675"/>
                <a:ext cx="57232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22893" h="8163" extrusionOk="0">
                    <a:moveTo>
                      <a:pt x="4069" y="1"/>
                    </a:moveTo>
                    <a:cubicBezTo>
                      <a:pt x="1814" y="1"/>
                      <a:pt x="1" y="1839"/>
                      <a:pt x="1" y="4094"/>
                    </a:cubicBezTo>
                    <a:cubicBezTo>
                      <a:pt x="1" y="6349"/>
                      <a:pt x="1814" y="8162"/>
                      <a:pt x="4069" y="8162"/>
                    </a:cubicBezTo>
                    <a:lnTo>
                      <a:pt x="18824" y="8162"/>
                    </a:lnTo>
                    <a:cubicBezTo>
                      <a:pt x="21078" y="8162"/>
                      <a:pt x="22892" y="6349"/>
                      <a:pt x="22892" y="4094"/>
                    </a:cubicBezTo>
                    <a:cubicBezTo>
                      <a:pt x="22892" y="1839"/>
                      <a:pt x="21078" y="1"/>
                      <a:pt x="1882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4"/>
              <p:cNvSpPr/>
              <p:nvPr/>
            </p:nvSpPr>
            <p:spPr>
              <a:xfrm>
                <a:off x="2215075" y="2983700"/>
                <a:ext cx="3179425" cy="1145350"/>
              </a:xfrm>
              <a:custGeom>
                <a:avLst/>
                <a:gdLst/>
                <a:ahLst/>
                <a:cxnLst/>
                <a:rect l="l" t="t" r="r" b="b"/>
                <a:pathLst>
                  <a:path w="127177" h="45814" extrusionOk="0">
                    <a:moveTo>
                      <a:pt x="24387" y="8947"/>
                    </a:moveTo>
                    <a:lnTo>
                      <a:pt x="26936" y="16838"/>
                    </a:lnTo>
                    <a:cubicBezTo>
                      <a:pt x="27475" y="18529"/>
                      <a:pt x="29044" y="19681"/>
                      <a:pt x="30808" y="19681"/>
                    </a:cubicBezTo>
                    <a:lnTo>
                      <a:pt x="39190" y="19681"/>
                    </a:lnTo>
                    <a:lnTo>
                      <a:pt x="32401" y="24583"/>
                    </a:lnTo>
                    <a:cubicBezTo>
                      <a:pt x="30980" y="25612"/>
                      <a:pt x="30367" y="27475"/>
                      <a:pt x="30931" y="29166"/>
                    </a:cubicBezTo>
                    <a:lnTo>
                      <a:pt x="33504" y="37058"/>
                    </a:lnTo>
                    <a:lnTo>
                      <a:pt x="26789" y="32156"/>
                    </a:lnTo>
                    <a:cubicBezTo>
                      <a:pt x="26078" y="31642"/>
                      <a:pt x="25220" y="31372"/>
                      <a:pt x="24387" y="31372"/>
                    </a:cubicBezTo>
                    <a:cubicBezTo>
                      <a:pt x="23529" y="31372"/>
                      <a:pt x="22696" y="31642"/>
                      <a:pt x="21961" y="32156"/>
                    </a:cubicBezTo>
                    <a:lnTo>
                      <a:pt x="15245" y="37058"/>
                    </a:lnTo>
                    <a:lnTo>
                      <a:pt x="17843" y="29166"/>
                    </a:lnTo>
                    <a:cubicBezTo>
                      <a:pt x="18382" y="27475"/>
                      <a:pt x="17794" y="25612"/>
                      <a:pt x="16348" y="24583"/>
                    </a:cubicBezTo>
                    <a:lnTo>
                      <a:pt x="9559" y="19681"/>
                    </a:lnTo>
                    <a:lnTo>
                      <a:pt x="17941" y="19681"/>
                    </a:lnTo>
                    <a:cubicBezTo>
                      <a:pt x="19706" y="19681"/>
                      <a:pt x="21274" y="18529"/>
                      <a:pt x="21813" y="16838"/>
                    </a:cubicBezTo>
                    <a:lnTo>
                      <a:pt x="24387" y="8947"/>
                    </a:lnTo>
                    <a:close/>
                    <a:moveTo>
                      <a:pt x="63601" y="8947"/>
                    </a:moveTo>
                    <a:lnTo>
                      <a:pt x="66150" y="16838"/>
                    </a:lnTo>
                    <a:cubicBezTo>
                      <a:pt x="66689" y="18529"/>
                      <a:pt x="68258" y="19681"/>
                      <a:pt x="70022" y="19681"/>
                    </a:cubicBezTo>
                    <a:lnTo>
                      <a:pt x="78404" y="19681"/>
                    </a:lnTo>
                    <a:lnTo>
                      <a:pt x="71615" y="24583"/>
                    </a:lnTo>
                    <a:cubicBezTo>
                      <a:pt x="70194" y="25612"/>
                      <a:pt x="69581" y="27475"/>
                      <a:pt x="70145" y="29166"/>
                    </a:cubicBezTo>
                    <a:lnTo>
                      <a:pt x="72718" y="37058"/>
                    </a:lnTo>
                    <a:lnTo>
                      <a:pt x="66003" y="32156"/>
                    </a:lnTo>
                    <a:cubicBezTo>
                      <a:pt x="65292" y="31642"/>
                      <a:pt x="64434" y="31372"/>
                      <a:pt x="63601" y="31372"/>
                    </a:cubicBezTo>
                    <a:cubicBezTo>
                      <a:pt x="62743" y="31372"/>
                      <a:pt x="61910" y="31642"/>
                      <a:pt x="61175" y="32156"/>
                    </a:cubicBezTo>
                    <a:lnTo>
                      <a:pt x="54459" y="37058"/>
                    </a:lnTo>
                    <a:lnTo>
                      <a:pt x="57057" y="29166"/>
                    </a:lnTo>
                    <a:cubicBezTo>
                      <a:pt x="57596" y="27475"/>
                      <a:pt x="57008" y="25612"/>
                      <a:pt x="55562" y="24583"/>
                    </a:cubicBezTo>
                    <a:lnTo>
                      <a:pt x="48773" y="19681"/>
                    </a:lnTo>
                    <a:lnTo>
                      <a:pt x="57155" y="19681"/>
                    </a:lnTo>
                    <a:cubicBezTo>
                      <a:pt x="58920" y="19681"/>
                      <a:pt x="60488" y="18529"/>
                      <a:pt x="61028" y="16838"/>
                    </a:cubicBezTo>
                    <a:lnTo>
                      <a:pt x="63601" y="8947"/>
                    </a:lnTo>
                    <a:close/>
                    <a:moveTo>
                      <a:pt x="102815" y="8947"/>
                    </a:moveTo>
                    <a:lnTo>
                      <a:pt x="105364" y="16838"/>
                    </a:lnTo>
                    <a:cubicBezTo>
                      <a:pt x="105903" y="18529"/>
                      <a:pt x="107472" y="19681"/>
                      <a:pt x="109236" y="19681"/>
                    </a:cubicBezTo>
                    <a:lnTo>
                      <a:pt x="117618" y="19681"/>
                    </a:lnTo>
                    <a:lnTo>
                      <a:pt x="110829" y="24583"/>
                    </a:lnTo>
                    <a:cubicBezTo>
                      <a:pt x="109408" y="25612"/>
                      <a:pt x="108795" y="27475"/>
                      <a:pt x="109359" y="29166"/>
                    </a:cubicBezTo>
                    <a:lnTo>
                      <a:pt x="111932" y="37058"/>
                    </a:lnTo>
                    <a:lnTo>
                      <a:pt x="105217" y="32156"/>
                    </a:lnTo>
                    <a:cubicBezTo>
                      <a:pt x="104506" y="31642"/>
                      <a:pt x="103648" y="31372"/>
                      <a:pt x="102815" y="31372"/>
                    </a:cubicBezTo>
                    <a:cubicBezTo>
                      <a:pt x="101957" y="31372"/>
                      <a:pt x="101124" y="31642"/>
                      <a:pt x="100389" y="32156"/>
                    </a:cubicBezTo>
                    <a:lnTo>
                      <a:pt x="93673" y="37058"/>
                    </a:lnTo>
                    <a:lnTo>
                      <a:pt x="96271" y="29166"/>
                    </a:lnTo>
                    <a:cubicBezTo>
                      <a:pt x="96810" y="27475"/>
                      <a:pt x="96222" y="25612"/>
                      <a:pt x="94776" y="24583"/>
                    </a:cubicBezTo>
                    <a:lnTo>
                      <a:pt x="87987" y="19681"/>
                    </a:lnTo>
                    <a:lnTo>
                      <a:pt x="96369" y="19681"/>
                    </a:lnTo>
                    <a:cubicBezTo>
                      <a:pt x="98134" y="19681"/>
                      <a:pt x="99702" y="18529"/>
                      <a:pt x="100242" y="16838"/>
                    </a:cubicBezTo>
                    <a:lnTo>
                      <a:pt x="102815" y="8947"/>
                    </a:lnTo>
                    <a:close/>
                    <a:moveTo>
                      <a:pt x="24387" y="1"/>
                    </a:moveTo>
                    <a:cubicBezTo>
                      <a:pt x="20907" y="1"/>
                      <a:pt x="17990" y="2133"/>
                      <a:pt x="16936" y="5442"/>
                    </a:cubicBezTo>
                    <a:lnTo>
                      <a:pt x="14976" y="11495"/>
                    </a:lnTo>
                    <a:lnTo>
                      <a:pt x="8530" y="11495"/>
                    </a:lnTo>
                    <a:cubicBezTo>
                      <a:pt x="5074" y="11495"/>
                      <a:pt x="2133" y="13628"/>
                      <a:pt x="1079" y="16912"/>
                    </a:cubicBezTo>
                    <a:cubicBezTo>
                      <a:pt x="1" y="20221"/>
                      <a:pt x="1128" y="23652"/>
                      <a:pt x="3947" y="25686"/>
                    </a:cubicBezTo>
                    <a:lnTo>
                      <a:pt x="9142" y="29460"/>
                    </a:lnTo>
                    <a:lnTo>
                      <a:pt x="7157" y="35514"/>
                    </a:lnTo>
                    <a:cubicBezTo>
                      <a:pt x="6079" y="38823"/>
                      <a:pt x="7206" y="42254"/>
                      <a:pt x="10000" y="44288"/>
                    </a:cubicBezTo>
                    <a:cubicBezTo>
                      <a:pt x="11397" y="45305"/>
                      <a:pt x="13003" y="45814"/>
                      <a:pt x="14608" y="45814"/>
                    </a:cubicBezTo>
                    <a:cubicBezTo>
                      <a:pt x="16213" y="45814"/>
                      <a:pt x="17819" y="45305"/>
                      <a:pt x="19216" y="44288"/>
                    </a:cubicBezTo>
                    <a:lnTo>
                      <a:pt x="24387" y="40514"/>
                    </a:lnTo>
                    <a:lnTo>
                      <a:pt x="29534" y="44288"/>
                    </a:lnTo>
                    <a:cubicBezTo>
                      <a:pt x="30931" y="45293"/>
                      <a:pt x="32548" y="45808"/>
                      <a:pt x="34141" y="45808"/>
                    </a:cubicBezTo>
                    <a:cubicBezTo>
                      <a:pt x="35759" y="45808"/>
                      <a:pt x="37352" y="45318"/>
                      <a:pt x="38749" y="44288"/>
                    </a:cubicBezTo>
                    <a:cubicBezTo>
                      <a:pt x="41568" y="42254"/>
                      <a:pt x="42670" y="38823"/>
                      <a:pt x="41592" y="35514"/>
                    </a:cubicBezTo>
                    <a:lnTo>
                      <a:pt x="39607" y="29460"/>
                    </a:lnTo>
                    <a:lnTo>
                      <a:pt x="43994" y="26274"/>
                    </a:lnTo>
                    <a:lnTo>
                      <a:pt x="48356" y="29460"/>
                    </a:lnTo>
                    <a:lnTo>
                      <a:pt x="46371" y="35514"/>
                    </a:lnTo>
                    <a:cubicBezTo>
                      <a:pt x="45293" y="38823"/>
                      <a:pt x="46420" y="42254"/>
                      <a:pt x="49214" y="44288"/>
                    </a:cubicBezTo>
                    <a:cubicBezTo>
                      <a:pt x="50611" y="45305"/>
                      <a:pt x="52217" y="45814"/>
                      <a:pt x="53822" y="45814"/>
                    </a:cubicBezTo>
                    <a:cubicBezTo>
                      <a:pt x="55427" y="45814"/>
                      <a:pt x="57033" y="45305"/>
                      <a:pt x="58430" y="44288"/>
                    </a:cubicBezTo>
                    <a:lnTo>
                      <a:pt x="63601" y="40514"/>
                    </a:lnTo>
                    <a:lnTo>
                      <a:pt x="68748" y="44288"/>
                    </a:lnTo>
                    <a:cubicBezTo>
                      <a:pt x="70145" y="45293"/>
                      <a:pt x="71762" y="45808"/>
                      <a:pt x="73355" y="45808"/>
                    </a:cubicBezTo>
                    <a:cubicBezTo>
                      <a:pt x="74973" y="45808"/>
                      <a:pt x="76566" y="45318"/>
                      <a:pt x="77963" y="44288"/>
                    </a:cubicBezTo>
                    <a:cubicBezTo>
                      <a:pt x="80782" y="42254"/>
                      <a:pt x="81884" y="38823"/>
                      <a:pt x="80806" y="35514"/>
                    </a:cubicBezTo>
                    <a:lnTo>
                      <a:pt x="78821" y="29460"/>
                    </a:lnTo>
                    <a:lnTo>
                      <a:pt x="83208" y="26274"/>
                    </a:lnTo>
                    <a:lnTo>
                      <a:pt x="87571" y="29460"/>
                    </a:lnTo>
                    <a:lnTo>
                      <a:pt x="85585" y="35514"/>
                    </a:lnTo>
                    <a:cubicBezTo>
                      <a:pt x="84507" y="38823"/>
                      <a:pt x="85634" y="42254"/>
                      <a:pt x="88428" y="44288"/>
                    </a:cubicBezTo>
                    <a:cubicBezTo>
                      <a:pt x="89825" y="45305"/>
                      <a:pt x="91431" y="45814"/>
                      <a:pt x="93036" y="45814"/>
                    </a:cubicBezTo>
                    <a:cubicBezTo>
                      <a:pt x="94641" y="45814"/>
                      <a:pt x="96247" y="45305"/>
                      <a:pt x="97644" y="44288"/>
                    </a:cubicBezTo>
                    <a:lnTo>
                      <a:pt x="102815" y="40514"/>
                    </a:lnTo>
                    <a:lnTo>
                      <a:pt x="107962" y="44288"/>
                    </a:lnTo>
                    <a:cubicBezTo>
                      <a:pt x="109359" y="45293"/>
                      <a:pt x="110976" y="45808"/>
                      <a:pt x="112569" y="45808"/>
                    </a:cubicBezTo>
                    <a:cubicBezTo>
                      <a:pt x="114187" y="45808"/>
                      <a:pt x="115780" y="45318"/>
                      <a:pt x="117177" y="44288"/>
                    </a:cubicBezTo>
                    <a:cubicBezTo>
                      <a:pt x="119996" y="42254"/>
                      <a:pt x="121099" y="38823"/>
                      <a:pt x="120020" y="35514"/>
                    </a:cubicBezTo>
                    <a:lnTo>
                      <a:pt x="118035" y="29460"/>
                    </a:lnTo>
                    <a:lnTo>
                      <a:pt x="123255" y="25686"/>
                    </a:lnTo>
                    <a:cubicBezTo>
                      <a:pt x="126049" y="23652"/>
                      <a:pt x="127177" y="20221"/>
                      <a:pt x="126123" y="16912"/>
                    </a:cubicBezTo>
                    <a:cubicBezTo>
                      <a:pt x="125044" y="13628"/>
                      <a:pt x="122128" y="11495"/>
                      <a:pt x="118648" y="11495"/>
                    </a:cubicBezTo>
                    <a:lnTo>
                      <a:pt x="112226" y="11495"/>
                    </a:lnTo>
                    <a:lnTo>
                      <a:pt x="110266" y="5442"/>
                    </a:lnTo>
                    <a:cubicBezTo>
                      <a:pt x="109187" y="2133"/>
                      <a:pt x="106271" y="1"/>
                      <a:pt x="102815" y="1"/>
                    </a:cubicBezTo>
                    <a:cubicBezTo>
                      <a:pt x="99335" y="1"/>
                      <a:pt x="96418" y="2133"/>
                      <a:pt x="95364" y="5442"/>
                    </a:cubicBezTo>
                    <a:lnTo>
                      <a:pt x="93404" y="11495"/>
                    </a:lnTo>
                    <a:lnTo>
                      <a:pt x="86958" y="11495"/>
                    </a:lnTo>
                    <a:cubicBezTo>
                      <a:pt x="85585" y="11495"/>
                      <a:pt x="84311" y="11839"/>
                      <a:pt x="83208" y="12427"/>
                    </a:cubicBezTo>
                    <a:cubicBezTo>
                      <a:pt x="82081" y="11839"/>
                      <a:pt x="80806" y="11495"/>
                      <a:pt x="79434" y="11495"/>
                    </a:cubicBezTo>
                    <a:lnTo>
                      <a:pt x="73012" y="11495"/>
                    </a:lnTo>
                    <a:lnTo>
                      <a:pt x="71052" y="5442"/>
                    </a:lnTo>
                    <a:cubicBezTo>
                      <a:pt x="69973" y="2133"/>
                      <a:pt x="67057" y="1"/>
                      <a:pt x="63601" y="1"/>
                    </a:cubicBezTo>
                    <a:cubicBezTo>
                      <a:pt x="60121" y="1"/>
                      <a:pt x="57204" y="2133"/>
                      <a:pt x="56150" y="5442"/>
                    </a:cubicBezTo>
                    <a:lnTo>
                      <a:pt x="54190" y="11495"/>
                    </a:lnTo>
                    <a:lnTo>
                      <a:pt x="47744" y="11495"/>
                    </a:lnTo>
                    <a:cubicBezTo>
                      <a:pt x="46371" y="11495"/>
                      <a:pt x="45097" y="11839"/>
                      <a:pt x="43994" y="12427"/>
                    </a:cubicBezTo>
                    <a:cubicBezTo>
                      <a:pt x="42867" y="11839"/>
                      <a:pt x="41592" y="11495"/>
                      <a:pt x="40220" y="11495"/>
                    </a:cubicBezTo>
                    <a:lnTo>
                      <a:pt x="33798" y="11495"/>
                    </a:lnTo>
                    <a:lnTo>
                      <a:pt x="31838" y="5442"/>
                    </a:lnTo>
                    <a:cubicBezTo>
                      <a:pt x="30759" y="2133"/>
                      <a:pt x="27843" y="1"/>
                      <a:pt x="2438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4"/>
              <p:cNvSpPr/>
              <p:nvPr/>
            </p:nvSpPr>
            <p:spPr>
              <a:xfrm>
                <a:off x="2906225" y="903525"/>
                <a:ext cx="1797125" cy="1797125"/>
              </a:xfrm>
              <a:custGeom>
                <a:avLst/>
                <a:gdLst/>
                <a:ahLst/>
                <a:cxnLst/>
                <a:rect l="l" t="t" r="r" b="b"/>
                <a:pathLst>
                  <a:path w="71885" h="71885" extrusionOk="0">
                    <a:moveTo>
                      <a:pt x="35955" y="8162"/>
                    </a:moveTo>
                    <a:cubicBezTo>
                      <a:pt x="51273" y="8162"/>
                      <a:pt x="63723" y="20637"/>
                      <a:pt x="63723" y="35955"/>
                    </a:cubicBezTo>
                    <a:cubicBezTo>
                      <a:pt x="63723" y="51273"/>
                      <a:pt x="51273" y="63723"/>
                      <a:pt x="35955" y="63723"/>
                    </a:cubicBezTo>
                    <a:cubicBezTo>
                      <a:pt x="20637" y="63723"/>
                      <a:pt x="8162" y="51273"/>
                      <a:pt x="8162" y="35955"/>
                    </a:cubicBezTo>
                    <a:cubicBezTo>
                      <a:pt x="8162" y="20637"/>
                      <a:pt x="20637" y="8162"/>
                      <a:pt x="35955" y="8162"/>
                    </a:cubicBezTo>
                    <a:close/>
                    <a:moveTo>
                      <a:pt x="35955" y="1"/>
                    </a:moveTo>
                    <a:cubicBezTo>
                      <a:pt x="16127" y="1"/>
                      <a:pt x="1" y="16127"/>
                      <a:pt x="1" y="35955"/>
                    </a:cubicBezTo>
                    <a:cubicBezTo>
                      <a:pt x="1" y="55782"/>
                      <a:pt x="16127" y="71885"/>
                      <a:pt x="35955" y="71885"/>
                    </a:cubicBezTo>
                    <a:cubicBezTo>
                      <a:pt x="55758" y="71885"/>
                      <a:pt x="71885" y="55782"/>
                      <a:pt x="71885" y="35955"/>
                    </a:cubicBezTo>
                    <a:cubicBezTo>
                      <a:pt x="71885" y="16127"/>
                      <a:pt x="55758" y="1"/>
                      <a:pt x="3595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4"/>
              <p:cNvSpPr/>
              <p:nvPr/>
            </p:nvSpPr>
            <p:spPr>
              <a:xfrm>
                <a:off x="3376175" y="1467375"/>
                <a:ext cx="857850" cy="613825"/>
              </a:xfrm>
              <a:custGeom>
                <a:avLst/>
                <a:gdLst/>
                <a:ahLst/>
                <a:cxnLst/>
                <a:rect l="l" t="t" r="r" b="b"/>
                <a:pathLst>
                  <a:path w="34314" h="24553" extrusionOk="0">
                    <a:moveTo>
                      <a:pt x="29816" y="1"/>
                    </a:moveTo>
                    <a:cubicBezTo>
                      <a:pt x="28774" y="1"/>
                      <a:pt x="27732" y="399"/>
                      <a:pt x="26936" y="1196"/>
                    </a:cubicBezTo>
                    <a:lnTo>
                      <a:pt x="13432" y="14700"/>
                    </a:lnTo>
                    <a:lnTo>
                      <a:pt x="7378" y="8622"/>
                    </a:lnTo>
                    <a:cubicBezTo>
                      <a:pt x="6581" y="7825"/>
                      <a:pt x="5534" y="7427"/>
                      <a:pt x="4486" y="7427"/>
                    </a:cubicBezTo>
                    <a:cubicBezTo>
                      <a:pt x="3438" y="7427"/>
                      <a:pt x="2390" y="7825"/>
                      <a:pt x="1594" y="8622"/>
                    </a:cubicBezTo>
                    <a:cubicBezTo>
                      <a:pt x="1" y="10215"/>
                      <a:pt x="1" y="12813"/>
                      <a:pt x="1594" y="14406"/>
                    </a:cubicBezTo>
                    <a:lnTo>
                      <a:pt x="10564" y="23351"/>
                    </a:lnTo>
                    <a:cubicBezTo>
                      <a:pt x="11348" y="24160"/>
                      <a:pt x="12402" y="24552"/>
                      <a:pt x="13432" y="24552"/>
                    </a:cubicBezTo>
                    <a:cubicBezTo>
                      <a:pt x="14485" y="24552"/>
                      <a:pt x="15539" y="24160"/>
                      <a:pt x="16324" y="23351"/>
                    </a:cubicBezTo>
                    <a:lnTo>
                      <a:pt x="32695" y="6980"/>
                    </a:lnTo>
                    <a:cubicBezTo>
                      <a:pt x="34313" y="5387"/>
                      <a:pt x="34313" y="2813"/>
                      <a:pt x="32695" y="1196"/>
                    </a:cubicBezTo>
                    <a:cubicBezTo>
                      <a:pt x="31899" y="399"/>
                      <a:pt x="30857" y="1"/>
                      <a:pt x="298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34"/>
            <p:cNvSpPr/>
            <p:nvPr/>
          </p:nvSpPr>
          <p:spPr>
            <a:xfrm>
              <a:off x="5028875" y="981159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" name="Google Shape;212;p34"/>
            <p:cNvGrpSpPr/>
            <p:nvPr/>
          </p:nvGrpSpPr>
          <p:grpSpPr>
            <a:xfrm>
              <a:off x="5202185" y="1148285"/>
              <a:ext cx="384680" cy="407027"/>
              <a:chOff x="1343800" y="228000"/>
              <a:chExt cx="4931800" cy="5218300"/>
            </a:xfrm>
          </p:grpSpPr>
          <p:sp>
            <p:nvSpPr>
              <p:cNvPr id="213" name="Google Shape;213;p34"/>
              <p:cNvSpPr/>
              <p:nvPr/>
            </p:nvSpPr>
            <p:spPr>
              <a:xfrm>
                <a:off x="1799650" y="228000"/>
                <a:ext cx="4020075" cy="5218300"/>
              </a:xfrm>
              <a:custGeom>
                <a:avLst/>
                <a:gdLst/>
                <a:ahLst/>
                <a:cxnLst/>
                <a:rect l="l" t="t" r="r" b="b"/>
                <a:pathLst>
                  <a:path w="160803" h="208732" extrusionOk="0">
                    <a:moveTo>
                      <a:pt x="80389" y="8156"/>
                    </a:moveTo>
                    <a:cubicBezTo>
                      <a:pt x="84305" y="8156"/>
                      <a:pt x="88220" y="9633"/>
                      <a:pt x="91271" y="12586"/>
                    </a:cubicBezTo>
                    <a:cubicBezTo>
                      <a:pt x="95769" y="16939"/>
                      <a:pt x="101653" y="19293"/>
                      <a:pt x="107794" y="19293"/>
                    </a:cubicBezTo>
                    <a:cubicBezTo>
                      <a:pt x="108914" y="19293"/>
                      <a:pt x="110042" y="19215"/>
                      <a:pt x="111173" y="19056"/>
                    </a:cubicBezTo>
                    <a:cubicBezTo>
                      <a:pt x="111931" y="18948"/>
                      <a:pt x="112685" y="18895"/>
                      <a:pt x="113428" y="18895"/>
                    </a:cubicBezTo>
                    <a:cubicBezTo>
                      <a:pt x="120922" y="18895"/>
                      <a:pt x="127432" y="24247"/>
                      <a:pt x="128770" y="31850"/>
                    </a:cubicBezTo>
                    <a:cubicBezTo>
                      <a:pt x="130069" y="39129"/>
                      <a:pt x="134529" y="45305"/>
                      <a:pt x="141073" y="48761"/>
                    </a:cubicBezTo>
                    <a:cubicBezTo>
                      <a:pt x="148573" y="52756"/>
                      <a:pt x="151538" y="61848"/>
                      <a:pt x="147789" y="69471"/>
                    </a:cubicBezTo>
                    <a:cubicBezTo>
                      <a:pt x="144553" y="76113"/>
                      <a:pt x="144553" y="83735"/>
                      <a:pt x="147789" y="90377"/>
                    </a:cubicBezTo>
                    <a:cubicBezTo>
                      <a:pt x="151538" y="98023"/>
                      <a:pt x="148573" y="107116"/>
                      <a:pt x="141073" y="111087"/>
                    </a:cubicBezTo>
                    <a:cubicBezTo>
                      <a:pt x="134529" y="114542"/>
                      <a:pt x="130069" y="120719"/>
                      <a:pt x="128770" y="127998"/>
                    </a:cubicBezTo>
                    <a:cubicBezTo>
                      <a:pt x="127455" y="135621"/>
                      <a:pt x="120930" y="140953"/>
                      <a:pt x="113436" y="140953"/>
                    </a:cubicBezTo>
                    <a:cubicBezTo>
                      <a:pt x="112690" y="140953"/>
                      <a:pt x="111934" y="140900"/>
                      <a:pt x="111173" y="140791"/>
                    </a:cubicBezTo>
                    <a:cubicBezTo>
                      <a:pt x="110042" y="140632"/>
                      <a:pt x="108914" y="140554"/>
                      <a:pt x="107794" y="140554"/>
                    </a:cubicBezTo>
                    <a:cubicBezTo>
                      <a:pt x="101653" y="140554"/>
                      <a:pt x="95769" y="142909"/>
                      <a:pt x="91271" y="147262"/>
                    </a:cubicBezTo>
                    <a:cubicBezTo>
                      <a:pt x="88220" y="150215"/>
                      <a:pt x="84305" y="151692"/>
                      <a:pt x="80389" y="151692"/>
                    </a:cubicBezTo>
                    <a:cubicBezTo>
                      <a:pt x="76474" y="151692"/>
                      <a:pt x="72559" y="150215"/>
                      <a:pt x="69508" y="147262"/>
                    </a:cubicBezTo>
                    <a:cubicBezTo>
                      <a:pt x="65022" y="142924"/>
                      <a:pt x="59140" y="140571"/>
                      <a:pt x="53013" y="140571"/>
                    </a:cubicBezTo>
                    <a:cubicBezTo>
                      <a:pt x="51886" y="140571"/>
                      <a:pt x="50758" y="140644"/>
                      <a:pt x="49631" y="140791"/>
                    </a:cubicBezTo>
                    <a:cubicBezTo>
                      <a:pt x="48870" y="140900"/>
                      <a:pt x="48114" y="140953"/>
                      <a:pt x="47367" y="140953"/>
                    </a:cubicBezTo>
                    <a:cubicBezTo>
                      <a:pt x="39873" y="140953"/>
                      <a:pt x="33347" y="135621"/>
                      <a:pt x="32009" y="127998"/>
                    </a:cubicBezTo>
                    <a:cubicBezTo>
                      <a:pt x="30735" y="120719"/>
                      <a:pt x="26250" y="114542"/>
                      <a:pt x="19730" y="111087"/>
                    </a:cubicBezTo>
                    <a:cubicBezTo>
                      <a:pt x="12206" y="107116"/>
                      <a:pt x="9265" y="98023"/>
                      <a:pt x="12990" y="90377"/>
                    </a:cubicBezTo>
                    <a:cubicBezTo>
                      <a:pt x="16250" y="83735"/>
                      <a:pt x="16250" y="76113"/>
                      <a:pt x="12990" y="69471"/>
                    </a:cubicBezTo>
                    <a:cubicBezTo>
                      <a:pt x="9265" y="61848"/>
                      <a:pt x="12206" y="52756"/>
                      <a:pt x="19730" y="48761"/>
                    </a:cubicBezTo>
                    <a:cubicBezTo>
                      <a:pt x="26250" y="45305"/>
                      <a:pt x="30735" y="39129"/>
                      <a:pt x="32009" y="31850"/>
                    </a:cubicBezTo>
                    <a:cubicBezTo>
                      <a:pt x="33347" y="24247"/>
                      <a:pt x="39857" y="18895"/>
                      <a:pt x="47369" y="18895"/>
                    </a:cubicBezTo>
                    <a:cubicBezTo>
                      <a:pt x="48115" y="18895"/>
                      <a:pt x="48870" y="18948"/>
                      <a:pt x="49631" y="19056"/>
                    </a:cubicBezTo>
                    <a:cubicBezTo>
                      <a:pt x="50761" y="19215"/>
                      <a:pt x="51889" y="19293"/>
                      <a:pt x="53008" y="19293"/>
                    </a:cubicBezTo>
                    <a:cubicBezTo>
                      <a:pt x="59144" y="19293"/>
                      <a:pt x="65010" y="16939"/>
                      <a:pt x="69508" y="12586"/>
                    </a:cubicBezTo>
                    <a:cubicBezTo>
                      <a:pt x="72559" y="9633"/>
                      <a:pt x="76474" y="8156"/>
                      <a:pt x="80389" y="8156"/>
                    </a:cubicBezTo>
                    <a:close/>
                    <a:moveTo>
                      <a:pt x="55121" y="148855"/>
                    </a:moveTo>
                    <a:cubicBezTo>
                      <a:pt x="58381" y="149296"/>
                      <a:pt x="61420" y="150766"/>
                      <a:pt x="63846" y="153119"/>
                    </a:cubicBezTo>
                    <a:cubicBezTo>
                      <a:pt x="67424" y="156575"/>
                      <a:pt x="71787" y="158707"/>
                      <a:pt x="76321" y="159491"/>
                    </a:cubicBezTo>
                    <a:lnTo>
                      <a:pt x="76321" y="180250"/>
                    </a:lnTo>
                    <a:lnTo>
                      <a:pt x="55121" y="196426"/>
                    </a:lnTo>
                    <a:lnTo>
                      <a:pt x="55121" y="148855"/>
                    </a:lnTo>
                    <a:close/>
                    <a:moveTo>
                      <a:pt x="105658" y="148855"/>
                    </a:moveTo>
                    <a:lnTo>
                      <a:pt x="105658" y="196426"/>
                    </a:lnTo>
                    <a:lnTo>
                      <a:pt x="84482" y="180250"/>
                    </a:lnTo>
                    <a:lnTo>
                      <a:pt x="84482" y="159491"/>
                    </a:lnTo>
                    <a:cubicBezTo>
                      <a:pt x="89017" y="158707"/>
                      <a:pt x="93379" y="156575"/>
                      <a:pt x="96957" y="153119"/>
                    </a:cubicBezTo>
                    <a:cubicBezTo>
                      <a:pt x="99384" y="150766"/>
                      <a:pt x="102423" y="149296"/>
                      <a:pt x="105658" y="148855"/>
                    </a:cubicBezTo>
                    <a:close/>
                    <a:moveTo>
                      <a:pt x="80402" y="1"/>
                    </a:moveTo>
                    <a:cubicBezTo>
                      <a:pt x="74446" y="1"/>
                      <a:pt x="68490" y="2243"/>
                      <a:pt x="63846" y="6728"/>
                    </a:cubicBezTo>
                    <a:cubicBezTo>
                      <a:pt x="60874" y="9597"/>
                      <a:pt x="57002" y="11143"/>
                      <a:pt x="52950" y="11143"/>
                    </a:cubicBezTo>
                    <a:cubicBezTo>
                      <a:pt x="52224" y="11143"/>
                      <a:pt x="51492" y="11093"/>
                      <a:pt x="50758" y="10993"/>
                    </a:cubicBezTo>
                    <a:cubicBezTo>
                      <a:pt x="49608" y="10829"/>
                      <a:pt x="48466" y="10750"/>
                      <a:pt x="47338" y="10750"/>
                    </a:cubicBezTo>
                    <a:cubicBezTo>
                      <a:pt x="35943" y="10750"/>
                      <a:pt x="26000" y="18856"/>
                      <a:pt x="23970" y="30453"/>
                    </a:cubicBezTo>
                    <a:cubicBezTo>
                      <a:pt x="23137" y="35232"/>
                      <a:pt x="20196" y="39276"/>
                      <a:pt x="15907" y="41555"/>
                    </a:cubicBezTo>
                    <a:cubicBezTo>
                      <a:pt x="4486" y="47609"/>
                      <a:pt x="1" y="61456"/>
                      <a:pt x="5662" y="73049"/>
                    </a:cubicBezTo>
                    <a:cubicBezTo>
                      <a:pt x="7795" y="77412"/>
                      <a:pt x="7795" y="82436"/>
                      <a:pt x="5662" y="86798"/>
                    </a:cubicBezTo>
                    <a:cubicBezTo>
                      <a:pt x="1" y="98416"/>
                      <a:pt x="4486" y="112239"/>
                      <a:pt x="15907" y="118292"/>
                    </a:cubicBezTo>
                    <a:cubicBezTo>
                      <a:pt x="20196" y="120572"/>
                      <a:pt x="23137" y="124615"/>
                      <a:pt x="23970" y="129419"/>
                    </a:cubicBezTo>
                    <a:cubicBezTo>
                      <a:pt x="25980" y="140865"/>
                      <a:pt x="35735" y="148928"/>
                      <a:pt x="46960" y="149100"/>
                    </a:cubicBezTo>
                    <a:lnTo>
                      <a:pt x="46960" y="204661"/>
                    </a:lnTo>
                    <a:cubicBezTo>
                      <a:pt x="46960" y="206205"/>
                      <a:pt x="47842" y="207627"/>
                      <a:pt x="49239" y="208313"/>
                    </a:cubicBezTo>
                    <a:cubicBezTo>
                      <a:pt x="49811" y="208594"/>
                      <a:pt x="50424" y="208731"/>
                      <a:pt x="51035" y="208731"/>
                    </a:cubicBezTo>
                    <a:cubicBezTo>
                      <a:pt x="51915" y="208731"/>
                      <a:pt x="52790" y="208446"/>
                      <a:pt x="53528" y="207896"/>
                    </a:cubicBezTo>
                    <a:lnTo>
                      <a:pt x="80389" y="187407"/>
                    </a:lnTo>
                    <a:lnTo>
                      <a:pt x="107276" y="207896"/>
                    </a:lnTo>
                    <a:cubicBezTo>
                      <a:pt x="107986" y="208435"/>
                      <a:pt x="108869" y="208730"/>
                      <a:pt x="109751" y="208730"/>
                    </a:cubicBezTo>
                    <a:cubicBezTo>
                      <a:pt x="110364" y="208730"/>
                      <a:pt x="110976" y="208583"/>
                      <a:pt x="111540" y="208313"/>
                    </a:cubicBezTo>
                    <a:cubicBezTo>
                      <a:pt x="112937" y="207627"/>
                      <a:pt x="113819" y="206205"/>
                      <a:pt x="113819" y="204661"/>
                    </a:cubicBezTo>
                    <a:lnTo>
                      <a:pt x="113819" y="149100"/>
                    </a:lnTo>
                    <a:cubicBezTo>
                      <a:pt x="125069" y="148928"/>
                      <a:pt x="134799" y="140865"/>
                      <a:pt x="136809" y="129419"/>
                    </a:cubicBezTo>
                    <a:cubicBezTo>
                      <a:pt x="137642" y="124615"/>
                      <a:pt x="140608" y="120572"/>
                      <a:pt x="144897" y="118292"/>
                    </a:cubicBezTo>
                    <a:cubicBezTo>
                      <a:pt x="156293" y="112239"/>
                      <a:pt x="160803" y="98416"/>
                      <a:pt x="155117" y="86798"/>
                    </a:cubicBezTo>
                    <a:cubicBezTo>
                      <a:pt x="152984" y="82436"/>
                      <a:pt x="152984" y="77412"/>
                      <a:pt x="155117" y="73049"/>
                    </a:cubicBezTo>
                    <a:cubicBezTo>
                      <a:pt x="160803" y="61456"/>
                      <a:pt x="156293" y="47609"/>
                      <a:pt x="144897" y="41555"/>
                    </a:cubicBezTo>
                    <a:cubicBezTo>
                      <a:pt x="140608" y="39276"/>
                      <a:pt x="137642" y="35232"/>
                      <a:pt x="136809" y="30428"/>
                    </a:cubicBezTo>
                    <a:cubicBezTo>
                      <a:pt x="134779" y="18854"/>
                      <a:pt x="124857" y="10750"/>
                      <a:pt x="113447" y="10750"/>
                    </a:cubicBezTo>
                    <a:cubicBezTo>
                      <a:pt x="112317" y="10750"/>
                      <a:pt x="111173" y="10829"/>
                      <a:pt x="110021" y="10993"/>
                    </a:cubicBezTo>
                    <a:cubicBezTo>
                      <a:pt x="109291" y="11093"/>
                      <a:pt x="108562" y="11143"/>
                      <a:pt x="107837" y="11143"/>
                    </a:cubicBezTo>
                    <a:cubicBezTo>
                      <a:pt x="103795" y="11143"/>
                      <a:pt x="99909" y="9597"/>
                      <a:pt x="96957" y="6728"/>
                    </a:cubicBezTo>
                    <a:cubicBezTo>
                      <a:pt x="92313" y="2243"/>
                      <a:pt x="86357" y="1"/>
                      <a:pt x="8040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4"/>
              <p:cNvSpPr/>
              <p:nvPr/>
            </p:nvSpPr>
            <p:spPr>
              <a:xfrm>
                <a:off x="2325375" y="860050"/>
                <a:ext cx="2982125" cy="2731500"/>
              </a:xfrm>
              <a:custGeom>
                <a:avLst/>
                <a:gdLst/>
                <a:ahLst/>
                <a:cxnLst/>
                <a:rect l="l" t="t" r="r" b="b"/>
                <a:pathLst>
                  <a:path w="119285" h="109260" extrusionOk="0">
                    <a:moveTo>
                      <a:pt x="59345" y="0"/>
                    </a:moveTo>
                    <a:cubicBezTo>
                      <a:pt x="51165" y="0"/>
                      <a:pt x="42921" y="1836"/>
                      <a:pt x="35244" y="5612"/>
                    </a:cubicBezTo>
                    <a:cubicBezTo>
                      <a:pt x="33234" y="6592"/>
                      <a:pt x="32401" y="9043"/>
                      <a:pt x="33381" y="11077"/>
                    </a:cubicBezTo>
                    <a:cubicBezTo>
                      <a:pt x="34096" y="12508"/>
                      <a:pt x="35532" y="13342"/>
                      <a:pt x="37033" y="13342"/>
                    </a:cubicBezTo>
                    <a:cubicBezTo>
                      <a:pt x="37641" y="13342"/>
                      <a:pt x="38260" y="13205"/>
                      <a:pt x="38847" y="12916"/>
                    </a:cubicBezTo>
                    <a:cubicBezTo>
                      <a:pt x="45369" y="9708"/>
                      <a:pt x="52376" y="8148"/>
                      <a:pt x="59330" y="8148"/>
                    </a:cubicBezTo>
                    <a:cubicBezTo>
                      <a:pt x="71397" y="8148"/>
                      <a:pt x="83301" y="12847"/>
                      <a:pt x="92227" y="21788"/>
                    </a:cubicBezTo>
                    <a:cubicBezTo>
                      <a:pt x="110363" y="39900"/>
                      <a:pt x="110363" y="69384"/>
                      <a:pt x="92227" y="87520"/>
                    </a:cubicBezTo>
                    <a:cubicBezTo>
                      <a:pt x="83159" y="96564"/>
                      <a:pt x="71272" y="101098"/>
                      <a:pt x="59360" y="101098"/>
                    </a:cubicBezTo>
                    <a:cubicBezTo>
                      <a:pt x="47474" y="101098"/>
                      <a:pt x="35562" y="96564"/>
                      <a:pt x="26494" y="87520"/>
                    </a:cubicBezTo>
                    <a:cubicBezTo>
                      <a:pt x="12426" y="73428"/>
                      <a:pt x="8872" y="51983"/>
                      <a:pt x="17647" y="34116"/>
                    </a:cubicBezTo>
                    <a:cubicBezTo>
                      <a:pt x="18627" y="32106"/>
                      <a:pt x="17818" y="29655"/>
                      <a:pt x="15784" y="28675"/>
                    </a:cubicBezTo>
                    <a:cubicBezTo>
                      <a:pt x="15205" y="28385"/>
                      <a:pt x="14588" y="28248"/>
                      <a:pt x="13981" y="28248"/>
                    </a:cubicBezTo>
                    <a:cubicBezTo>
                      <a:pt x="12481" y="28248"/>
                      <a:pt x="11034" y="29082"/>
                      <a:pt x="10318" y="30513"/>
                    </a:cubicBezTo>
                    <a:cubicBezTo>
                      <a:pt x="0" y="51517"/>
                      <a:pt x="4191" y="76736"/>
                      <a:pt x="20735" y="93280"/>
                    </a:cubicBezTo>
                    <a:cubicBezTo>
                      <a:pt x="31396" y="103917"/>
                      <a:pt x="45366" y="109260"/>
                      <a:pt x="59360" y="109260"/>
                    </a:cubicBezTo>
                    <a:cubicBezTo>
                      <a:pt x="73355" y="109260"/>
                      <a:pt x="87350" y="103917"/>
                      <a:pt x="97986" y="93280"/>
                    </a:cubicBezTo>
                    <a:cubicBezTo>
                      <a:pt x="119284" y="71982"/>
                      <a:pt x="119284" y="37302"/>
                      <a:pt x="97986" y="16004"/>
                    </a:cubicBezTo>
                    <a:cubicBezTo>
                      <a:pt x="87496" y="5514"/>
                      <a:pt x="73518" y="0"/>
                      <a:pt x="5934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4"/>
              <p:cNvSpPr/>
              <p:nvPr/>
            </p:nvSpPr>
            <p:spPr>
              <a:xfrm>
                <a:off x="2863325" y="1268100"/>
                <a:ext cx="1895175" cy="1789775"/>
              </a:xfrm>
              <a:custGeom>
                <a:avLst/>
                <a:gdLst/>
                <a:ahLst/>
                <a:cxnLst/>
                <a:rect l="l" t="t" r="r" b="b"/>
                <a:pathLst>
                  <a:path w="75807" h="71591" extrusionOk="0">
                    <a:moveTo>
                      <a:pt x="37892" y="9951"/>
                    </a:moveTo>
                    <a:lnTo>
                      <a:pt x="43430" y="27058"/>
                    </a:lnTo>
                    <a:cubicBezTo>
                      <a:pt x="43970" y="28725"/>
                      <a:pt x="45538" y="29876"/>
                      <a:pt x="47303" y="29876"/>
                    </a:cubicBezTo>
                    <a:lnTo>
                      <a:pt x="65366" y="29876"/>
                    </a:lnTo>
                    <a:lnTo>
                      <a:pt x="50734" y="40440"/>
                    </a:lnTo>
                    <a:cubicBezTo>
                      <a:pt x="49288" y="41494"/>
                      <a:pt x="48700" y="43332"/>
                      <a:pt x="49239" y="45023"/>
                    </a:cubicBezTo>
                    <a:lnTo>
                      <a:pt x="54852" y="62130"/>
                    </a:lnTo>
                    <a:lnTo>
                      <a:pt x="40293" y="51518"/>
                    </a:lnTo>
                    <a:cubicBezTo>
                      <a:pt x="39583" y="50991"/>
                      <a:pt x="38743" y="50727"/>
                      <a:pt x="37901" y="50727"/>
                    </a:cubicBezTo>
                    <a:cubicBezTo>
                      <a:pt x="37058" y="50727"/>
                      <a:pt x="36213" y="50991"/>
                      <a:pt x="35490" y="51518"/>
                    </a:cubicBezTo>
                    <a:lnTo>
                      <a:pt x="20956" y="62130"/>
                    </a:lnTo>
                    <a:lnTo>
                      <a:pt x="26544" y="45023"/>
                    </a:lnTo>
                    <a:cubicBezTo>
                      <a:pt x="27108" y="43332"/>
                      <a:pt x="26495" y="41494"/>
                      <a:pt x="25073" y="40440"/>
                    </a:cubicBezTo>
                    <a:lnTo>
                      <a:pt x="10442" y="29876"/>
                    </a:lnTo>
                    <a:lnTo>
                      <a:pt x="28505" y="29876"/>
                    </a:lnTo>
                    <a:cubicBezTo>
                      <a:pt x="30269" y="29876"/>
                      <a:pt x="31838" y="28725"/>
                      <a:pt x="32377" y="27058"/>
                    </a:cubicBezTo>
                    <a:lnTo>
                      <a:pt x="37892" y="9951"/>
                    </a:lnTo>
                    <a:close/>
                    <a:moveTo>
                      <a:pt x="37892" y="0"/>
                    </a:moveTo>
                    <a:cubicBezTo>
                      <a:pt x="34705" y="0"/>
                      <a:pt x="31887" y="2059"/>
                      <a:pt x="30907" y="5098"/>
                    </a:cubicBezTo>
                    <a:lnTo>
                      <a:pt x="25539" y="21715"/>
                    </a:lnTo>
                    <a:lnTo>
                      <a:pt x="7991" y="21715"/>
                    </a:lnTo>
                    <a:cubicBezTo>
                      <a:pt x="4780" y="21715"/>
                      <a:pt x="1962" y="23774"/>
                      <a:pt x="981" y="26813"/>
                    </a:cubicBezTo>
                    <a:cubicBezTo>
                      <a:pt x="1" y="29852"/>
                      <a:pt x="1079" y="33161"/>
                      <a:pt x="3677" y="35023"/>
                    </a:cubicBezTo>
                    <a:lnTo>
                      <a:pt x="17892" y="45317"/>
                    </a:lnTo>
                    <a:lnTo>
                      <a:pt x="12427" y="61934"/>
                    </a:lnTo>
                    <a:cubicBezTo>
                      <a:pt x="11447" y="64973"/>
                      <a:pt x="12525" y="68306"/>
                      <a:pt x="15098" y="70169"/>
                    </a:cubicBezTo>
                    <a:cubicBezTo>
                      <a:pt x="16397" y="71112"/>
                      <a:pt x="17917" y="71584"/>
                      <a:pt x="19436" y="71584"/>
                    </a:cubicBezTo>
                    <a:cubicBezTo>
                      <a:pt x="20956" y="71584"/>
                      <a:pt x="22475" y="71112"/>
                      <a:pt x="23774" y="70169"/>
                    </a:cubicBezTo>
                    <a:lnTo>
                      <a:pt x="37892" y="59851"/>
                    </a:lnTo>
                    <a:lnTo>
                      <a:pt x="52033" y="70169"/>
                    </a:lnTo>
                    <a:cubicBezTo>
                      <a:pt x="53332" y="71125"/>
                      <a:pt x="54852" y="71590"/>
                      <a:pt x="56371" y="71590"/>
                    </a:cubicBezTo>
                    <a:cubicBezTo>
                      <a:pt x="57891" y="71590"/>
                      <a:pt x="59410" y="71125"/>
                      <a:pt x="60685" y="70169"/>
                    </a:cubicBezTo>
                    <a:cubicBezTo>
                      <a:pt x="63283" y="68306"/>
                      <a:pt x="64361" y="64998"/>
                      <a:pt x="63356" y="61934"/>
                    </a:cubicBezTo>
                    <a:lnTo>
                      <a:pt x="57915" y="45317"/>
                    </a:lnTo>
                    <a:lnTo>
                      <a:pt x="72130" y="35023"/>
                    </a:lnTo>
                    <a:cubicBezTo>
                      <a:pt x="74728" y="33161"/>
                      <a:pt x="75807" y="29852"/>
                      <a:pt x="74826" y="26813"/>
                    </a:cubicBezTo>
                    <a:cubicBezTo>
                      <a:pt x="73821" y="23774"/>
                      <a:pt x="71027" y="21715"/>
                      <a:pt x="67817" y="21715"/>
                    </a:cubicBezTo>
                    <a:lnTo>
                      <a:pt x="50268" y="21715"/>
                    </a:lnTo>
                    <a:lnTo>
                      <a:pt x="44901" y="5098"/>
                    </a:lnTo>
                    <a:cubicBezTo>
                      <a:pt x="43921" y="2059"/>
                      <a:pt x="41102" y="0"/>
                      <a:pt x="37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4"/>
              <p:cNvSpPr/>
              <p:nvPr/>
            </p:nvSpPr>
            <p:spPr>
              <a:xfrm>
                <a:off x="2813700" y="1230725"/>
                <a:ext cx="2040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38" extrusionOk="0">
                    <a:moveTo>
                      <a:pt x="4094" y="0"/>
                    </a:moveTo>
                    <a:cubicBezTo>
                      <a:pt x="3015" y="0"/>
                      <a:pt x="1961" y="441"/>
                      <a:pt x="1202" y="1177"/>
                    </a:cubicBezTo>
                    <a:cubicBezTo>
                      <a:pt x="442" y="1936"/>
                      <a:pt x="1" y="2990"/>
                      <a:pt x="1" y="4069"/>
                    </a:cubicBezTo>
                    <a:cubicBezTo>
                      <a:pt x="1" y="5147"/>
                      <a:pt x="442" y="6201"/>
                      <a:pt x="1202" y="6961"/>
                    </a:cubicBezTo>
                    <a:cubicBezTo>
                      <a:pt x="1961" y="7720"/>
                      <a:pt x="3015" y="8137"/>
                      <a:pt x="4094" y="8137"/>
                    </a:cubicBezTo>
                    <a:cubicBezTo>
                      <a:pt x="5148" y="8137"/>
                      <a:pt x="6201" y="7720"/>
                      <a:pt x="6961" y="6961"/>
                    </a:cubicBezTo>
                    <a:cubicBezTo>
                      <a:pt x="7721" y="6201"/>
                      <a:pt x="8162" y="5147"/>
                      <a:pt x="8162" y="4069"/>
                    </a:cubicBezTo>
                    <a:cubicBezTo>
                      <a:pt x="8162" y="2990"/>
                      <a:pt x="7721" y="1936"/>
                      <a:pt x="6961" y="1177"/>
                    </a:cubicBezTo>
                    <a:cubicBezTo>
                      <a:pt x="6201" y="441"/>
                      <a:pt x="5148" y="0"/>
                      <a:pt x="40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4"/>
              <p:cNvSpPr/>
              <p:nvPr/>
            </p:nvSpPr>
            <p:spPr>
              <a:xfrm>
                <a:off x="1751250" y="228925"/>
                <a:ext cx="2034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4020" extrusionOk="0">
                    <a:moveTo>
                      <a:pt x="4069" y="0"/>
                    </a:moveTo>
                    <a:cubicBezTo>
                      <a:pt x="1814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14" y="14019"/>
                      <a:pt x="4069" y="14019"/>
                    </a:cubicBezTo>
                    <a:cubicBezTo>
                      <a:pt x="6324" y="14019"/>
                      <a:pt x="8137" y="12206"/>
                      <a:pt x="8137" y="9951"/>
                    </a:cubicBezTo>
                    <a:lnTo>
                      <a:pt x="8137" y="4069"/>
                    </a:lnTo>
                    <a:cubicBezTo>
                      <a:pt x="8137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4"/>
              <p:cNvSpPr/>
              <p:nvPr/>
            </p:nvSpPr>
            <p:spPr>
              <a:xfrm>
                <a:off x="1751250" y="897400"/>
                <a:ext cx="2034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4020" extrusionOk="0">
                    <a:moveTo>
                      <a:pt x="4069" y="0"/>
                    </a:moveTo>
                    <a:cubicBezTo>
                      <a:pt x="1814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14" y="14019"/>
                      <a:pt x="4069" y="14019"/>
                    </a:cubicBezTo>
                    <a:cubicBezTo>
                      <a:pt x="6324" y="14019"/>
                      <a:pt x="8137" y="12206"/>
                      <a:pt x="8137" y="9951"/>
                    </a:cubicBezTo>
                    <a:lnTo>
                      <a:pt x="8137" y="4069"/>
                    </a:lnTo>
                    <a:cubicBezTo>
                      <a:pt x="8137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4"/>
              <p:cNvSpPr/>
              <p:nvPr/>
            </p:nvSpPr>
            <p:spPr>
              <a:xfrm>
                <a:off x="2011650" y="636375"/>
                <a:ext cx="35112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8163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51" y="8162"/>
                    </a:lnTo>
                    <a:cubicBezTo>
                      <a:pt x="12206" y="8162"/>
                      <a:pt x="14044" y="6324"/>
                      <a:pt x="14044" y="4069"/>
                    </a:cubicBezTo>
                    <a:cubicBezTo>
                      <a:pt x="14044" y="1839"/>
                      <a:pt x="12206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4"/>
              <p:cNvSpPr/>
              <p:nvPr/>
            </p:nvSpPr>
            <p:spPr>
              <a:xfrm>
                <a:off x="1343800" y="63637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181" y="8162"/>
                      <a:pt x="14019" y="6324"/>
                      <a:pt x="14019" y="4069"/>
                    </a:cubicBezTo>
                    <a:cubicBezTo>
                      <a:pt x="14019" y="1839"/>
                      <a:pt x="12181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4"/>
              <p:cNvSpPr/>
              <p:nvPr/>
            </p:nvSpPr>
            <p:spPr>
              <a:xfrm>
                <a:off x="5664075" y="4427275"/>
                <a:ext cx="204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20" extrusionOk="0">
                    <a:moveTo>
                      <a:pt x="4069" y="0"/>
                    </a:moveTo>
                    <a:cubicBezTo>
                      <a:pt x="1839" y="0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39" y="14019"/>
                      <a:pt x="4069" y="14019"/>
                    </a:cubicBezTo>
                    <a:cubicBezTo>
                      <a:pt x="6324" y="14019"/>
                      <a:pt x="8162" y="12206"/>
                      <a:pt x="8162" y="9951"/>
                    </a:cubicBezTo>
                    <a:lnTo>
                      <a:pt x="8162" y="4069"/>
                    </a:lnTo>
                    <a:cubicBezTo>
                      <a:pt x="8162" y="1814"/>
                      <a:pt x="6324" y="0"/>
                      <a:pt x="406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4"/>
              <p:cNvSpPr/>
              <p:nvPr/>
            </p:nvSpPr>
            <p:spPr>
              <a:xfrm>
                <a:off x="5664075" y="5095750"/>
                <a:ext cx="204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20" extrusionOk="0">
                    <a:moveTo>
                      <a:pt x="4069" y="1"/>
                    </a:moveTo>
                    <a:cubicBezTo>
                      <a:pt x="1839" y="1"/>
                      <a:pt x="1" y="1814"/>
                      <a:pt x="1" y="4069"/>
                    </a:cubicBezTo>
                    <a:lnTo>
                      <a:pt x="1" y="9951"/>
                    </a:lnTo>
                    <a:cubicBezTo>
                      <a:pt x="1" y="12206"/>
                      <a:pt x="1839" y="14020"/>
                      <a:pt x="4069" y="14020"/>
                    </a:cubicBezTo>
                    <a:cubicBezTo>
                      <a:pt x="6324" y="14020"/>
                      <a:pt x="8162" y="12206"/>
                      <a:pt x="8162" y="9951"/>
                    </a:cubicBezTo>
                    <a:lnTo>
                      <a:pt x="8162" y="4069"/>
                    </a:lnTo>
                    <a:cubicBezTo>
                      <a:pt x="8162" y="1814"/>
                      <a:pt x="6324" y="1"/>
                      <a:pt x="40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4"/>
              <p:cNvSpPr/>
              <p:nvPr/>
            </p:nvSpPr>
            <p:spPr>
              <a:xfrm>
                <a:off x="5925100" y="483472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181" y="8162"/>
                      <a:pt x="14019" y="6324"/>
                      <a:pt x="14019" y="4069"/>
                    </a:cubicBezTo>
                    <a:cubicBezTo>
                      <a:pt x="14019" y="1839"/>
                      <a:pt x="12181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4"/>
              <p:cNvSpPr/>
              <p:nvPr/>
            </p:nvSpPr>
            <p:spPr>
              <a:xfrm>
                <a:off x="5256625" y="4834725"/>
                <a:ext cx="350500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14020" h="8163" extrusionOk="0">
                    <a:moveTo>
                      <a:pt x="4069" y="1"/>
                    </a:moveTo>
                    <a:cubicBezTo>
                      <a:pt x="1814" y="1"/>
                      <a:pt x="0" y="1839"/>
                      <a:pt x="0" y="4069"/>
                    </a:cubicBezTo>
                    <a:cubicBezTo>
                      <a:pt x="0" y="6324"/>
                      <a:pt x="1814" y="8162"/>
                      <a:pt x="4069" y="8162"/>
                    </a:cubicBezTo>
                    <a:lnTo>
                      <a:pt x="9951" y="8162"/>
                    </a:lnTo>
                    <a:cubicBezTo>
                      <a:pt x="12206" y="8162"/>
                      <a:pt x="14019" y="6324"/>
                      <a:pt x="14019" y="4069"/>
                    </a:cubicBezTo>
                    <a:cubicBezTo>
                      <a:pt x="14019" y="1839"/>
                      <a:pt x="12206" y="1"/>
                      <a:pt x="995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5" name="Google Shape;225;p34"/>
          <p:cNvSpPr txBox="1">
            <a:spLocks noGrp="1"/>
          </p:cNvSpPr>
          <p:nvPr>
            <p:ph type="subTitle" idx="1"/>
          </p:nvPr>
        </p:nvSpPr>
        <p:spPr>
          <a:xfrm>
            <a:off x="29820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Here you could state one of your qualities</a:t>
            </a:r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subTitle" idx="2"/>
          </p:nvPr>
        </p:nvSpPr>
        <p:spPr>
          <a:xfrm>
            <a:off x="29820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MERCURY</a:t>
            </a: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subTitle" idx="3"/>
          </p:nvPr>
        </p:nvSpPr>
        <p:spPr>
          <a:xfrm>
            <a:off x="59779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Here you could state one of your qualities</a:t>
            </a:r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4"/>
          </p:nvPr>
        </p:nvSpPr>
        <p:spPr>
          <a:xfrm>
            <a:off x="59779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</a:t>
            </a:r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subTitle" idx="5"/>
          </p:nvPr>
        </p:nvSpPr>
        <p:spPr>
          <a:xfrm>
            <a:off x="29820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Here you could state one of your qualities</a:t>
            </a:r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subTitle" idx="6"/>
          </p:nvPr>
        </p:nvSpPr>
        <p:spPr>
          <a:xfrm>
            <a:off x="29820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JUPITER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subTitle" idx="7"/>
          </p:nvPr>
        </p:nvSpPr>
        <p:spPr>
          <a:xfrm>
            <a:off x="59779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Here you could state one of your qualities</a:t>
            </a:r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ubTitle" idx="8"/>
          </p:nvPr>
        </p:nvSpPr>
        <p:spPr>
          <a:xfrm>
            <a:off x="59779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SATURN</a:t>
            </a:r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2071925" y="981159"/>
            <a:ext cx="741300" cy="741300"/>
            <a:chOff x="2071925" y="981159"/>
            <a:chExt cx="741300" cy="741300"/>
          </a:xfrm>
        </p:grpSpPr>
        <p:sp>
          <p:nvSpPr>
            <p:cNvPr id="234" name="Google Shape;234;p34"/>
            <p:cNvSpPr/>
            <p:nvPr/>
          </p:nvSpPr>
          <p:spPr>
            <a:xfrm>
              <a:off x="2071925" y="981159"/>
              <a:ext cx="741300" cy="7413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34"/>
            <p:cNvGrpSpPr/>
            <p:nvPr/>
          </p:nvGrpSpPr>
          <p:grpSpPr>
            <a:xfrm>
              <a:off x="2290388" y="1148410"/>
              <a:ext cx="304373" cy="406766"/>
              <a:chOff x="1844375" y="238125"/>
              <a:chExt cx="3912250" cy="5228350"/>
            </a:xfrm>
          </p:grpSpPr>
          <p:sp>
            <p:nvSpPr>
              <p:cNvPr id="236" name="Google Shape;236;p34"/>
              <p:cNvSpPr/>
              <p:nvPr/>
            </p:nvSpPr>
            <p:spPr>
              <a:xfrm>
                <a:off x="1844375" y="238125"/>
                <a:ext cx="39122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56490" h="209134" extrusionOk="0">
                    <a:moveTo>
                      <a:pt x="70621" y="94895"/>
                    </a:moveTo>
                    <a:cubicBezTo>
                      <a:pt x="71029" y="94895"/>
                      <a:pt x="71444" y="94935"/>
                      <a:pt x="71861" y="95021"/>
                    </a:cubicBezTo>
                    <a:cubicBezTo>
                      <a:pt x="74704" y="95609"/>
                      <a:pt x="76836" y="98256"/>
                      <a:pt x="76836" y="101319"/>
                    </a:cubicBezTo>
                    <a:lnTo>
                      <a:pt x="76836" y="137764"/>
                    </a:lnTo>
                    <a:cubicBezTo>
                      <a:pt x="76836" y="139577"/>
                      <a:pt x="78306" y="141048"/>
                      <a:pt x="80120" y="141048"/>
                    </a:cubicBezTo>
                    <a:lnTo>
                      <a:pt x="98967" y="141048"/>
                    </a:lnTo>
                    <a:cubicBezTo>
                      <a:pt x="107717" y="141048"/>
                      <a:pt x="114849" y="148180"/>
                      <a:pt x="114849" y="156930"/>
                    </a:cubicBezTo>
                    <a:lnTo>
                      <a:pt x="114849" y="168106"/>
                    </a:lnTo>
                    <a:cubicBezTo>
                      <a:pt x="114849" y="172370"/>
                      <a:pt x="113158" y="176292"/>
                      <a:pt x="110241" y="179233"/>
                    </a:cubicBezTo>
                    <a:cubicBezTo>
                      <a:pt x="106246" y="183301"/>
                      <a:pt x="107398" y="187247"/>
                      <a:pt x="107227" y="194796"/>
                    </a:cubicBezTo>
                    <a:cubicBezTo>
                      <a:pt x="107227" y="196168"/>
                      <a:pt x="106124" y="197296"/>
                      <a:pt x="104727" y="197296"/>
                    </a:cubicBezTo>
                    <a:lnTo>
                      <a:pt x="67572" y="197296"/>
                    </a:lnTo>
                    <a:cubicBezTo>
                      <a:pt x="66199" y="197296"/>
                      <a:pt x="65072" y="196168"/>
                      <a:pt x="65072" y="194796"/>
                    </a:cubicBezTo>
                    <a:cubicBezTo>
                      <a:pt x="64827" y="188963"/>
                      <a:pt x="66346" y="183938"/>
                      <a:pt x="61273" y="179821"/>
                    </a:cubicBezTo>
                    <a:cubicBezTo>
                      <a:pt x="58577" y="177615"/>
                      <a:pt x="58601" y="176953"/>
                      <a:pt x="44656" y="159699"/>
                    </a:cubicBezTo>
                    <a:cubicBezTo>
                      <a:pt x="43185" y="157689"/>
                      <a:pt x="40097" y="152763"/>
                      <a:pt x="42597" y="149405"/>
                    </a:cubicBezTo>
                    <a:cubicBezTo>
                      <a:pt x="43956" y="147593"/>
                      <a:pt x="46039" y="146635"/>
                      <a:pt x="48149" y="146635"/>
                    </a:cubicBezTo>
                    <a:cubicBezTo>
                      <a:pt x="49577" y="146635"/>
                      <a:pt x="51017" y="147074"/>
                      <a:pt x="52254" y="147984"/>
                    </a:cubicBezTo>
                    <a:cubicBezTo>
                      <a:pt x="53657" y="149037"/>
                      <a:pt x="55231" y="149512"/>
                      <a:pt x="56769" y="149512"/>
                    </a:cubicBezTo>
                    <a:cubicBezTo>
                      <a:pt x="60708" y="149512"/>
                      <a:pt x="64410" y="146394"/>
                      <a:pt x="64410" y="141881"/>
                    </a:cubicBezTo>
                    <a:cubicBezTo>
                      <a:pt x="64410" y="141832"/>
                      <a:pt x="64385" y="100829"/>
                      <a:pt x="64483" y="100143"/>
                    </a:cubicBezTo>
                    <a:cubicBezTo>
                      <a:pt x="64980" y="97101"/>
                      <a:pt x="67622" y="94895"/>
                      <a:pt x="70621" y="94895"/>
                    </a:cubicBezTo>
                    <a:close/>
                    <a:moveTo>
                      <a:pt x="14044" y="0"/>
                    </a:moveTo>
                    <a:cubicBezTo>
                      <a:pt x="6300" y="0"/>
                      <a:pt x="1" y="6176"/>
                      <a:pt x="1" y="13749"/>
                    </a:cubicBezTo>
                    <a:lnTo>
                      <a:pt x="1" y="173449"/>
                    </a:lnTo>
                    <a:cubicBezTo>
                      <a:pt x="1" y="175164"/>
                      <a:pt x="1373" y="176537"/>
                      <a:pt x="3089" y="176537"/>
                    </a:cubicBezTo>
                    <a:cubicBezTo>
                      <a:pt x="4780" y="176537"/>
                      <a:pt x="6153" y="175164"/>
                      <a:pt x="6153" y="173449"/>
                    </a:cubicBezTo>
                    <a:lnTo>
                      <a:pt x="6153" y="13749"/>
                    </a:lnTo>
                    <a:cubicBezTo>
                      <a:pt x="6153" y="9558"/>
                      <a:pt x="9706" y="6176"/>
                      <a:pt x="14044" y="6176"/>
                    </a:cubicBezTo>
                    <a:lnTo>
                      <a:pt x="142421" y="6176"/>
                    </a:lnTo>
                    <a:cubicBezTo>
                      <a:pt x="146784" y="6176"/>
                      <a:pt x="150313" y="9558"/>
                      <a:pt x="150313" y="13749"/>
                    </a:cubicBezTo>
                    <a:lnTo>
                      <a:pt x="150313" y="195408"/>
                    </a:lnTo>
                    <a:cubicBezTo>
                      <a:pt x="150313" y="199575"/>
                      <a:pt x="146784" y="202982"/>
                      <a:pt x="142421" y="202982"/>
                    </a:cubicBezTo>
                    <a:lnTo>
                      <a:pt x="108673" y="202982"/>
                    </a:lnTo>
                    <a:cubicBezTo>
                      <a:pt x="111712" y="201511"/>
                      <a:pt x="113820" y="198399"/>
                      <a:pt x="113820" y="194796"/>
                    </a:cubicBezTo>
                    <a:cubicBezTo>
                      <a:pt x="114089" y="187566"/>
                      <a:pt x="113060" y="185776"/>
                      <a:pt x="114947" y="183865"/>
                    </a:cubicBezTo>
                    <a:cubicBezTo>
                      <a:pt x="115315" y="183473"/>
                      <a:pt x="115682" y="183081"/>
                      <a:pt x="116025" y="182688"/>
                    </a:cubicBezTo>
                    <a:lnTo>
                      <a:pt x="134946" y="182688"/>
                    </a:lnTo>
                    <a:cubicBezTo>
                      <a:pt x="139505" y="182688"/>
                      <a:pt x="143230" y="178963"/>
                      <a:pt x="143230" y="174404"/>
                    </a:cubicBezTo>
                    <a:lnTo>
                      <a:pt x="143230" y="27915"/>
                    </a:lnTo>
                    <a:cubicBezTo>
                      <a:pt x="143230" y="23357"/>
                      <a:pt x="139505" y="19656"/>
                      <a:pt x="134946" y="19656"/>
                    </a:cubicBezTo>
                    <a:lnTo>
                      <a:pt x="122398" y="19656"/>
                    </a:lnTo>
                    <a:cubicBezTo>
                      <a:pt x="120707" y="19656"/>
                      <a:pt x="119310" y="21029"/>
                      <a:pt x="119310" y="22744"/>
                    </a:cubicBezTo>
                    <a:cubicBezTo>
                      <a:pt x="119310" y="24435"/>
                      <a:pt x="120707" y="25832"/>
                      <a:pt x="122398" y="25832"/>
                    </a:cubicBezTo>
                    <a:lnTo>
                      <a:pt x="134946" y="25832"/>
                    </a:lnTo>
                    <a:cubicBezTo>
                      <a:pt x="136123" y="25832"/>
                      <a:pt x="137054" y="26764"/>
                      <a:pt x="137054" y="27915"/>
                    </a:cubicBezTo>
                    <a:lnTo>
                      <a:pt x="137054" y="174404"/>
                    </a:lnTo>
                    <a:cubicBezTo>
                      <a:pt x="137054" y="175581"/>
                      <a:pt x="136123" y="176512"/>
                      <a:pt x="134946" y="176512"/>
                    </a:cubicBezTo>
                    <a:lnTo>
                      <a:pt x="119800" y="176512"/>
                    </a:lnTo>
                    <a:cubicBezTo>
                      <a:pt x="122275" y="170360"/>
                      <a:pt x="121099" y="166243"/>
                      <a:pt x="121417" y="156930"/>
                    </a:cubicBezTo>
                    <a:cubicBezTo>
                      <a:pt x="121417" y="144553"/>
                      <a:pt x="111344" y="134480"/>
                      <a:pt x="98967" y="134480"/>
                    </a:cubicBezTo>
                    <a:lnTo>
                      <a:pt x="83404" y="134480"/>
                    </a:lnTo>
                    <a:lnTo>
                      <a:pt x="83404" y="116711"/>
                    </a:lnTo>
                    <a:lnTo>
                      <a:pt x="123991" y="116711"/>
                    </a:lnTo>
                    <a:cubicBezTo>
                      <a:pt x="127446" y="116711"/>
                      <a:pt x="130265" y="113892"/>
                      <a:pt x="130265" y="110437"/>
                    </a:cubicBezTo>
                    <a:lnTo>
                      <a:pt x="130265" y="86344"/>
                    </a:lnTo>
                    <a:cubicBezTo>
                      <a:pt x="130265" y="84653"/>
                      <a:pt x="128868" y="83281"/>
                      <a:pt x="127177" y="83281"/>
                    </a:cubicBezTo>
                    <a:cubicBezTo>
                      <a:pt x="125461" y="83281"/>
                      <a:pt x="124089" y="84653"/>
                      <a:pt x="124089" y="86344"/>
                    </a:cubicBezTo>
                    <a:cubicBezTo>
                      <a:pt x="124044" y="109444"/>
                      <a:pt x="124181" y="110547"/>
                      <a:pt x="124044" y="110547"/>
                    </a:cubicBezTo>
                    <a:cubicBezTo>
                      <a:pt x="124029" y="110547"/>
                      <a:pt x="124012" y="110535"/>
                      <a:pt x="123991" y="110535"/>
                    </a:cubicBezTo>
                    <a:lnTo>
                      <a:pt x="83404" y="110535"/>
                    </a:lnTo>
                    <a:lnTo>
                      <a:pt x="83404" y="101319"/>
                    </a:lnTo>
                    <a:cubicBezTo>
                      <a:pt x="83404" y="95756"/>
                      <a:pt x="79826" y="90854"/>
                      <a:pt x="74851" y="89040"/>
                    </a:cubicBezTo>
                    <a:cubicBezTo>
                      <a:pt x="74973" y="88820"/>
                      <a:pt x="76566" y="85634"/>
                      <a:pt x="92816" y="53184"/>
                    </a:cubicBezTo>
                    <a:cubicBezTo>
                      <a:pt x="93812" y="50718"/>
                      <a:pt x="91685" y="48916"/>
                      <a:pt x="89727" y="48916"/>
                    </a:cubicBezTo>
                    <a:cubicBezTo>
                      <a:pt x="88746" y="48916"/>
                      <a:pt x="87808" y="49368"/>
                      <a:pt x="87326" y="50415"/>
                    </a:cubicBezTo>
                    <a:lnTo>
                      <a:pt x="68282" y="88550"/>
                    </a:lnTo>
                    <a:cubicBezTo>
                      <a:pt x="62106" y="89702"/>
                      <a:pt x="57842" y="95119"/>
                      <a:pt x="57842" y="101099"/>
                    </a:cubicBezTo>
                    <a:lnTo>
                      <a:pt x="57842" y="110535"/>
                    </a:lnTo>
                    <a:cubicBezTo>
                      <a:pt x="53530" y="110527"/>
                      <a:pt x="49947" y="110524"/>
                      <a:pt x="46970" y="110524"/>
                    </a:cubicBezTo>
                    <a:cubicBezTo>
                      <a:pt x="39422" y="110524"/>
                      <a:pt x="35768" y="110542"/>
                      <a:pt x="34007" y="110542"/>
                    </a:cubicBezTo>
                    <a:cubicBezTo>
                      <a:pt x="32130" y="110542"/>
                      <a:pt x="32401" y="110521"/>
                      <a:pt x="32401" y="110437"/>
                    </a:cubicBezTo>
                    <a:lnTo>
                      <a:pt x="32401" y="39704"/>
                    </a:lnTo>
                    <a:cubicBezTo>
                      <a:pt x="32401" y="39631"/>
                      <a:pt x="32450" y="39582"/>
                      <a:pt x="32499" y="39582"/>
                    </a:cubicBezTo>
                    <a:cubicBezTo>
                      <a:pt x="51984" y="39597"/>
                      <a:pt x="67330" y="39601"/>
                      <a:pt x="79416" y="39601"/>
                    </a:cubicBezTo>
                    <a:cubicBezTo>
                      <a:pt x="100768" y="39601"/>
                      <a:pt x="111941" y="39587"/>
                      <a:pt x="117777" y="39587"/>
                    </a:cubicBezTo>
                    <a:cubicBezTo>
                      <a:pt x="124812" y="39587"/>
                      <a:pt x="124089" y="39608"/>
                      <a:pt x="124089" y="39704"/>
                    </a:cubicBezTo>
                    <a:lnTo>
                      <a:pt x="124089" y="75242"/>
                    </a:lnTo>
                    <a:cubicBezTo>
                      <a:pt x="124089" y="76958"/>
                      <a:pt x="125461" y="78330"/>
                      <a:pt x="127177" y="78330"/>
                    </a:cubicBezTo>
                    <a:cubicBezTo>
                      <a:pt x="128868" y="78330"/>
                      <a:pt x="130265" y="76958"/>
                      <a:pt x="130265" y="75242"/>
                    </a:cubicBezTo>
                    <a:lnTo>
                      <a:pt x="130265" y="39704"/>
                    </a:lnTo>
                    <a:cubicBezTo>
                      <a:pt x="130265" y="36248"/>
                      <a:pt x="127446" y="33430"/>
                      <a:pt x="123991" y="33430"/>
                    </a:cubicBezTo>
                    <a:lnTo>
                      <a:pt x="32499" y="33430"/>
                    </a:lnTo>
                    <a:cubicBezTo>
                      <a:pt x="29044" y="33430"/>
                      <a:pt x="26225" y="36248"/>
                      <a:pt x="26225" y="39704"/>
                    </a:cubicBezTo>
                    <a:lnTo>
                      <a:pt x="26225" y="110437"/>
                    </a:lnTo>
                    <a:cubicBezTo>
                      <a:pt x="26225" y="113892"/>
                      <a:pt x="29044" y="116711"/>
                      <a:pt x="32499" y="116711"/>
                    </a:cubicBezTo>
                    <a:lnTo>
                      <a:pt x="57842" y="116711"/>
                    </a:lnTo>
                    <a:lnTo>
                      <a:pt x="57842" y="141881"/>
                    </a:lnTo>
                    <a:cubicBezTo>
                      <a:pt x="57842" y="142498"/>
                      <a:pt x="57335" y="142925"/>
                      <a:pt x="56795" y="142925"/>
                    </a:cubicBezTo>
                    <a:cubicBezTo>
                      <a:pt x="56584" y="142925"/>
                      <a:pt x="56368" y="142859"/>
                      <a:pt x="56175" y="142715"/>
                    </a:cubicBezTo>
                    <a:cubicBezTo>
                      <a:pt x="53718" y="140886"/>
                      <a:pt x="50913" y="140055"/>
                      <a:pt x="48168" y="140055"/>
                    </a:cubicBezTo>
                    <a:cubicBezTo>
                      <a:pt x="38482" y="140055"/>
                      <a:pt x="29557" y="150397"/>
                      <a:pt x="39411" y="163670"/>
                    </a:cubicBezTo>
                    <a:cubicBezTo>
                      <a:pt x="39435" y="163694"/>
                      <a:pt x="39460" y="163719"/>
                      <a:pt x="39484" y="163743"/>
                    </a:cubicBezTo>
                    <a:lnTo>
                      <a:pt x="49656" y="176512"/>
                    </a:lnTo>
                    <a:lnTo>
                      <a:pt x="21520" y="176512"/>
                    </a:lnTo>
                    <a:cubicBezTo>
                      <a:pt x="20368" y="176512"/>
                      <a:pt x="19436" y="175581"/>
                      <a:pt x="19436" y="174404"/>
                    </a:cubicBezTo>
                    <a:lnTo>
                      <a:pt x="19436" y="27915"/>
                    </a:lnTo>
                    <a:cubicBezTo>
                      <a:pt x="19436" y="26764"/>
                      <a:pt x="20368" y="25832"/>
                      <a:pt x="21520" y="25832"/>
                    </a:cubicBezTo>
                    <a:lnTo>
                      <a:pt x="111295" y="25832"/>
                    </a:lnTo>
                    <a:cubicBezTo>
                      <a:pt x="112986" y="25832"/>
                      <a:pt x="114383" y="24435"/>
                      <a:pt x="114383" y="22744"/>
                    </a:cubicBezTo>
                    <a:cubicBezTo>
                      <a:pt x="114383" y="21029"/>
                      <a:pt x="112986" y="19656"/>
                      <a:pt x="111295" y="19656"/>
                    </a:cubicBezTo>
                    <a:lnTo>
                      <a:pt x="21520" y="19656"/>
                    </a:lnTo>
                    <a:cubicBezTo>
                      <a:pt x="16961" y="19656"/>
                      <a:pt x="13260" y="23357"/>
                      <a:pt x="13260" y="27915"/>
                    </a:cubicBezTo>
                    <a:lnTo>
                      <a:pt x="13260" y="174404"/>
                    </a:lnTo>
                    <a:cubicBezTo>
                      <a:pt x="13260" y="178963"/>
                      <a:pt x="16961" y="182688"/>
                      <a:pt x="21520" y="182688"/>
                    </a:cubicBezTo>
                    <a:lnTo>
                      <a:pt x="54704" y="182688"/>
                    </a:lnTo>
                    <a:cubicBezTo>
                      <a:pt x="56837" y="184943"/>
                      <a:pt x="58503" y="185458"/>
                      <a:pt x="58503" y="187713"/>
                    </a:cubicBezTo>
                    <a:lnTo>
                      <a:pt x="58503" y="194796"/>
                    </a:lnTo>
                    <a:cubicBezTo>
                      <a:pt x="58503" y="198399"/>
                      <a:pt x="60611" y="201511"/>
                      <a:pt x="63650" y="202982"/>
                    </a:cubicBezTo>
                    <a:lnTo>
                      <a:pt x="14044" y="202982"/>
                    </a:lnTo>
                    <a:cubicBezTo>
                      <a:pt x="9706" y="202982"/>
                      <a:pt x="6153" y="199575"/>
                      <a:pt x="6153" y="195408"/>
                    </a:cubicBezTo>
                    <a:lnTo>
                      <a:pt x="6153" y="185801"/>
                    </a:lnTo>
                    <a:cubicBezTo>
                      <a:pt x="6153" y="184085"/>
                      <a:pt x="4780" y="182713"/>
                      <a:pt x="3089" y="182713"/>
                    </a:cubicBezTo>
                    <a:cubicBezTo>
                      <a:pt x="1373" y="182713"/>
                      <a:pt x="1" y="184085"/>
                      <a:pt x="1" y="185801"/>
                    </a:cubicBezTo>
                    <a:lnTo>
                      <a:pt x="1" y="195408"/>
                    </a:lnTo>
                    <a:cubicBezTo>
                      <a:pt x="1" y="202982"/>
                      <a:pt x="6300" y="209133"/>
                      <a:pt x="14044" y="209133"/>
                    </a:cubicBezTo>
                    <a:lnTo>
                      <a:pt x="142421" y="209133"/>
                    </a:lnTo>
                    <a:cubicBezTo>
                      <a:pt x="150191" y="209133"/>
                      <a:pt x="156489" y="202982"/>
                      <a:pt x="156489" y="195408"/>
                    </a:cubicBezTo>
                    <a:lnTo>
                      <a:pt x="156489" y="13749"/>
                    </a:lnTo>
                    <a:cubicBezTo>
                      <a:pt x="156489" y="6176"/>
                      <a:pt x="150191" y="0"/>
                      <a:pt x="1424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4"/>
              <p:cNvSpPr/>
              <p:nvPr/>
            </p:nvSpPr>
            <p:spPr>
              <a:xfrm>
                <a:off x="3264675" y="478900"/>
                <a:ext cx="666050" cy="153825"/>
              </a:xfrm>
              <a:custGeom>
                <a:avLst/>
                <a:gdLst/>
                <a:ahLst/>
                <a:cxnLst/>
                <a:rect l="l" t="t" r="r" b="b"/>
                <a:pathLst>
                  <a:path w="26642" h="6153" extrusionOk="0">
                    <a:moveTo>
                      <a:pt x="3088" y="1"/>
                    </a:moveTo>
                    <a:cubicBezTo>
                      <a:pt x="1373" y="1"/>
                      <a:pt x="0" y="1373"/>
                      <a:pt x="0" y="3089"/>
                    </a:cubicBezTo>
                    <a:cubicBezTo>
                      <a:pt x="0" y="4780"/>
                      <a:pt x="1373" y="6153"/>
                      <a:pt x="3088" y="6153"/>
                    </a:cubicBezTo>
                    <a:lnTo>
                      <a:pt x="23553" y="6153"/>
                    </a:lnTo>
                    <a:cubicBezTo>
                      <a:pt x="25269" y="6153"/>
                      <a:pt x="26641" y="4780"/>
                      <a:pt x="26641" y="3089"/>
                    </a:cubicBezTo>
                    <a:cubicBezTo>
                      <a:pt x="26641" y="1373"/>
                      <a:pt x="25269" y="1"/>
                      <a:pt x="2355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4"/>
              <p:cNvSpPr/>
              <p:nvPr/>
            </p:nvSpPr>
            <p:spPr>
              <a:xfrm>
                <a:off x="4104700" y="485650"/>
                <a:ext cx="154425" cy="15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153" extrusionOk="0">
                    <a:moveTo>
                      <a:pt x="3089" y="1"/>
                    </a:moveTo>
                    <a:cubicBezTo>
                      <a:pt x="1373" y="1"/>
                      <a:pt x="1" y="1373"/>
                      <a:pt x="1" y="3064"/>
                    </a:cubicBezTo>
                    <a:cubicBezTo>
                      <a:pt x="1" y="4780"/>
                      <a:pt x="1373" y="6152"/>
                      <a:pt x="3089" y="6152"/>
                    </a:cubicBezTo>
                    <a:cubicBezTo>
                      <a:pt x="4780" y="6152"/>
                      <a:pt x="6177" y="4780"/>
                      <a:pt x="6177" y="3064"/>
                    </a:cubicBezTo>
                    <a:cubicBezTo>
                      <a:pt x="6177" y="1373"/>
                      <a:pt x="4780" y="1"/>
                      <a:pt x="308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4"/>
              <p:cNvSpPr/>
              <p:nvPr/>
            </p:nvSpPr>
            <p:spPr>
              <a:xfrm>
                <a:off x="3921500" y="2062175"/>
                <a:ext cx="458350" cy="655025"/>
              </a:xfrm>
              <a:custGeom>
                <a:avLst/>
                <a:gdLst/>
                <a:ahLst/>
                <a:cxnLst/>
                <a:rect l="l" t="t" r="r" b="b"/>
                <a:pathLst>
                  <a:path w="18334" h="26201" extrusionOk="0">
                    <a:moveTo>
                      <a:pt x="9167" y="5295"/>
                    </a:moveTo>
                    <a:cubicBezTo>
                      <a:pt x="11446" y="5295"/>
                      <a:pt x="12549" y="6299"/>
                      <a:pt x="12549" y="8407"/>
                    </a:cubicBezTo>
                    <a:lnTo>
                      <a:pt x="12549" y="17794"/>
                    </a:lnTo>
                    <a:cubicBezTo>
                      <a:pt x="12549" y="19902"/>
                      <a:pt x="11446" y="20907"/>
                      <a:pt x="9167" y="20907"/>
                    </a:cubicBezTo>
                    <a:cubicBezTo>
                      <a:pt x="6912" y="20907"/>
                      <a:pt x="5858" y="19926"/>
                      <a:pt x="5858" y="17794"/>
                    </a:cubicBezTo>
                    <a:lnTo>
                      <a:pt x="5858" y="8407"/>
                    </a:lnTo>
                    <a:cubicBezTo>
                      <a:pt x="5858" y="6275"/>
                      <a:pt x="6912" y="5295"/>
                      <a:pt x="9167" y="5295"/>
                    </a:cubicBezTo>
                    <a:close/>
                    <a:moveTo>
                      <a:pt x="9167" y="1"/>
                    </a:moveTo>
                    <a:cubicBezTo>
                      <a:pt x="3260" y="1"/>
                      <a:pt x="1" y="2991"/>
                      <a:pt x="1" y="8407"/>
                    </a:cubicBezTo>
                    <a:lnTo>
                      <a:pt x="1" y="17794"/>
                    </a:lnTo>
                    <a:cubicBezTo>
                      <a:pt x="1" y="23210"/>
                      <a:pt x="3260" y="26200"/>
                      <a:pt x="9167" y="26200"/>
                    </a:cubicBezTo>
                    <a:cubicBezTo>
                      <a:pt x="15098" y="26200"/>
                      <a:pt x="18333" y="23210"/>
                      <a:pt x="18333" y="17794"/>
                    </a:cubicBezTo>
                    <a:lnTo>
                      <a:pt x="18333" y="8407"/>
                    </a:lnTo>
                    <a:cubicBezTo>
                      <a:pt x="18333" y="2991"/>
                      <a:pt x="15098" y="1"/>
                      <a:pt x="916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4"/>
              <p:cNvSpPr/>
              <p:nvPr/>
            </p:nvSpPr>
            <p:spPr>
              <a:xfrm>
                <a:off x="3220550" y="1522975"/>
                <a:ext cx="458950" cy="655650"/>
              </a:xfrm>
              <a:custGeom>
                <a:avLst/>
                <a:gdLst/>
                <a:ahLst/>
                <a:cxnLst/>
                <a:rect l="l" t="t" r="r" b="b"/>
                <a:pathLst>
                  <a:path w="18358" h="26226" extrusionOk="0">
                    <a:moveTo>
                      <a:pt x="9191" y="5295"/>
                    </a:moveTo>
                    <a:cubicBezTo>
                      <a:pt x="11446" y="5295"/>
                      <a:pt x="12549" y="6324"/>
                      <a:pt x="12549" y="8432"/>
                    </a:cubicBezTo>
                    <a:lnTo>
                      <a:pt x="12549" y="17794"/>
                    </a:lnTo>
                    <a:cubicBezTo>
                      <a:pt x="12549" y="19902"/>
                      <a:pt x="11446" y="20931"/>
                      <a:pt x="9191" y="20931"/>
                    </a:cubicBezTo>
                    <a:cubicBezTo>
                      <a:pt x="6912" y="20931"/>
                      <a:pt x="5858" y="19927"/>
                      <a:pt x="5858" y="17794"/>
                    </a:cubicBezTo>
                    <a:lnTo>
                      <a:pt x="5858" y="8432"/>
                    </a:lnTo>
                    <a:cubicBezTo>
                      <a:pt x="5858" y="6275"/>
                      <a:pt x="6912" y="5295"/>
                      <a:pt x="9191" y="5295"/>
                    </a:cubicBezTo>
                    <a:close/>
                    <a:moveTo>
                      <a:pt x="9191" y="1"/>
                    </a:moveTo>
                    <a:cubicBezTo>
                      <a:pt x="3260" y="1"/>
                      <a:pt x="1" y="2991"/>
                      <a:pt x="1" y="8432"/>
                    </a:cubicBezTo>
                    <a:lnTo>
                      <a:pt x="1" y="17794"/>
                    </a:lnTo>
                    <a:cubicBezTo>
                      <a:pt x="1" y="23235"/>
                      <a:pt x="3260" y="26225"/>
                      <a:pt x="9191" y="26225"/>
                    </a:cubicBezTo>
                    <a:cubicBezTo>
                      <a:pt x="15098" y="26225"/>
                      <a:pt x="18358" y="23235"/>
                      <a:pt x="18358" y="17794"/>
                    </a:cubicBezTo>
                    <a:lnTo>
                      <a:pt x="18358" y="8432"/>
                    </a:lnTo>
                    <a:cubicBezTo>
                      <a:pt x="18358" y="2991"/>
                      <a:pt x="15098" y="1"/>
                      <a:pt x="91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700" y="-261761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978400" y="1049867"/>
            <a:ext cx="264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LEGISLAÇÃO- 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69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675" y="-1079575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301067" y="1806222"/>
            <a:ext cx="3059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Circulares informativo</a:t>
            </a:r>
            <a:r>
              <a:rPr lang="pt-BR" dirty="0" smtClean="0">
                <a:solidFill>
                  <a:srgbClr val="FF0000"/>
                </a:solidFill>
              </a:rPr>
              <a:t>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62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581225" y="2280356"/>
            <a:ext cx="255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VIDEOCONFERÊNCIAS- CHAMADAS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8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642125" y="914400"/>
            <a:ext cx="2989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</a:rPr>
              <a:t>Atpc</a:t>
            </a:r>
            <a:r>
              <a:rPr lang="pt-BR" b="1" dirty="0" smtClean="0">
                <a:solidFill>
                  <a:srgbClr val="FF0000"/>
                </a:solidFill>
              </a:rPr>
              <a:t> formativos -EFAPE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82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3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11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26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32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GUIDING PRINCIPLES</a:t>
            </a:r>
            <a:endParaRPr/>
          </a:p>
        </p:txBody>
      </p:sp>
      <p:sp>
        <p:nvSpPr>
          <p:cNvPr id="246" name="Google Shape;246;p35"/>
          <p:cNvSpPr txBox="1">
            <a:spLocks noGrp="1"/>
          </p:cNvSpPr>
          <p:nvPr>
            <p:ph type="subTitle" idx="1"/>
          </p:nvPr>
        </p:nvSpPr>
        <p:spPr>
          <a:xfrm>
            <a:off x="1184450" y="2491000"/>
            <a:ext cx="31782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Mercury is the closest planet to the Sun and the smallest one in the Solar System—it’s only a bit larger than our Moon. The planet’s name has nothing to do with the liquid metal since it was named after the Roman messenger god, Mercury</a:t>
            </a:r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MISSION</a:t>
            </a:r>
            <a:endParaRPr/>
          </a:p>
        </p:txBody>
      </p:sp>
      <p:sp>
        <p:nvSpPr>
          <p:cNvPr id="248" name="Google Shape;248;p35"/>
          <p:cNvSpPr txBox="1">
            <a:spLocks noGrp="1"/>
          </p:cNvSpPr>
          <p:nvPr>
            <p:ph type="subTitle" idx="3"/>
          </p:nvPr>
        </p:nvSpPr>
        <p:spPr>
          <a:xfrm>
            <a:off x="4781275" y="2491000"/>
            <a:ext cx="31782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 has a beautiful name and is the second planet from the Sun. It’s terribly hot—even hotter than Mercury—and its atmosphere is extremely poisonous. It’s the second-brightest natural object in the night sky after the Moon</a:t>
            </a:r>
            <a:endParaRPr/>
          </a:p>
        </p:txBody>
      </p:sp>
      <p:sp>
        <p:nvSpPr>
          <p:cNvPr id="249" name="Google Shape;249;p35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VISION</a:t>
            </a:r>
            <a:endParaRPr/>
          </a:p>
        </p:txBody>
      </p:sp>
      <p:grpSp>
        <p:nvGrpSpPr>
          <p:cNvPr id="250" name="Google Shape;250;p35"/>
          <p:cNvGrpSpPr/>
          <p:nvPr/>
        </p:nvGrpSpPr>
        <p:grpSpPr>
          <a:xfrm>
            <a:off x="2269625" y="1417138"/>
            <a:ext cx="1008000" cy="1008000"/>
            <a:chOff x="5866375" y="1417138"/>
            <a:chExt cx="1008000" cy="1008000"/>
          </a:xfrm>
        </p:grpSpPr>
        <p:sp>
          <p:nvSpPr>
            <p:cNvPr id="251" name="Google Shape;251;p35"/>
            <p:cNvSpPr/>
            <p:nvPr/>
          </p:nvSpPr>
          <p:spPr>
            <a:xfrm>
              <a:off x="586637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35"/>
            <p:cNvGrpSpPr/>
            <p:nvPr/>
          </p:nvGrpSpPr>
          <p:grpSpPr>
            <a:xfrm>
              <a:off x="6165470" y="1663094"/>
              <a:ext cx="519671" cy="516103"/>
              <a:chOff x="4164909" y="1456607"/>
              <a:chExt cx="935502" cy="929078"/>
            </a:xfrm>
          </p:grpSpPr>
          <p:grpSp>
            <p:nvGrpSpPr>
              <p:cNvPr id="253" name="Google Shape;253;p35"/>
              <p:cNvGrpSpPr/>
              <p:nvPr/>
            </p:nvGrpSpPr>
            <p:grpSpPr>
              <a:xfrm>
                <a:off x="4164909" y="1456607"/>
                <a:ext cx="935502" cy="929078"/>
                <a:chOff x="1190625" y="238125"/>
                <a:chExt cx="5264500" cy="5228350"/>
              </a:xfrm>
            </p:grpSpPr>
            <p:sp>
              <p:nvSpPr>
                <p:cNvPr id="254" name="Google Shape;254;p35"/>
                <p:cNvSpPr/>
                <p:nvPr/>
              </p:nvSpPr>
              <p:spPr>
                <a:xfrm>
                  <a:off x="3151325" y="4853725"/>
                  <a:ext cx="204050" cy="2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8187" extrusionOk="0">
                      <a:moveTo>
                        <a:pt x="4093" y="1"/>
                      </a:moveTo>
                      <a:cubicBezTo>
                        <a:pt x="3015" y="1"/>
                        <a:pt x="1961" y="442"/>
                        <a:pt x="1201" y="1202"/>
                      </a:cubicBezTo>
                      <a:cubicBezTo>
                        <a:pt x="441" y="1961"/>
                        <a:pt x="0" y="3015"/>
                        <a:pt x="0" y="4094"/>
                      </a:cubicBezTo>
                      <a:cubicBezTo>
                        <a:pt x="0" y="5172"/>
                        <a:pt x="441" y="6226"/>
                        <a:pt x="1201" y="6986"/>
                      </a:cubicBezTo>
                      <a:cubicBezTo>
                        <a:pt x="1961" y="7745"/>
                        <a:pt x="3015" y="8187"/>
                        <a:pt x="4093" y="8187"/>
                      </a:cubicBezTo>
                      <a:cubicBezTo>
                        <a:pt x="5147" y="8187"/>
                        <a:pt x="6225" y="7745"/>
                        <a:pt x="6985" y="6986"/>
                      </a:cubicBezTo>
                      <a:cubicBezTo>
                        <a:pt x="7720" y="6226"/>
                        <a:pt x="8161" y="5172"/>
                        <a:pt x="8161" y="4094"/>
                      </a:cubicBezTo>
                      <a:cubicBezTo>
                        <a:pt x="8161" y="3015"/>
                        <a:pt x="7720" y="1961"/>
                        <a:pt x="6985" y="1202"/>
                      </a:cubicBezTo>
                      <a:cubicBezTo>
                        <a:pt x="6225" y="442"/>
                        <a:pt x="5147" y="1"/>
                        <a:pt x="4093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5" name="Google Shape;255;p35"/>
                <p:cNvSpPr/>
                <p:nvPr/>
              </p:nvSpPr>
              <p:spPr>
                <a:xfrm>
                  <a:off x="1190625" y="238125"/>
                  <a:ext cx="5264500" cy="522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580" h="209134" extrusionOk="0">
                      <a:moveTo>
                        <a:pt x="109138" y="8161"/>
                      </a:moveTo>
                      <a:lnTo>
                        <a:pt x="109138" y="24827"/>
                      </a:lnTo>
                      <a:cubicBezTo>
                        <a:pt x="109138" y="27352"/>
                        <a:pt x="107079" y="29411"/>
                        <a:pt x="104530" y="29411"/>
                      </a:cubicBezTo>
                      <a:lnTo>
                        <a:pt x="60488" y="29411"/>
                      </a:lnTo>
                      <a:cubicBezTo>
                        <a:pt x="57963" y="29411"/>
                        <a:pt x="55905" y="27352"/>
                        <a:pt x="55905" y="24827"/>
                      </a:cubicBezTo>
                      <a:lnTo>
                        <a:pt x="55905" y="8161"/>
                      </a:lnTo>
                      <a:close/>
                      <a:moveTo>
                        <a:pt x="194257" y="59501"/>
                      </a:moveTo>
                      <a:cubicBezTo>
                        <a:pt x="195978" y="59501"/>
                        <a:pt x="197700" y="60157"/>
                        <a:pt x="199011" y="61468"/>
                      </a:cubicBezTo>
                      <a:cubicBezTo>
                        <a:pt x="201634" y="64090"/>
                        <a:pt x="201634" y="68330"/>
                        <a:pt x="199011" y="70953"/>
                      </a:cubicBezTo>
                      <a:lnTo>
                        <a:pt x="196634" y="73330"/>
                      </a:lnTo>
                      <a:lnTo>
                        <a:pt x="187149" y="63821"/>
                      </a:lnTo>
                      <a:lnTo>
                        <a:pt x="189502" y="61468"/>
                      </a:lnTo>
                      <a:cubicBezTo>
                        <a:pt x="190813" y="60157"/>
                        <a:pt x="192535" y="59501"/>
                        <a:pt x="194257" y="59501"/>
                      </a:cubicBezTo>
                      <a:close/>
                      <a:moveTo>
                        <a:pt x="151146" y="8161"/>
                      </a:moveTo>
                      <a:cubicBezTo>
                        <a:pt x="154283" y="8161"/>
                        <a:pt x="156856" y="10735"/>
                        <a:pt x="156856" y="13896"/>
                      </a:cubicBezTo>
                      <a:lnTo>
                        <a:pt x="156856" y="82546"/>
                      </a:lnTo>
                      <a:lnTo>
                        <a:pt x="148695" y="90731"/>
                      </a:lnTo>
                      <a:lnTo>
                        <a:pt x="148695" y="20416"/>
                      </a:lnTo>
                      <a:cubicBezTo>
                        <a:pt x="148695" y="18161"/>
                        <a:pt x="146857" y="16347"/>
                        <a:pt x="144602" y="16347"/>
                      </a:cubicBezTo>
                      <a:lnTo>
                        <a:pt x="117299" y="16347"/>
                      </a:lnTo>
                      <a:lnTo>
                        <a:pt x="117299" y="8161"/>
                      </a:lnTo>
                      <a:close/>
                      <a:moveTo>
                        <a:pt x="181365" y="69605"/>
                      </a:moveTo>
                      <a:lnTo>
                        <a:pt x="190874" y="79114"/>
                      </a:lnTo>
                      <a:lnTo>
                        <a:pt x="183791" y="86197"/>
                      </a:lnTo>
                      <a:lnTo>
                        <a:pt x="154038" y="115926"/>
                      </a:lnTo>
                      <a:lnTo>
                        <a:pt x="144528" y="106442"/>
                      </a:lnTo>
                      <a:lnTo>
                        <a:pt x="181365" y="69605"/>
                      </a:lnTo>
                      <a:close/>
                      <a:moveTo>
                        <a:pt x="140068" y="113525"/>
                      </a:moveTo>
                      <a:lnTo>
                        <a:pt x="146930" y="120387"/>
                      </a:lnTo>
                      <a:lnTo>
                        <a:pt x="134553" y="125902"/>
                      </a:lnTo>
                      <a:lnTo>
                        <a:pt x="140068" y="113525"/>
                      </a:lnTo>
                      <a:close/>
                      <a:moveTo>
                        <a:pt x="47719" y="8161"/>
                      </a:moveTo>
                      <a:lnTo>
                        <a:pt x="47719" y="16347"/>
                      </a:lnTo>
                      <a:lnTo>
                        <a:pt x="20416" y="16347"/>
                      </a:lnTo>
                      <a:cubicBezTo>
                        <a:pt x="18161" y="16347"/>
                        <a:pt x="16347" y="18161"/>
                        <a:pt x="16347" y="20416"/>
                      </a:cubicBezTo>
                      <a:lnTo>
                        <a:pt x="16347" y="188718"/>
                      </a:lnTo>
                      <a:cubicBezTo>
                        <a:pt x="16347" y="190972"/>
                        <a:pt x="18161" y="192811"/>
                        <a:pt x="20416" y="192811"/>
                      </a:cubicBezTo>
                      <a:lnTo>
                        <a:pt x="66174" y="192811"/>
                      </a:lnTo>
                      <a:cubicBezTo>
                        <a:pt x="68428" y="192811"/>
                        <a:pt x="70267" y="190972"/>
                        <a:pt x="70267" y="188718"/>
                      </a:cubicBezTo>
                      <a:cubicBezTo>
                        <a:pt x="70267" y="186463"/>
                        <a:pt x="68428" y="184625"/>
                        <a:pt x="66174" y="184625"/>
                      </a:cubicBezTo>
                      <a:lnTo>
                        <a:pt x="24509" y="184625"/>
                      </a:lnTo>
                      <a:lnTo>
                        <a:pt x="24509" y="24509"/>
                      </a:lnTo>
                      <a:lnTo>
                        <a:pt x="47719" y="24509"/>
                      </a:lnTo>
                      <a:lnTo>
                        <a:pt x="47719" y="24827"/>
                      </a:lnTo>
                      <a:cubicBezTo>
                        <a:pt x="47719" y="31861"/>
                        <a:pt x="53454" y="37572"/>
                        <a:pt x="60488" y="37572"/>
                      </a:cubicBezTo>
                      <a:lnTo>
                        <a:pt x="104530" y="37572"/>
                      </a:lnTo>
                      <a:cubicBezTo>
                        <a:pt x="111564" y="37572"/>
                        <a:pt x="117299" y="31861"/>
                        <a:pt x="117299" y="24827"/>
                      </a:cubicBezTo>
                      <a:lnTo>
                        <a:pt x="117299" y="24509"/>
                      </a:lnTo>
                      <a:lnTo>
                        <a:pt x="140509" y="24509"/>
                      </a:lnTo>
                      <a:lnTo>
                        <a:pt x="140509" y="98893"/>
                      </a:lnTo>
                      <a:lnTo>
                        <a:pt x="135852" y="103550"/>
                      </a:lnTo>
                      <a:cubicBezTo>
                        <a:pt x="135509" y="103893"/>
                        <a:pt x="135215" y="104309"/>
                        <a:pt x="135019" y="104775"/>
                      </a:cubicBezTo>
                      <a:lnTo>
                        <a:pt x="122764" y="132323"/>
                      </a:lnTo>
                      <a:cubicBezTo>
                        <a:pt x="122078" y="133867"/>
                        <a:pt x="122397" y="135656"/>
                        <a:pt x="123598" y="136857"/>
                      </a:cubicBezTo>
                      <a:cubicBezTo>
                        <a:pt x="124382" y="137641"/>
                        <a:pt x="125436" y="138058"/>
                        <a:pt x="126490" y="138058"/>
                      </a:cubicBezTo>
                      <a:cubicBezTo>
                        <a:pt x="127053" y="138058"/>
                        <a:pt x="127617" y="137935"/>
                        <a:pt x="128156" y="137715"/>
                      </a:cubicBezTo>
                      <a:lnTo>
                        <a:pt x="140509" y="132200"/>
                      </a:lnTo>
                      <a:lnTo>
                        <a:pt x="140509" y="184625"/>
                      </a:lnTo>
                      <a:lnTo>
                        <a:pt x="98844" y="184625"/>
                      </a:lnTo>
                      <a:cubicBezTo>
                        <a:pt x="96589" y="184625"/>
                        <a:pt x="94775" y="186463"/>
                        <a:pt x="94775" y="188718"/>
                      </a:cubicBezTo>
                      <a:cubicBezTo>
                        <a:pt x="94775" y="190972"/>
                        <a:pt x="96589" y="192811"/>
                        <a:pt x="98844" y="192811"/>
                      </a:cubicBezTo>
                      <a:lnTo>
                        <a:pt x="144602" y="192811"/>
                      </a:lnTo>
                      <a:cubicBezTo>
                        <a:pt x="146857" y="192811"/>
                        <a:pt x="148695" y="190972"/>
                        <a:pt x="148695" y="188718"/>
                      </a:cubicBezTo>
                      <a:lnTo>
                        <a:pt x="148695" y="128573"/>
                      </a:lnTo>
                      <a:lnTo>
                        <a:pt x="155704" y="125436"/>
                      </a:lnTo>
                      <a:cubicBezTo>
                        <a:pt x="156121" y="125240"/>
                        <a:pt x="156513" y="124995"/>
                        <a:pt x="156856" y="124652"/>
                      </a:cubicBezTo>
                      <a:lnTo>
                        <a:pt x="156856" y="195261"/>
                      </a:lnTo>
                      <a:cubicBezTo>
                        <a:pt x="156856" y="198399"/>
                        <a:pt x="154283" y="200972"/>
                        <a:pt x="151146" y="200972"/>
                      </a:cubicBezTo>
                      <a:lnTo>
                        <a:pt x="13896" y="200972"/>
                      </a:lnTo>
                      <a:cubicBezTo>
                        <a:pt x="10735" y="200972"/>
                        <a:pt x="8161" y="198399"/>
                        <a:pt x="8161" y="195261"/>
                      </a:cubicBezTo>
                      <a:lnTo>
                        <a:pt x="8161" y="13896"/>
                      </a:lnTo>
                      <a:cubicBezTo>
                        <a:pt x="8161" y="10735"/>
                        <a:pt x="10735" y="8161"/>
                        <a:pt x="13896" y="8161"/>
                      </a:cubicBezTo>
                      <a:close/>
                      <a:moveTo>
                        <a:pt x="13896" y="0"/>
                      </a:moveTo>
                      <a:cubicBezTo>
                        <a:pt x="6225" y="0"/>
                        <a:pt x="0" y="6225"/>
                        <a:pt x="0" y="13896"/>
                      </a:cubicBezTo>
                      <a:lnTo>
                        <a:pt x="0" y="195261"/>
                      </a:lnTo>
                      <a:cubicBezTo>
                        <a:pt x="0" y="202908"/>
                        <a:pt x="6225" y="209133"/>
                        <a:pt x="13896" y="209133"/>
                      </a:cubicBezTo>
                      <a:lnTo>
                        <a:pt x="151146" y="209133"/>
                      </a:lnTo>
                      <a:cubicBezTo>
                        <a:pt x="158792" y="209133"/>
                        <a:pt x="165018" y="202908"/>
                        <a:pt x="165018" y="195261"/>
                      </a:cubicBezTo>
                      <a:lnTo>
                        <a:pt x="165018" y="116490"/>
                      </a:lnTo>
                      <a:lnTo>
                        <a:pt x="204771" y="76737"/>
                      </a:lnTo>
                      <a:cubicBezTo>
                        <a:pt x="210579" y="70928"/>
                        <a:pt x="210579" y="61493"/>
                        <a:pt x="204771" y="55684"/>
                      </a:cubicBezTo>
                      <a:cubicBezTo>
                        <a:pt x="201879" y="52780"/>
                        <a:pt x="198068" y="51327"/>
                        <a:pt x="194253" y="51327"/>
                      </a:cubicBezTo>
                      <a:cubicBezTo>
                        <a:pt x="190439" y="51327"/>
                        <a:pt x="186622" y="52780"/>
                        <a:pt x="183718" y="55684"/>
                      </a:cubicBezTo>
                      <a:lnTo>
                        <a:pt x="165018" y="74384"/>
                      </a:lnTo>
                      <a:lnTo>
                        <a:pt x="165018" y="13896"/>
                      </a:lnTo>
                      <a:cubicBezTo>
                        <a:pt x="165018" y="6225"/>
                        <a:pt x="158792" y="0"/>
                        <a:pt x="15114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6" name="Google Shape;256;p35"/>
                <p:cNvSpPr/>
                <p:nvPr/>
              </p:nvSpPr>
              <p:spPr>
                <a:xfrm>
                  <a:off x="2089475" y="146355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62"/>
                      </a:lnTo>
                      <a:close/>
                      <a:moveTo>
                        <a:pt x="4069" y="1"/>
                      </a:moveTo>
                      <a:cubicBezTo>
                        <a:pt x="1814" y="1"/>
                        <a:pt x="0" y="1839"/>
                        <a:pt x="0" y="4094"/>
                      </a:cubicBezTo>
                      <a:lnTo>
                        <a:pt x="0" y="30220"/>
                      </a:lnTo>
                      <a:cubicBezTo>
                        <a:pt x="0" y="32475"/>
                        <a:pt x="1814" y="34313"/>
                        <a:pt x="4069" y="34313"/>
                      </a:cubicBezTo>
                      <a:lnTo>
                        <a:pt x="30220" y="34313"/>
                      </a:lnTo>
                      <a:cubicBezTo>
                        <a:pt x="32474" y="34313"/>
                        <a:pt x="34313" y="32475"/>
                        <a:pt x="34313" y="30220"/>
                      </a:cubicBezTo>
                      <a:lnTo>
                        <a:pt x="34313" y="4094"/>
                      </a:lnTo>
                      <a:cubicBezTo>
                        <a:pt x="34313" y="1839"/>
                        <a:pt x="32474" y="1"/>
                        <a:pt x="30220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7" name="Google Shape;257;p35"/>
                <p:cNvSpPr/>
                <p:nvPr/>
              </p:nvSpPr>
              <p:spPr>
                <a:xfrm>
                  <a:off x="2089475" y="2586675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86"/>
                      </a:moveTo>
                      <a:lnTo>
                        <a:pt x="26127" y="26151"/>
                      </a:lnTo>
                      <a:lnTo>
                        <a:pt x="8162" y="26151"/>
                      </a:lnTo>
                      <a:lnTo>
                        <a:pt x="8162" y="8186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38"/>
                        <a:pt x="0" y="4093"/>
                      </a:cubicBezTo>
                      <a:lnTo>
                        <a:pt x="0" y="30244"/>
                      </a:lnTo>
                      <a:cubicBezTo>
                        <a:pt x="0" y="32499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99"/>
                        <a:pt x="34313" y="30244"/>
                      </a:cubicBezTo>
                      <a:lnTo>
                        <a:pt x="34313" y="4093"/>
                      </a:lnTo>
                      <a:cubicBezTo>
                        <a:pt x="34313" y="1838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8" name="Google Shape;258;p35"/>
                <p:cNvSpPr/>
                <p:nvPr/>
              </p:nvSpPr>
              <p:spPr>
                <a:xfrm>
                  <a:off x="2089475" y="3710400"/>
                  <a:ext cx="857825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13" h="34313" extrusionOk="0">
                      <a:moveTo>
                        <a:pt x="26127" y="8162"/>
                      </a:moveTo>
                      <a:lnTo>
                        <a:pt x="26127" y="26127"/>
                      </a:lnTo>
                      <a:lnTo>
                        <a:pt x="8162" y="26127"/>
                      </a:lnTo>
                      <a:lnTo>
                        <a:pt x="8162" y="8162"/>
                      </a:lnTo>
                      <a:close/>
                      <a:moveTo>
                        <a:pt x="4069" y="0"/>
                      </a:moveTo>
                      <a:cubicBezTo>
                        <a:pt x="1814" y="0"/>
                        <a:pt x="0" y="1814"/>
                        <a:pt x="0" y="4069"/>
                      </a:cubicBezTo>
                      <a:lnTo>
                        <a:pt x="0" y="30220"/>
                      </a:lnTo>
                      <a:cubicBezTo>
                        <a:pt x="0" y="32474"/>
                        <a:pt x="1814" y="34312"/>
                        <a:pt x="4069" y="34312"/>
                      </a:cubicBezTo>
                      <a:lnTo>
                        <a:pt x="30220" y="34312"/>
                      </a:lnTo>
                      <a:cubicBezTo>
                        <a:pt x="32474" y="34312"/>
                        <a:pt x="34313" y="32474"/>
                        <a:pt x="34313" y="30220"/>
                      </a:cubicBezTo>
                      <a:lnTo>
                        <a:pt x="34313" y="4069"/>
                      </a:lnTo>
                      <a:cubicBezTo>
                        <a:pt x="34313" y="1814"/>
                        <a:pt x="32474" y="0"/>
                        <a:pt x="3022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9" name="Google Shape;259;p35"/>
                <p:cNvSpPr/>
                <p:nvPr/>
              </p:nvSpPr>
              <p:spPr>
                <a:xfrm>
                  <a:off x="3308775" y="1559900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1"/>
                      </a:moveTo>
                      <a:cubicBezTo>
                        <a:pt x="30962" y="1"/>
                        <a:pt x="29914" y="399"/>
                        <a:pt x="29117" y="1195"/>
                      </a:cubicBezTo>
                      <a:lnTo>
                        <a:pt x="13579" y="16734"/>
                      </a:lnTo>
                      <a:lnTo>
                        <a:pt x="7378" y="10558"/>
                      </a:lnTo>
                      <a:cubicBezTo>
                        <a:pt x="6581" y="9749"/>
                        <a:pt x="5534" y="9345"/>
                        <a:pt x="4486" y="9345"/>
                      </a:cubicBezTo>
                      <a:cubicBezTo>
                        <a:pt x="3438" y="9345"/>
                        <a:pt x="2390" y="9749"/>
                        <a:pt x="1594" y="10558"/>
                      </a:cubicBezTo>
                      <a:cubicBezTo>
                        <a:pt x="1" y="12151"/>
                        <a:pt x="1" y="14724"/>
                        <a:pt x="1594" y="16317"/>
                      </a:cubicBezTo>
                      <a:lnTo>
                        <a:pt x="10687" y="25410"/>
                      </a:lnTo>
                      <a:cubicBezTo>
                        <a:pt x="11495" y="26219"/>
                        <a:pt x="12525" y="26611"/>
                        <a:pt x="13579" y="26611"/>
                      </a:cubicBezTo>
                      <a:cubicBezTo>
                        <a:pt x="14608" y="26611"/>
                        <a:pt x="15662" y="26219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9"/>
                        <a:pt x="33057" y="1"/>
                        <a:pt x="32009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0" name="Google Shape;260;p35"/>
                <p:cNvSpPr/>
                <p:nvPr/>
              </p:nvSpPr>
              <p:spPr>
                <a:xfrm>
                  <a:off x="3308775" y="2683025"/>
                  <a:ext cx="912375" cy="6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5" h="26611" extrusionOk="0">
                      <a:moveTo>
                        <a:pt x="32009" y="0"/>
                      </a:moveTo>
                      <a:cubicBezTo>
                        <a:pt x="30962" y="0"/>
                        <a:pt x="29914" y="398"/>
                        <a:pt x="29117" y="1195"/>
                      </a:cubicBezTo>
                      <a:lnTo>
                        <a:pt x="13579" y="16758"/>
                      </a:lnTo>
                      <a:lnTo>
                        <a:pt x="7378" y="10557"/>
                      </a:lnTo>
                      <a:cubicBezTo>
                        <a:pt x="6581" y="9761"/>
                        <a:pt x="5534" y="9362"/>
                        <a:pt x="4486" y="9362"/>
                      </a:cubicBezTo>
                      <a:cubicBezTo>
                        <a:pt x="3438" y="9362"/>
                        <a:pt x="2390" y="9761"/>
                        <a:pt x="1594" y="10557"/>
                      </a:cubicBezTo>
                      <a:cubicBezTo>
                        <a:pt x="1" y="12150"/>
                        <a:pt x="1" y="14748"/>
                        <a:pt x="1594" y="16341"/>
                      </a:cubicBezTo>
                      <a:lnTo>
                        <a:pt x="10687" y="25410"/>
                      </a:lnTo>
                      <a:cubicBezTo>
                        <a:pt x="11446" y="26194"/>
                        <a:pt x="12500" y="26611"/>
                        <a:pt x="13579" y="26611"/>
                      </a:cubicBezTo>
                      <a:cubicBezTo>
                        <a:pt x="14657" y="26611"/>
                        <a:pt x="15686" y="26194"/>
                        <a:pt x="16471" y="25410"/>
                      </a:cubicBezTo>
                      <a:lnTo>
                        <a:pt x="34901" y="6979"/>
                      </a:lnTo>
                      <a:cubicBezTo>
                        <a:pt x="36494" y="5386"/>
                        <a:pt x="36494" y="2788"/>
                        <a:pt x="34901" y="1195"/>
                      </a:cubicBezTo>
                      <a:cubicBezTo>
                        <a:pt x="34105" y="398"/>
                        <a:pt x="33057" y="0"/>
                        <a:pt x="3200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45CA7"/>
                    </a:gs>
                    <a:gs pos="100000">
                      <a:srgbClr val="D77E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1" name="Google Shape;261;p35"/>
              <p:cNvSpPr/>
              <p:nvPr/>
            </p:nvSpPr>
            <p:spPr>
              <a:xfrm>
                <a:off x="4541209" y="2073522"/>
                <a:ext cx="162129" cy="118219"/>
              </a:xfrm>
              <a:custGeom>
                <a:avLst/>
                <a:gdLst/>
                <a:ahLst/>
                <a:cxnLst/>
                <a:rect l="l" t="t" r="r" b="b"/>
                <a:pathLst>
                  <a:path w="36495" h="26611" extrusionOk="0">
                    <a:moveTo>
                      <a:pt x="32009" y="0"/>
                    </a:moveTo>
                    <a:cubicBezTo>
                      <a:pt x="30962" y="0"/>
                      <a:pt x="29914" y="398"/>
                      <a:pt x="29117" y="1195"/>
                    </a:cubicBezTo>
                    <a:lnTo>
                      <a:pt x="13579" y="16758"/>
                    </a:lnTo>
                    <a:lnTo>
                      <a:pt x="7378" y="10557"/>
                    </a:lnTo>
                    <a:cubicBezTo>
                      <a:pt x="6581" y="9761"/>
                      <a:pt x="5534" y="9362"/>
                      <a:pt x="4486" y="9362"/>
                    </a:cubicBezTo>
                    <a:cubicBezTo>
                      <a:pt x="3438" y="9362"/>
                      <a:pt x="2390" y="9761"/>
                      <a:pt x="1594" y="10557"/>
                    </a:cubicBezTo>
                    <a:cubicBezTo>
                      <a:pt x="1" y="12150"/>
                      <a:pt x="1" y="14748"/>
                      <a:pt x="1594" y="16341"/>
                    </a:cubicBezTo>
                    <a:lnTo>
                      <a:pt x="10687" y="25410"/>
                    </a:lnTo>
                    <a:cubicBezTo>
                      <a:pt x="11446" y="26194"/>
                      <a:pt x="12500" y="26611"/>
                      <a:pt x="13579" y="26611"/>
                    </a:cubicBezTo>
                    <a:cubicBezTo>
                      <a:pt x="14657" y="26611"/>
                      <a:pt x="15686" y="26194"/>
                      <a:pt x="16471" y="25410"/>
                    </a:cubicBezTo>
                    <a:lnTo>
                      <a:pt x="34901" y="6979"/>
                    </a:lnTo>
                    <a:cubicBezTo>
                      <a:pt x="36494" y="5386"/>
                      <a:pt x="36494" y="2788"/>
                      <a:pt x="34901" y="1195"/>
                    </a:cubicBezTo>
                    <a:cubicBezTo>
                      <a:pt x="34105" y="398"/>
                      <a:pt x="33057" y="0"/>
                      <a:pt x="320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2" name="Google Shape;262;p35"/>
          <p:cNvGrpSpPr/>
          <p:nvPr/>
        </p:nvGrpSpPr>
        <p:grpSpPr>
          <a:xfrm>
            <a:off x="5866375" y="1417125"/>
            <a:ext cx="1008000" cy="1008000"/>
            <a:chOff x="2269625" y="1417138"/>
            <a:chExt cx="1008000" cy="1008000"/>
          </a:xfrm>
        </p:grpSpPr>
        <p:sp>
          <p:nvSpPr>
            <p:cNvPr id="263" name="Google Shape;263;p35"/>
            <p:cNvSpPr/>
            <p:nvPr/>
          </p:nvSpPr>
          <p:spPr>
            <a:xfrm>
              <a:off x="2269625" y="1417138"/>
              <a:ext cx="1008000" cy="10080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35"/>
            <p:cNvGrpSpPr/>
            <p:nvPr/>
          </p:nvGrpSpPr>
          <p:grpSpPr>
            <a:xfrm>
              <a:off x="2513787" y="1661292"/>
              <a:ext cx="519698" cy="519698"/>
              <a:chOff x="1190625" y="238125"/>
              <a:chExt cx="5228350" cy="5228350"/>
            </a:xfrm>
          </p:grpSpPr>
          <p:sp>
            <p:nvSpPr>
              <p:cNvPr id="265" name="Google Shape;265;p35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104579" y="78281"/>
                    </a:moveTo>
                    <a:lnTo>
                      <a:pt x="115976" y="86589"/>
                    </a:lnTo>
                    <a:lnTo>
                      <a:pt x="93182" y="86589"/>
                    </a:lnTo>
                    <a:lnTo>
                      <a:pt x="104579" y="78281"/>
                    </a:lnTo>
                    <a:close/>
                    <a:moveTo>
                      <a:pt x="104579" y="8161"/>
                    </a:moveTo>
                    <a:cubicBezTo>
                      <a:pt x="104750" y="8161"/>
                      <a:pt x="104775" y="8210"/>
                      <a:pt x="104800" y="8333"/>
                    </a:cubicBezTo>
                    <a:lnTo>
                      <a:pt x="113451" y="35097"/>
                    </a:lnTo>
                    <a:cubicBezTo>
                      <a:pt x="113990" y="36788"/>
                      <a:pt x="115559" y="37915"/>
                      <a:pt x="117348" y="37915"/>
                    </a:cubicBezTo>
                    <a:lnTo>
                      <a:pt x="145558" y="37915"/>
                    </a:lnTo>
                    <a:cubicBezTo>
                      <a:pt x="145680" y="37915"/>
                      <a:pt x="145729" y="37915"/>
                      <a:pt x="145803" y="38087"/>
                    </a:cubicBezTo>
                    <a:cubicBezTo>
                      <a:pt x="145852" y="38258"/>
                      <a:pt x="145803" y="38283"/>
                      <a:pt x="145705" y="38356"/>
                    </a:cubicBezTo>
                    <a:lnTo>
                      <a:pt x="122838" y="54900"/>
                    </a:lnTo>
                    <a:cubicBezTo>
                      <a:pt x="121392" y="55954"/>
                      <a:pt x="120804" y="57792"/>
                      <a:pt x="121343" y="59483"/>
                    </a:cubicBezTo>
                    <a:lnTo>
                      <a:pt x="130117" y="86246"/>
                    </a:lnTo>
                    <a:cubicBezTo>
                      <a:pt x="130142" y="86369"/>
                      <a:pt x="130166" y="86418"/>
                      <a:pt x="130019" y="86540"/>
                    </a:cubicBezTo>
                    <a:cubicBezTo>
                      <a:pt x="129951" y="86586"/>
                      <a:pt x="129904" y="86605"/>
                      <a:pt x="129863" y="86605"/>
                    </a:cubicBezTo>
                    <a:cubicBezTo>
                      <a:pt x="129816" y="86605"/>
                      <a:pt x="129777" y="86580"/>
                      <a:pt x="129725" y="86540"/>
                    </a:cubicBezTo>
                    <a:lnTo>
                      <a:pt x="106981" y="69924"/>
                    </a:lnTo>
                    <a:cubicBezTo>
                      <a:pt x="106270" y="69409"/>
                      <a:pt x="105412" y="69139"/>
                      <a:pt x="104579" y="69139"/>
                    </a:cubicBezTo>
                    <a:cubicBezTo>
                      <a:pt x="103721" y="69139"/>
                      <a:pt x="102888" y="69409"/>
                      <a:pt x="102153" y="69924"/>
                    </a:cubicBezTo>
                    <a:lnTo>
                      <a:pt x="79408" y="86540"/>
                    </a:lnTo>
                    <a:cubicBezTo>
                      <a:pt x="79356" y="86580"/>
                      <a:pt x="79318" y="86605"/>
                      <a:pt x="79271" y="86605"/>
                    </a:cubicBezTo>
                    <a:cubicBezTo>
                      <a:pt x="79230" y="86605"/>
                      <a:pt x="79183" y="86586"/>
                      <a:pt x="79114" y="86540"/>
                    </a:cubicBezTo>
                    <a:cubicBezTo>
                      <a:pt x="78967" y="86418"/>
                      <a:pt x="78992" y="86369"/>
                      <a:pt x="79041" y="86246"/>
                    </a:cubicBezTo>
                    <a:lnTo>
                      <a:pt x="87790" y="59483"/>
                    </a:lnTo>
                    <a:cubicBezTo>
                      <a:pt x="88354" y="57792"/>
                      <a:pt x="87741" y="55954"/>
                      <a:pt x="86295" y="54900"/>
                    </a:cubicBezTo>
                    <a:lnTo>
                      <a:pt x="63429" y="38356"/>
                    </a:lnTo>
                    <a:cubicBezTo>
                      <a:pt x="63331" y="38283"/>
                      <a:pt x="63282" y="38258"/>
                      <a:pt x="63355" y="38087"/>
                    </a:cubicBezTo>
                    <a:cubicBezTo>
                      <a:pt x="63404" y="37915"/>
                      <a:pt x="63453" y="37915"/>
                      <a:pt x="63576" y="37915"/>
                    </a:cubicBezTo>
                    <a:lnTo>
                      <a:pt x="91810" y="37915"/>
                    </a:lnTo>
                    <a:cubicBezTo>
                      <a:pt x="93574" y="37915"/>
                      <a:pt x="95143" y="36788"/>
                      <a:pt x="95682" y="35097"/>
                    </a:cubicBezTo>
                    <a:lnTo>
                      <a:pt x="104334" y="8333"/>
                    </a:lnTo>
                    <a:cubicBezTo>
                      <a:pt x="104383" y="8210"/>
                      <a:pt x="104383" y="8161"/>
                      <a:pt x="104579" y="8161"/>
                    </a:cubicBezTo>
                    <a:close/>
                    <a:moveTo>
                      <a:pt x="59630" y="150312"/>
                    </a:moveTo>
                    <a:lnTo>
                      <a:pt x="59630" y="200972"/>
                    </a:lnTo>
                    <a:lnTo>
                      <a:pt x="8161" y="200972"/>
                    </a:lnTo>
                    <a:lnTo>
                      <a:pt x="8161" y="150312"/>
                    </a:lnTo>
                    <a:close/>
                    <a:moveTo>
                      <a:pt x="141342" y="94775"/>
                    </a:moveTo>
                    <a:lnTo>
                      <a:pt x="141342" y="200972"/>
                    </a:lnTo>
                    <a:lnTo>
                      <a:pt x="67816" y="200972"/>
                    </a:lnTo>
                    <a:lnTo>
                      <a:pt x="67816" y="146244"/>
                    </a:lnTo>
                    <a:lnTo>
                      <a:pt x="67816" y="94775"/>
                    </a:lnTo>
                    <a:close/>
                    <a:moveTo>
                      <a:pt x="104579" y="0"/>
                    </a:moveTo>
                    <a:cubicBezTo>
                      <a:pt x="100854" y="0"/>
                      <a:pt x="97716" y="2279"/>
                      <a:pt x="96565" y="5833"/>
                    </a:cubicBezTo>
                    <a:lnTo>
                      <a:pt x="88820" y="29754"/>
                    </a:lnTo>
                    <a:lnTo>
                      <a:pt x="63576" y="29754"/>
                    </a:lnTo>
                    <a:cubicBezTo>
                      <a:pt x="59875" y="29754"/>
                      <a:pt x="56713" y="32033"/>
                      <a:pt x="55586" y="35562"/>
                    </a:cubicBezTo>
                    <a:cubicBezTo>
                      <a:pt x="54434" y="39116"/>
                      <a:pt x="55635" y="42792"/>
                      <a:pt x="58649" y="44974"/>
                    </a:cubicBezTo>
                    <a:lnTo>
                      <a:pt x="79114" y="59777"/>
                    </a:lnTo>
                    <a:lnTo>
                      <a:pt x="71272" y="83722"/>
                    </a:lnTo>
                    <a:cubicBezTo>
                      <a:pt x="70953" y="84678"/>
                      <a:pt x="70806" y="85658"/>
                      <a:pt x="70830" y="86589"/>
                    </a:cubicBezTo>
                    <a:lnTo>
                      <a:pt x="63723" y="86589"/>
                    </a:lnTo>
                    <a:cubicBezTo>
                      <a:pt x="61468" y="86589"/>
                      <a:pt x="59630" y="88428"/>
                      <a:pt x="59630" y="90682"/>
                    </a:cubicBezTo>
                    <a:lnTo>
                      <a:pt x="59630" y="142151"/>
                    </a:lnTo>
                    <a:lnTo>
                      <a:pt x="4093" y="142151"/>
                    </a:lnTo>
                    <a:cubicBezTo>
                      <a:pt x="1838" y="142151"/>
                      <a:pt x="0" y="143989"/>
                      <a:pt x="0" y="146244"/>
                    </a:cubicBezTo>
                    <a:lnTo>
                      <a:pt x="0" y="205065"/>
                    </a:lnTo>
                    <a:cubicBezTo>
                      <a:pt x="0" y="207320"/>
                      <a:pt x="1838" y="209133"/>
                      <a:pt x="4093" y="209133"/>
                    </a:cubicBezTo>
                    <a:lnTo>
                      <a:pt x="205065" y="209133"/>
                    </a:lnTo>
                    <a:cubicBezTo>
                      <a:pt x="207320" y="209133"/>
                      <a:pt x="209133" y="207320"/>
                      <a:pt x="209133" y="205065"/>
                    </a:cubicBezTo>
                    <a:lnTo>
                      <a:pt x="209133" y="191977"/>
                    </a:lnTo>
                    <a:cubicBezTo>
                      <a:pt x="209133" y="189722"/>
                      <a:pt x="207320" y="187909"/>
                      <a:pt x="205065" y="187909"/>
                    </a:cubicBezTo>
                    <a:cubicBezTo>
                      <a:pt x="202810" y="187909"/>
                      <a:pt x="200972" y="189722"/>
                      <a:pt x="200972" y="191977"/>
                    </a:cubicBezTo>
                    <a:lnTo>
                      <a:pt x="200972" y="200972"/>
                    </a:lnTo>
                    <a:lnTo>
                      <a:pt x="149504" y="200972"/>
                    </a:lnTo>
                    <a:lnTo>
                      <a:pt x="149504" y="150312"/>
                    </a:lnTo>
                    <a:lnTo>
                      <a:pt x="200972" y="150312"/>
                    </a:lnTo>
                    <a:lnTo>
                      <a:pt x="200972" y="159307"/>
                    </a:lnTo>
                    <a:cubicBezTo>
                      <a:pt x="200972" y="161562"/>
                      <a:pt x="202810" y="163400"/>
                      <a:pt x="205065" y="163400"/>
                    </a:cubicBezTo>
                    <a:cubicBezTo>
                      <a:pt x="207320" y="163400"/>
                      <a:pt x="209133" y="161562"/>
                      <a:pt x="209133" y="159307"/>
                    </a:cubicBezTo>
                    <a:lnTo>
                      <a:pt x="209133" y="146244"/>
                    </a:lnTo>
                    <a:cubicBezTo>
                      <a:pt x="209133" y="143989"/>
                      <a:pt x="207320" y="142151"/>
                      <a:pt x="205065" y="142151"/>
                    </a:cubicBezTo>
                    <a:lnTo>
                      <a:pt x="149504" y="142151"/>
                    </a:lnTo>
                    <a:lnTo>
                      <a:pt x="149504" y="90682"/>
                    </a:lnTo>
                    <a:cubicBezTo>
                      <a:pt x="149504" y="88428"/>
                      <a:pt x="147665" y="86589"/>
                      <a:pt x="145411" y="86589"/>
                    </a:cubicBezTo>
                    <a:lnTo>
                      <a:pt x="138303" y="86589"/>
                    </a:lnTo>
                    <a:cubicBezTo>
                      <a:pt x="138328" y="85658"/>
                      <a:pt x="138180" y="84678"/>
                      <a:pt x="137886" y="83722"/>
                    </a:cubicBezTo>
                    <a:lnTo>
                      <a:pt x="130044" y="59777"/>
                    </a:lnTo>
                    <a:lnTo>
                      <a:pt x="150484" y="44974"/>
                    </a:lnTo>
                    <a:cubicBezTo>
                      <a:pt x="153498" y="42792"/>
                      <a:pt x="154699" y="39116"/>
                      <a:pt x="153572" y="35562"/>
                    </a:cubicBezTo>
                    <a:cubicBezTo>
                      <a:pt x="152420" y="32033"/>
                      <a:pt x="149283" y="29754"/>
                      <a:pt x="145558" y="29754"/>
                    </a:cubicBezTo>
                    <a:lnTo>
                      <a:pt x="120314" y="29754"/>
                    </a:lnTo>
                    <a:lnTo>
                      <a:pt x="112569" y="5833"/>
                    </a:lnTo>
                    <a:cubicBezTo>
                      <a:pt x="111441" y="2279"/>
                      <a:pt x="108280" y="0"/>
                      <a:pt x="1045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5"/>
              <p:cNvSpPr/>
              <p:nvPr/>
            </p:nvSpPr>
            <p:spPr>
              <a:xfrm>
                <a:off x="5663475" y="2381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5"/>
              <p:cNvSpPr/>
              <p:nvPr/>
            </p:nvSpPr>
            <p:spPr>
              <a:xfrm>
                <a:off x="5663475" y="907825"/>
                <a:ext cx="204050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14069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lnTo>
                      <a:pt x="0" y="9975"/>
                    </a:lnTo>
                    <a:cubicBezTo>
                      <a:pt x="0" y="12230"/>
                      <a:pt x="1838" y="14068"/>
                      <a:pt x="4093" y="14068"/>
                    </a:cubicBezTo>
                    <a:cubicBezTo>
                      <a:pt x="6348" y="14068"/>
                      <a:pt x="8161" y="12230"/>
                      <a:pt x="8161" y="9975"/>
                    </a:cubicBezTo>
                    <a:lnTo>
                      <a:pt x="8161" y="4093"/>
                    </a:lnTo>
                    <a:cubicBezTo>
                      <a:pt x="8161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5"/>
              <p:cNvSpPr/>
              <p:nvPr/>
            </p:nvSpPr>
            <p:spPr>
              <a:xfrm>
                <a:off x="59244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5"/>
              <p:cNvSpPr/>
              <p:nvPr/>
            </p:nvSpPr>
            <p:spPr>
              <a:xfrm>
                <a:off x="5254775" y="646800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4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4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5"/>
              <p:cNvSpPr/>
              <p:nvPr/>
            </p:nvSpPr>
            <p:spPr>
              <a:xfrm>
                <a:off x="1742050" y="15180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5"/>
              <p:cNvSpPr/>
              <p:nvPr/>
            </p:nvSpPr>
            <p:spPr>
              <a:xfrm>
                <a:off x="1742050" y="2187775"/>
                <a:ext cx="204075" cy="35172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14069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lnTo>
                      <a:pt x="1" y="9976"/>
                    </a:lnTo>
                    <a:cubicBezTo>
                      <a:pt x="1" y="12231"/>
                      <a:pt x="1839" y="14069"/>
                      <a:pt x="4094" y="14069"/>
                    </a:cubicBezTo>
                    <a:cubicBezTo>
                      <a:pt x="6349" y="14069"/>
                      <a:pt x="8162" y="12231"/>
                      <a:pt x="8162" y="9976"/>
                    </a:cubicBezTo>
                    <a:lnTo>
                      <a:pt x="8162" y="4094"/>
                    </a:ln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5"/>
              <p:cNvSpPr/>
              <p:nvPr/>
            </p:nvSpPr>
            <p:spPr>
              <a:xfrm>
                <a:off x="20030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1" y="8162"/>
                      <a:pt x="14069" y="6323"/>
                      <a:pt x="14069" y="4069"/>
                    </a:cubicBezTo>
                    <a:cubicBezTo>
                      <a:pt x="14069" y="1814"/>
                      <a:pt x="12231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5"/>
              <p:cNvSpPr/>
              <p:nvPr/>
            </p:nvSpPr>
            <p:spPr>
              <a:xfrm>
                <a:off x="1333375" y="1926775"/>
                <a:ext cx="35172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14069" h="8162" extrusionOk="0">
                    <a:moveTo>
                      <a:pt x="4094" y="0"/>
                    </a:moveTo>
                    <a:cubicBezTo>
                      <a:pt x="1839" y="0"/>
                      <a:pt x="1" y="1814"/>
                      <a:pt x="1" y="4069"/>
                    </a:cubicBezTo>
                    <a:cubicBezTo>
                      <a:pt x="1" y="6323"/>
                      <a:pt x="1839" y="8162"/>
                      <a:pt x="4094" y="8162"/>
                    </a:cubicBezTo>
                    <a:lnTo>
                      <a:pt x="9976" y="8162"/>
                    </a:lnTo>
                    <a:cubicBezTo>
                      <a:pt x="12230" y="8162"/>
                      <a:pt x="14069" y="6323"/>
                      <a:pt x="14069" y="4069"/>
                    </a:cubicBezTo>
                    <a:cubicBezTo>
                      <a:pt x="14069" y="1814"/>
                      <a:pt x="12230" y="0"/>
                      <a:pt x="997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5"/>
              <p:cNvSpPr/>
              <p:nvPr/>
            </p:nvSpPr>
            <p:spPr>
              <a:xfrm>
                <a:off x="6214900" y="4527150"/>
                <a:ext cx="2040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2" extrusionOk="0">
                    <a:moveTo>
                      <a:pt x="4094" y="0"/>
                    </a:moveTo>
                    <a:cubicBezTo>
                      <a:pt x="3016" y="0"/>
                      <a:pt x="1962" y="442"/>
                      <a:pt x="1202" y="1201"/>
                    </a:cubicBezTo>
                    <a:cubicBezTo>
                      <a:pt x="442" y="1961"/>
                      <a:pt x="1" y="3015"/>
                      <a:pt x="1" y="4093"/>
                    </a:cubicBezTo>
                    <a:cubicBezTo>
                      <a:pt x="1" y="5147"/>
                      <a:pt x="442" y="6226"/>
                      <a:pt x="1202" y="6961"/>
                    </a:cubicBezTo>
                    <a:cubicBezTo>
                      <a:pt x="1962" y="7721"/>
                      <a:pt x="3016" y="8162"/>
                      <a:pt x="4094" y="8162"/>
                    </a:cubicBezTo>
                    <a:cubicBezTo>
                      <a:pt x="5148" y="8162"/>
                      <a:pt x="6226" y="7721"/>
                      <a:pt x="6961" y="6961"/>
                    </a:cubicBezTo>
                    <a:cubicBezTo>
                      <a:pt x="7721" y="6226"/>
                      <a:pt x="8162" y="5147"/>
                      <a:pt x="8162" y="4093"/>
                    </a:cubicBezTo>
                    <a:cubicBezTo>
                      <a:pt x="8162" y="3015"/>
                      <a:pt x="7721" y="1961"/>
                      <a:pt x="6961" y="1201"/>
                    </a:cubicBezTo>
                    <a:cubicBezTo>
                      <a:pt x="6226" y="442"/>
                      <a:pt x="5148" y="0"/>
                      <a:pt x="40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150" y="-146755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23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28356" y="1467556"/>
            <a:ext cx="225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PROGRAMA MERENDA EM CASA- CONTROLE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111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807200" y="1433689"/>
            <a:ext cx="1437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DISCIPLINAS ELETIVAS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TECNOLOGIA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PROJETO DE VIDA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23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113867" y="2528711"/>
            <a:ext cx="228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ALINHAMENTO ATPC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98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005689" y="1873956"/>
            <a:ext cx="1975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Reunião gestores e supervisores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PLATAFORMA TEAMS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31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928533" y="1309511"/>
            <a:ext cx="1298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EFAPE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270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ubtítulo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ubtítulo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ubtítulo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Subtítulo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ubtítulo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031" y="-875275"/>
            <a:ext cx="9753600" cy="73152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512711" y="203200"/>
            <a:ext cx="305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</a:rPr>
              <a:t>Classroom</a:t>
            </a:r>
            <a:r>
              <a:rPr lang="pt-BR" b="1" dirty="0" smtClean="0">
                <a:solidFill>
                  <a:srgbClr val="FF0000"/>
                </a:solidFill>
              </a:rPr>
              <a:t>- atividades para o aluno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5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7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>
                <a:solidFill>
                  <a:srgbClr val="645CA7"/>
                </a:solidFill>
              </a:rPr>
              <a:t>Reunião realizada em 04/06/2020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/>
              <a:t>TEMPOS DE PANDEMIA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>
                <a:solidFill>
                  <a:srgbClr val="645CA7"/>
                </a:solidFill>
              </a:rPr>
              <a:t>STREAMING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/>
              <a:t>04/06/2020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>
                <a:solidFill>
                  <a:srgbClr val="645CA7"/>
                </a:solidFill>
              </a:rPr>
              <a:t>19h00</a:t>
            </a:r>
            <a:endParaRPr sz="1100" dirty="0">
              <a:solidFill>
                <a:srgbClr val="645CA7"/>
              </a:solidFill>
            </a:endParaRPr>
          </a:p>
        </p:txBody>
      </p:sp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645CA7"/>
                </a:solidFill>
              </a:rPr>
              <a:t>OBRIGADO</a:t>
            </a:r>
            <a:endParaRPr dirty="0">
              <a:solidFill>
                <a:srgbClr val="645CA7"/>
              </a:solidFill>
            </a:endParaRPr>
          </a:p>
        </p:txBody>
      </p:sp>
      <p:grpSp>
        <p:nvGrpSpPr>
          <p:cNvPr id="1408" name="Google Shape;1408;p57"/>
          <p:cNvGrpSpPr/>
          <p:nvPr/>
        </p:nvGrpSpPr>
        <p:grpSpPr>
          <a:xfrm>
            <a:off x="6470261" y="3698364"/>
            <a:ext cx="225865" cy="225865"/>
            <a:chOff x="1190625" y="238125"/>
            <a:chExt cx="5228350" cy="5228350"/>
          </a:xfrm>
        </p:grpSpPr>
        <p:sp>
          <p:nvSpPr>
            <p:cNvPr id="1409" name="Google Shape;1409;p57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57"/>
          <p:cNvGrpSpPr/>
          <p:nvPr/>
        </p:nvGrpSpPr>
        <p:grpSpPr>
          <a:xfrm>
            <a:off x="7716732" y="3698518"/>
            <a:ext cx="225865" cy="225865"/>
            <a:chOff x="1190625" y="238125"/>
            <a:chExt cx="5228350" cy="5228350"/>
          </a:xfrm>
        </p:grpSpPr>
        <p:sp>
          <p:nvSpPr>
            <p:cNvPr id="1414" name="Google Shape;1414;p57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57"/>
          <p:cNvGrpSpPr/>
          <p:nvPr/>
        </p:nvGrpSpPr>
        <p:grpSpPr>
          <a:xfrm>
            <a:off x="7302055" y="3698533"/>
            <a:ext cx="224806" cy="225865"/>
            <a:chOff x="1204700" y="238125"/>
            <a:chExt cx="5203850" cy="5228350"/>
          </a:xfrm>
        </p:grpSpPr>
        <p:sp>
          <p:nvSpPr>
            <p:cNvPr id="1422" name="Google Shape;1422;p57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57"/>
          <p:cNvGrpSpPr/>
          <p:nvPr/>
        </p:nvGrpSpPr>
        <p:grpSpPr>
          <a:xfrm>
            <a:off x="6886006" y="3719206"/>
            <a:ext cx="226209" cy="184493"/>
            <a:chOff x="1180800" y="717250"/>
            <a:chExt cx="5236325" cy="4270675"/>
          </a:xfrm>
        </p:grpSpPr>
        <p:sp>
          <p:nvSpPr>
            <p:cNvPr id="1428" name="Google Shape;1428;p57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6F2E9"/>
                </a:solidFill>
              </a:rPr>
              <a:t>“This is a quote. Words full of wisdom that someone important said and can make the reader get inspired.”</a:t>
            </a:r>
            <a:endParaRPr>
              <a:solidFill>
                <a:srgbClr val="F6F2E9"/>
              </a:solidFill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6F2E9"/>
                </a:solidFill>
              </a:rPr>
              <a:t>—SOMEONE FAMOUS</a:t>
            </a:r>
            <a:endParaRPr>
              <a:solidFill>
                <a:srgbClr val="F6F2E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567</Words>
  <Application>Microsoft Office PowerPoint</Application>
  <PresentationFormat>Apresentação na tela (16:9)</PresentationFormat>
  <Paragraphs>120</Paragraphs>
  <Slides>67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5" baseType="lpstr">
      <vt:lpstr>Arial</vt:lpstr>
      <vt:lpstr>Oswald Regular</vt:lpstr>
      <vt:lpstr>Calibri</vt:lpstr>
      <vt:lpstr>Roboto Slab Regular</vt:lpstr>
      <vt:lpstr>Fira Sans Extra Condensed Medium</vt:lpstr>
      <vt:lpstr>Englebert</vt:lpstr>
      <vt:lpstr>Zilla Slab Light</vt:lpstr>
      <vt:lpstr>Back to School Social Media by Slidesgo</vt:lpstr>
      <vt:lpstr>c.m.e. </vt:lpstr>
      <vt:lpstr>19H00 –Abertura  Presidente</vt:lpstr>
      <vt:lpstr>PARTICULARES</vt:lpstr>
      <vt:lpstr>OUR STORY</vt:lpstr>
      <vt:lpstr>WHAT SETS US APART? </vt:lpstr>
      <vt:lpstr>GUIDING PRINCIPLES</vt:lpstr>
      <vt:lpstr>—SOMEONE FAMOUS</vt:lpstr>
      <vt:lpstr>Apresentação do PowerPoint</vt:lpstr>
      <vt:lpstr>Apresentação do PowerPoint</vt:lpstr>
      <vt:lpstr>Apresentação do PowerPoint</vt:lpstr>
      <vt:lpstr>MARKET ANALYSIS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AUDIENCE DEMOGRAPHICS</vt:lpstr>
      <vt:lpstr>TOP SOCIAL NETWORKING SITES</vt:lpstr>
      <vt:lpstr>Apresentação do PowerPoint</vt:lpstr>
      <vt:lpstr>Apresentação do PowerPoint</vt:lpstr>
      <vt:lpstr>Apresentação do PowerPoint</vt:lpstr>
      <vt:lpstr>Apresentação do PowerPoint</vt:lpstr>
      <vt:lpstr>ESTUDOS DA RESOLUÇÃO SEME 01/2020</vt:lpstr>
      <vt:lpstr>Apresentação do PowerPoint</vt:lpstr>
      <vt:lpstr>MATERIAIS IMPRESSOS</vt:lpstr>
      <vt:lpstr>FLEXIBILIZAÇÃO E ACOLHIMENTO AÇÕES </vt:lpstr>
      <vt:lpstr>SUPERVISÃO MUNICIPAL- INFORMAÇÕES ÀS ESCOLAS PARTICULARES  DEVOLUTIVA</vt:lpstr>
      <vt:lpstr>REDE ESTADUAL – SALTO/SP</vt:lpstr>
      <vt:lpstr>Apresentação do PowerPoint</vt:lpstr>
      <vt:lpstr>AÇÕES – SEDUC – TEMPOS DE PANDEMIA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Formação pedagógica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c.m.e.</dc:title>
  <dc:creator>Evelize</dc:creator>
  <cp:lastModifiedBy>Rodrigo</cp:lastModifiedBy>
  <cp:revision>12</cp:revision>
  <dcterms:modified xsi:type="dcterms:W3CDTF">2020-06-02T23:21:10Z</dcterms:modified>
</cp:coreProperties>
</file>