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4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handoutMasterIdLst>
    <p:handoutMasterId r:id="rId25"/>
  </p:handoutMasterIdLst>
  <p:sldIdLst>
    <p:sldId id="257" r:id="rId2"/>
    <p:sldId id="261" r:id="rId3"/>
    <p:sldId id="263" r:id="rId4"/>
    <p:sldId id="332" r:id="rId5"/>
    <p:sldId id="262" r:id="rId6"/>
    <p:sldId id="264" r:id="rId7"/>
    <p:sldId id="323" r:id="rId8"/>
    <p:sldId id="266" r:id="rId9"/>
    <p:sldId id="258" r:id="rId10"/>
    <p:sldId id="325" r:id="rId11"/>
    <p:sldId id="327" r:id="rId12"/>
    <p:sldId id="265" r:id="rId13"/>
    <p:sldId id="329" r:id="rId14"/>
    <p:sldId id="267" r:id="rId15"/>
    <p:sldId id="268" r:id="rId16"/>
    <p:sldId id="269" r:id="rId17"/>
    <p:sldId id="270" r:id="rId18"/>
    <p:sldId id="271" r:id="rId19"/>
    <p:sldId id="272" r:id="rId20"/>
    <p:sldId id="316" r:id="rId21"/>
    <p:sldId id="330" r:id="rId22"/>
    <p:sldId id="331" r:id="rId2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pt-BR" dirty="0"/>
            <a:t>19H00-</a:t>
          </a:r>
          <a:r>
            <a:rPr lang="pt-BR" baseline="0" dirty="0"/>
            <a:t> acolhimento e texto motivador</a:t>
          </a:r>
          <a:endParaRPr lang="pt-br"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r>
            <a:rPr lang="pt-BR" dirty="0"/>
            <a:t>19H05- parecer 11/2020 – deliberação 177/2020 e indicação 199/2020</a:t>
          </a:r>
          <a:endParaRPr lang="pt-br"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pt-BR" dirty="0"/>
            <a:t>19h15-</a:t>
          </a:r>
          <a:r>
            <a:rPr lang="pt-BR" baseline="0" dirty="0"/>
            <a:t> RETORNO GRADUAL ÀS AULAS E PROTOCOLOS </a:t>
          </a:r>
        </a:p>
        <a:p>
          <a:pPr rtl="0">
            <a:lnSpc>
              <a:spcPct val="100000"/>
            </a:lnSpc>
            <a:defRPr cap="all"/>
          </a:pPr>
          <a:r>
            <a:rPr lang="pt-BR" baseline="0" dirty="0"/>
            <a:t>REDE ESTADUAL</a:t>
          </a:r>
          <a:endParaRPr lang="pt-br"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pt-BR" dirty="0"/>
            <a:t>19H20 UNDIME</a:t>
          </a:r>
          <a:r>
            <a:rPr lang="pt-BR" baseline="0" dirty="0"/>
            <a:t> E UNCME </a:t>
          </a:r>
        </a:p>
        <a:p>
          <a:pPr rtl="0">
            <a:lnSpc>
              <a:spcPct val="100000"/>
            </a:lnSpc>
            <a:defRPr cap="all"/>
          </a:pPr>
          <a:r>
            <a:rPr lang="pt-BR" baseline="0" dirty="0"/>
            <a:t>Questionário até 14/08</a:t>
          </a:r>
        </a:p>
        <a:p>
          <a:pPr rtl="0">
            <a:lnSpc>
              <a:spcPct val="100000"/>
            </a:lnSpc>
            <a:defRPr cap="all"/>
          </a:pPr>
          <a:endParaRPr lang="pt-br"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r>
            <a:rPr lang="pt-BR" dirty="0"/>
            <a:t>19H30 PRÊMIO</a:t>
          </a:r>
          <a:r>
            <a:rPr lang="pt-BR" baseline="0" dirty="0"/>
            <a:t> GESTÃO ESCOLAR </a:t>
          </a:r>
        </a:p>
        <a:p>
          <a:pPr rtl="0">
            <a:lnSpc>
              <a:spcPct val="100000"/>
            </a:lnSpc>
            <a:defRPr cap="all"/>
          </a:pPr>
          <a:r>
            <a:rPr lang="pt-BR" baseline="0" dirty="0"/>
            <a:t>ATÉ 15/08</a:t>
          </a:r>
          <a:endParaRPr lang="pt-br"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pt-BR" dirty="0"/>
            <a:t>19H35 – 20H00</a:t>
          </a:r>
        </a:p>
        <a:p>
          <a:pPr rtl="0">
            <a:lnSpc>
              <a:spcPct val="100000"/>
            </a:lnSpc>
            <a:defRPr cap="all"/>
          </a:pPr>
          <a:r>
            <a:rPr lang="pt-BR" dirty="0"/>
            <a:t>Amplo debate – inscritos</a:t>
          </a:r>
        </a:p>
        <a:p>
          <a:pPr rtl="0">
            <a:lnSpc>
              <a:spcPct val="100000"/>
            </a:lnSpc>
            <a:defRPr cap="all"/>
          </a:pPr>
          <a:r>
            <a:rPr lang="pt-BR" dirty="0"/>
            <a:t>Parecer </a:t>
          </a:r>
          <a:r>
            <a:rPr lang="pt-BR" dirty="0" err="1"/>
            <a:t>cme</a:t>
          </a:r>
          <a:r>
            <a:rPr lang="pt-BR" dirty="0"/>
            <a:t> retorno gradual</a:t>
          </a:r>
          <a:endParaRPr lang="pt-br"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pt-BR" dirty="0"/>
            <a:t>INSTITUTO ZOOM</a:t>
          </a:r>
          <a:endParaRPr lang="pt-br"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r>
            <a:rPr lang="pt-BR" dirty="0"/>
            <a:t>ELABORAÇÃO TEXTO/PARECER</a:t>
          </a:r>
          <a:endParaRPr lang="pt-br"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pt-BR"/>
            <a:t>REUNIÃO PRÓXIMA</a:t>
          </a:r>
          <a:endParaRPr lang="pt-br"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rtl="0">
            <a:lnSpc>
              <a:spcPct val="100000"/>
            </a:lnSpc>
            <a:spcBef>
              <a:spcPct val="0"/>
            </a:spcBef>
            <a:spcAft>
              <a:spcPct val="35000"/>
            </a:spcAft>
            <a:buNone/>
            <a:defRPr cap="all"/>
          </a:pPr>
          <a:r>
            <a:rPr lang="pt-BR" sz="1400" kern="1200" dirty="0"/>
            <a:t>19H00-</a:t>
          </a:r>
          <a:r>
            <a:rPr lang="pt-BR" sz="1400" kern="1200" baseline="0" dirty="0"/>
            <a:t> acolhimento e texto motivador</a:t>
          </a:r>
          <a:endParaRPr lang="pt-br" sz="14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rtl="0">
            <a:lnSpc>
              <a:spcPct val="100000"/>
            </a:lnSpc>
            <a:spcBef>
              <a:spcPct val="0"/>
            </a:spcBef>
            <a:spcAft>
              <a:spcPct val="35000"/>
            </a:spcAft>
            <a:buNone/>
            <a:defRPr cap="all"/>
          </a:pPr>
          <a:r>
            <a:rPr lang="pt-BR" sz="1400" kern="1200" dirty="0"/>
            <a:t>19H05- parecer 11/2020 – deliberação 177/2020 e indicação 199/2020</a:t>
          </a:r>
          <a:endParaRPr lang="pt-br" sz="14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rtl="0">
            <a:lnSpc>
              <a:spcPct val="100000"/>
            </a:lnSpc>
            <a:spcBef>
              <a:spcPct val="0"/>
            </a:spcBef>
            <a:spcAft>
              <a:spcPct val="35000"/>
            </a:spcAft>
            <a:buNone/>
            <a:defRPr cap="all"/>
          </a:pPr>
          <a:r>
            <a:rPr lang="pt-BR" sz="1400" kern="1200" dirty="0"/>
            <a:t>19h15-</a:t>
          </a:r>
          <a:r>
            <a:rPr lang="pt-BR" sz="1400" kern="1200" baseline="0" dirty="0"/>
            <a:t> RETORNO GRADUAL ÀS AULAS E PROTOCOLOS </a:t>
          </a:r>
        </a:p>
        <a:p>
          <a:pPr marL="0" lvl="0" indent="0" algn="ctr" defTabSz="622300" rtl="0">
            <a:lnSpc>
              <a:spcPct val="100000"/>
            </a:lnSpc>
            <a:spcBef>
              <a:spcPct val="0"/>
            </a:spcBef>
            <a:spcAft>
              <a:spcPct val="35000"/>
            </a:spcAft>
            <a:buNone/>
            <a:defRPr cap="all"/>
          </a:pPr>
          <a:r>
            <a:rPr lang="pt-BR" sz="1400" kern="1200" baseline="0" dirty="0"/>
            <a:t>REDE ESTADUAL</a:t>
          </a:r>
          <a:endParaRPr lang="pt-br" sz="1400" kern="1200" dirty="0"/>
        </a:p>
      </dsp:txBody>
      <dsp:txXfrm>
        <a:off x="7041543" y="2695306"/>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533400" rtl="0">
            <a:lnSpc>
              <a:spcPct val="100000"/>
            </a:lnSpc>
            <a:spcBef>
              <a:spcPct val="0"/>
            </a:spcBef>
            <a:spcAft>
              <a:spcPct val="35000"/>
            </a:spcAft>
            <a:buNone/>
            <a:defRPr cap="all"/>
          </a:pPr>
          <a:r>
            <a:rPr lang="pt-BR" sz="1200" kern="1200" dirty="0"/>
            <a:t>19H20 UNDIME</a:t>
          </a:r>
          <a:r>
            <a:rPr lang="pt-BR" sz="1200" kern="1200" baseline="0" dirty="0"/>
            <a:t> E UNCME </a:t>
          </a:r>
        </a:p>
        <a:p>
          <a:pPr marL="0" lvl="0" indent="0" algn="ctr" defTabSz="533400" rtl="0">
            <a:lnSpc>
              <a:spcPct val="100000"/>
            </a:lnSpc>
            <a:spcBef>
              <a:spcPct val="0"/>
            </a:spcBef>
            <a:spcAft>
              <a:spcPct val="35000"/>
            </a:spcAft>
            <a:buNone/>
            <a:defRPr cap="all"/>
          </a:pPr>
          <a:r>
            <a:rPr lang="pt-BR" sz="1200" kern="1200" baseline="0" dirty="0"/>
            <a:t>Questionário até 14/08</a:t>
          </a:r>
        </a:p>
        <a:p>
          <a:pPr marL="0" lvl="0" indent="0" algn="ctr" defTabSz="533400" rtl="0">
            <a:lnSpc>
              <a:spcPct val="100000"/>
            </a:lnSpc>
            <a:spcBef>
              <a:spcPct val="0"/>
            </a:spcBef>
            <a:spcAft>
              <a:spcPct val="35000"/>
            </a:spcAft>
            <a:buNone/>
            <a:defRPr cap="all"/>
          </a:pPr>
          <a:endParaRPr lang="pt-br" sz="12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533400" rtl="0">
            <a:lnSpc>
              <a:spcPct val="100000"/>
            </a:lnSpc>
            <a:spcBef>
              <a:spcPct val="0"/>
            </a:spcBef>
            <a:spcAft>
              <a:spcPct val="35000"/>
            </a:spcAft>
            <a:buNone/>
            <a:defRPr cap="all"/>
          </a:pPr>
          <a:r>
            <a:rPr lang="pt-BR" sz="1200" kern="1200" dirty="0"/>
            <a:t>19H30 PRÊMIO</a:t>
          </a:r>
          <a:r>
            <a:rPr lang="pt-BR" sz="1200" kern="1200" baseline="0" dirty="0"/>
            <a:t> GESTÃO ESCOLAR </a:t>
          </a:r>
        </a:p>
        <a:p>
          <a:pPr marL="0" lvl="0" indent="0" algn="ctr" defTabSz="533400" rtl="0">
            <a:lnSpc>
              <a:spcPct val="100000"/>
            </a:lnSpc>
            <a:spcBef>
              <a:spcPct val="0"/>
            </a:spcBef>
            <a:spcAft>
              <a:spcPct val="35000"/>
            </a:spcAft>
            <a:buNone/>
            <a:defRPr cap="all"/>
          </a:pPr>
          <a:r>
            <a:rPr lang="pt-BR" sz="1200" kern="1200" baseline="0" dirty="0"/>
            <a:t>ATÉ 15/08</a:t>
          </a:r>
          <a:endParaRPr lang="pt-br" sz="12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533400" rtl="0">
            <a:lnSpc>
              <a:spcPct val="100000"/>
            </a:lnSpc>
            <a:spcBef>
              <a:spcPct val="0"/>
            </a:spcBef>
            <a:spcAft>
              <a:spcPct val="35000"/>
            </a:spcAft>
            <a:buNone/>
            <a:defRPr cap="all"/>
          </a:pPr>
          <a:r>
            <a:rPr lang="pt-BR" sz="1200" kern="1200" dirty="0"/>
            <a:t>19H35 – 20H00</a:t>
          </a:r>
        </a:p>
        <a:p>
          <a:pPr marL="0" lvl="0" indent="0" algn="ctr" defTabSz="533400" rtl="0">
            <a:lnSpc>
              <a:spcPct val="100000"/>
            </a:lnSpc>
            <a:spcBef>
              <a:spcPct val="0"/>
            </a:spcBef>
            <a:spcAft>
              <a:spcPct val="35000"/>
            </a:spcAft>
            <a:buNone/>
            <a:defRPr cap="all"/>
          </a:pPr>
          <a:r>
            <a:rPr lang="pt-BR" sz="1200" kern="1200" dirty="0"/>
            <a:t>Amplo debate – inscritos</a:t>
          </a:r>
        </a:p>
        <a:p>
          <a:pPr marL="0" lvl="0" indent="0" algn="ctr" defTabSz="533400" rtl="0">
            <a:lnSpc>
              <a:spcPct val="100000"/>
            </a:lnSpc>
            <a:spcBef>
              <a:spcPct val="0"/>
            </a:spcBef>
            <a:spcAft>
              <a:spcPct val="35000"/>
            </a:spcAft>
            <a:buNone/>
            <a:defRPr cap="all"/>
          </a:pPr>
          <a:r>
            <a:rPr lang="pt-BR" sz="1200" kern="1200" dirty="0"/>
            <a:t>Parecer </a:t>
          </a:r>
          <a:r>
            <a:rPr lang="pt-BR" sz="1200" kern="1200" dirty="0" err="1"/>
            <a:t>cme</a:t>
          </a:r>
          <a:r>
            <a:rPr lang="pt-BR" sz="1200" kern="1200" dirty="0"/>
            <a:t> retorno gradual</a:t>
          </a:r>
          <a:endParaRPr lang="pt-br" sz="1200" kern="1200" dirty="0"/>
        </a:p>
      </dsp:txBody>
      <dsp:txXfrm>
        <a:off x="7041543" y="2695306"/>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pt-BR" sz="2300" kern="1200" dirty="0"/>
            <a:t>INSTITUTO ZOOM</a:t>
          </a:r>
          <a:endParaRPr lang="pt-br" sz="23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pt-BR" sz="2300" kern="1200" dirty="0"/>
            <a:t>ELABORAÇÃO TEXTO/PARECER</a:t>
          </a:r>
          <a:endParaRPr lang="pt-br" sz="23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pt-BR" sz="2300" kern="1200"/>
            <a:t>REUNIÃO PRÓXIMA</a:t>
          </a:r>
          <a:endParaRPr lang="pt-br" sz="2300" kern="1200" dirty="0"/>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22/08/2020</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22/08/2020</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22/08/2020</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22/08/2020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22/08/2020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158143" y="583499"/>
            <a:ext cx="564727" cy="564727"/>
          </a:xfrm>
          <a:custGeom>
            <a:avLst/>
            <a:gdLst/>
            <a:ahLst/>
            <a:cxnLst/>
            <a:rect l="l" t="t" r="r" b="b"/>
            <a:pathLst>
              <a:path w="423545" h="423544">
                <a:moveTo>
                  <a:pt x="0" y="211499"/>
                </a:moveTo>
                <a:lnTo>
                  <a:pt x="5586" y="163004"/>
                </a:lnTo>
                <a:lnTo>
                  <a:pt x="21498" y="118487"/>
                </a:lnTo>
                <a:lnTo>
                  <a:pt x="46466" y="79217"/>
                </a:lnTo>
                <a:lnTo>
                  <a:pt x="79220" y="46464"/>
                </a:lnTo>
                <a:lnTo>
                  <a:pt x="118491" y="21497"/>
                </a:lnTo>
                <a:lnTo>
                  <a:pt x="163007" y="5585"/>
                </a:lnTo>
                <a:lnTo>
                  <a:pt x="211499" y="0"/>
                </a:lnTo>
                <a:lnTo>
                  <a:pt x="252958" y="4101"/>
                </a:lnTo>
                <a:lnTo>
                  <a:pt x="292443" y="16099"/>
                </a:lnTo>
                <a:lnTo>
                  <a:pt x="328843" y="35534"/>
                </a:lnTo>
                <a:lnTo>
                  <a:pt x="361049" y="61947"/>
                </a:lnTo>
                <a:lnTo>
                  <a:pt x="387466" y="94159"/>
                </a:lnTo>
                <a:lnTo>
                  <a:pt x="406902" y="130562"/>
                </a:lnTo>
                <a:lnTo>
                  <a:pt x="418898" y="170045"/>
                </a:lnTo>
                <a:lnTo>
                  <a:pt x="422999" y="211499"/>
                </a:lnTo>
                <a:lnTo>
                  <a:pt x="417412" y="259994"/>
                </a:lnTo>
                <a:lnTo>
                  <a:pt x="401500" y="304511"/>
                </a:lnTo>
                <a:lnTo>
                  <a:pt x="376532" y="343781"/>
                </a:lnTo>
                <a:lnTo>
                  <a:pt x="343778" y="376534"/>
                </a:lnTo>
                <a:lnTo>
                  <a:pt x="304508" y="401501"/>
                </a:lnTo>
                <a:lnTo>
                  <a:pt x="259991" y="417413"/>
                </a:lnTo>
                <a:lnTo>
                  <a:pt x="211499" y="422999"/>
                </a:lnTo>
                <a:lnTo>
                  <a:pt x="163007" y="417413"/>
                </a:lnTo>
                <a:lnTo>
                  <a:pt x="118491" y="401501"/>
                </a:lnTo>
                <a:lnTo>
                  <a:pt x="79220" y="376534"/>
                </a:lnTo>
                <a:lnTo>
                  <a:pt x="46466" y="343781"/>
                </a:lnTo>
                <a:lnTo>
                  <a:pt x="21498" y="304511"/>
                </a:lnTo>
                <a:lnTo>
                  <a:pt x="5586" y="259994"/>
                </a:lnTo>
                <a:lnTo>
                  <a:pt x="0" y="211499"/>
                </a:lnTo>
                <a:close/>
              </a:path>
            </a:pathLst>
          </a:custGeom>
          <a:ln w="9524">
            <a:solidFill>
              <a:srgbClr val="CCCCCC"/>
            </a:solidFill>
          </a:ln>
        </p:spPr>
        <p:txBody>
          <a:bodyPr wrap="square" lIns="0" tIns="0" rIns="0" bIns="0" rtlCol="0"/>
          <a:lstStyle/>
          <a:p>
            <a:endParaRPr sz="2400" dirty="0"/>
          </a:p>
        </p:txBody>
      </p:sp>
      <p:sp>
        <p:nvSpPr>
          <p:cNvPr id="17" name="bg object 17"/>
          <p:cNvSpPr/>
          <p:nvPr/>
        </p:nvSpPr>
        <p:spPr>
          <a:xfrm>
            <a:off x="0" y="6704519"/>
            <a:ext cx="12192000" cy="154093"/>
          </a:xfrm>
          <a:custGeom>
            <a:avLst/>
            <a:gdLst/>
            <a:ahLst/>
            <a:cxnLst/>
            <a:rect l="l" t="t" r="r" b="b"/>
            <a:pathLst>
              <a:path w="9144000" h="115570">
                <a:moveTo>
                  <a:pt x="0" y="0"/>
                </a:moveTo>
                <a:lnTo>
                  <a:pt x="9143981" y="0"/>
                </a:lnTo>
                <a:lnTo>
                  <a:pt x="9143981" y="115099"/>
                </a:lnTo>
                <a:lnTo>
                  <a:pt x="0" y="115099"/>
                </a:lnTo>
                <a:lnTo>
                  <a:pt x="0" y="0"/>
                </a:lnTo>
                <a:close/>
              </a:path>
            </a:pathLst>
          </a:custGeom>
          <a:solidFill>
            <a:srgbClr val="007991"/>
          </a:solidFill>
        </p:spPr>
        <p:txBody>
          <a:bodyPr wrap="square" lIns="0" tIns="0" rIns="0" bIns="0" rtlCol="0"/>
          <a:lstStyle/>
          <a:p>
            <a:endParaRPr sz="2400" dirty="0"/>
          </a:p>
        </p:txBody>
      </p:sp>
      <p:sp>
        <p:nvSpPr>
          <p:cNvPr id="2" name="Holder 2"/>
          <p:cNvSpPr>
            <a:spLocks noGrp="1"/>
          </p:cNvSpPr>
          <p:nvPr>
            <p:ph type="title"/>
          </p:nvPr>
        </p:nvSpPr>
        <p:spPr/>
        <p:txBody>
          <a:bodyPr lIns="0" tIns="0" rIns="0" bIns="0"/>
          <a:lstStyle>
            <a:lvl1pPr>
              <a:defRPr sz="3200" b="1" i="0">
                <a:solidFill>
                  <a:srgbClr val="00799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99654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704554"/>
            <a:ext cx="12192000" cy="154093"/>
          </a:xfrm>
          <a:custGeom>
            <a:avLst/>
            <a:gdLst/>
            <a:ahLst/>
            <a:cxnLst/>
            <a:rect l="l" t="t" r="r" b="b"/>
            <a:pathLst>
              <a:path w="9144000" h="115570">
                <a:moveTo>
                  <a:pt x="0" y="0"/>
                </a:moveTo>
                <a:lnTo>
                  <a:pt x="9143981" y="0"/>
                </a:lnTo>
                <a:lnTo>
                  <a:pt x="9143981" y="115074"/>
                </a:lnTo>
                <a:lnTo>
                  <a:pt x="0" y="115074"/>
                </a:lnTo>
                <a:lnTo>
                  <a:pt x="0" y="0"/>
                </a:lnTo>
                <a:close/>
              </a:path>
            </a:pathLst>
          </a:custGeom>
          <a:solidFill>
            <a:srgbClr val="007991"/>
          </a:solidFill>
        </p:spPr>
        <p:txBody>
          <a:bodyPr wrap="square" lIns="0" tIns="0" rIns="0" bIns="0" rtlCol="0"/>
          <a:lstStyle/>
          <a:p>
            <a:endParaRPr sz="2400" dirty="0"/>
          </a:p>
        </p:txBody>
      </p:sp>
      <p:sp>
        <p:nvSpPr>
          <p:cNvPr id="17" name="bg object 17"/>
          <p:cNvSpPr/>
          <p:nvPr/>
        </p:nvSpPr>
        <p:spPr>
          <a:xfrm>
            <a:off x="11158143" y="481899"/>
            <a:ext cx="564727" cy="564727"/>
          </a:xfrm>
          <a:custGeom>
            <a:avLst/>
            <a:gdLst/>
            <a:ahLst/>
            <a:cxnLst/>
            <a:rect l="l" t="t" r="r" b="b"/>
            <a:pathLst>
              <a:path w="423545" h="423545">
                <a:moveTo>
                  <a:pt x="0" y="211499"/>
                </a:moveTo>
                <a:lnTo>
                  <a:pt x="5586" y="163004"/>
                </a:lnTo>
                <a:lnTo>
                  <a:pt x="21498" y="118487"/>
                </a:lnTo>
                <a:lnTo>
                  <a:pt x="46466" y="79217"/>
                </a:lnTo>
                <a:lnTo>
                  <a:pt x="79220" y="46464"/>
                </a:lnTo>
                <a:lnTo>
                  <a:pt x="118491" y="21497"/>
                </a:lnTo>
                <a:lnTo>
                  <a:pt x="163007" y="5585"/>
                </a:lnTo>
                <a:lnTo>
                  <a:pt x="211499" y="0"/>
                </a:lnTo>
                <a:lnTo>
                  <a:pt x="252958" y="4101"/>
                </a:lnTo>
                <a:lnTo>
                  <a:pt x="292443" y="16099"/>
                </a:lnTo>
                <a:lnTo>
                  <a:pt x="328843" y="35534"/>
                </a:lnTo>
                <a:lnTo>
                  <a:pt x="361049" y="61947"/>
                </a:lnTo>
                <a:lnTo>
                  <a:pt x="387466" y="94159"/>
                </a:lnTo>
                <a:lnTo>
                  <a:pt x="406902" y="130562"/>
                </a:lnTo>
                <a:lnTo>
                  <a:pt x="418898" y="170045"/>
                </a:lnTo>
                <a:lnTo>
                  <a:pt x="422999" y="211499"/>
                </a:lnTo>
                <a:lnTo>
                  <a:pt x="417412" y="259994"/>
                </a:lnTo>
                <a:lnTo>
                  <a:pt x="401500" y="304511"/>
                </a:lnTo>
                <a:lnTo>
                  <a:pt x="376532" y="343781"/>
                </a:lnTo>
                <a:lnTo>
                  <a:pt x="343778" y="376534"/>
                </a:lnTo>
                <a:lnTo>
                  <a:pt x="304508" y="401501"/>
                </a:lnTo>
                <a:lnTo>
                  <a:pt x="259991" y="417413"/>
                </a:lnTo>
                <a:lnTo>
                  <a:pt x="211499" y="422999"/>
                </a:lnTo>
                <a:lnTo>
                  <a:pt x="163007" y="417413"/>
                </a:lnTo>
                <a:lnTo>
                  <a:pt x="118491" y="401501"/>
                </a:lnTo>
                <a:lnTo>
                  <a:pt x="79220" y="376534"/>
                </a:lnTo>
                <a:lnTo>
                  <a:pt x="46466" y="343781"/>
                </a:lnTo>
                <a:lnTo>
                  <a:pt x="21498" y="304511"/>
                </a:lnTo>
                <a:lnTo>
                  <a:pt x="5586" y="259994"/>
                </a:lnTo>
                <a:lnTo>
                  <a:pt x="0" y="211499"/>
                </a:lnTo>
                <a:close/>
              </a:path>
            </a:pathLst>
          </a:custGeom>
          <a:ln w="9524">
            <a:solidFill>
              <a:srgbClr val="CCCCCC"/>
            </a:solidFill>
          </a:ln>
        </p:spPr>
        <p:txBody>
          <a:bodyPr wrap="square" lIns="0" tIns="0" rIns="0" bIns="0" rtlCol="0"/>
          <a:lstStyle/>
          <a:p>
            <a:endParaRPr sz="2400" dirty="0"/>
          </a:p>
        </p:txBody>
      </p:sp>
      <p:sp>
        <p:nvSpPr>
          <p:cNvPr id="2" name="Holder 2"/>
          <p:cNvSpPr>
            <a:spLocks noGrp="1"/>
          </p:cNvSpPr>
          <p:nvPr>
            <p:ph type="title"/>
          </p:nvPr>
        </p:nvSpPr>
        <p:spPr/>
        <p:txBody>
          <a:bodyPr lIns="0" tIns="0" rIns="0" bIns="0"/>
          <a:lstStyle>
            <a:lvl1pPr>
              <a:defRPr sz="3200" b="1" i="0">
                <a:solidFill>
                  <a:srgbClr val="007991"/>
                </a:solidFill>
                <a:latin typeface="Verdana"/>
                <a:cs typeface="Verdana"/>
              </a:defRPr>
            </a:lvl1pPr>
          </a:lstStyle>
          <a:p>
            <a:endParaRPr/>
          </a:p>
        </p:txBody>
      </p:sp>
      <p:sp>
        <p:nvSpPr>
          <p:cNvPr id="3" name="Holder 3"/>
          <p:cNvSpPr>
            <a:spLocks noGrp="1"/>
          </p:cNvSpPr>
          <p:nvPr>
            <p:ph sz="half" idx="2"/>
          </p:nvPr>
        </p:nvSpPr>
        <p:spPr>
          <a:xfrm>
            <a:off x="2003759" y="2359470"/>
            <a:ext cx="3604260" cy="389017"/>
          </a:xfrm>
          <a:prstGeom prst="rect">
            <a:avLst/>
          </a:prstGeom>
        </p:spPr>
        <p:txBody>
          <a:bodyPr wrap="square" lIns="0" tIns="0" rIns="0" bIns="0">
            <a:spAutoFit/>
          </a:bodyPr>
          <a:lstStyle>
            <a:lvl1pPr>
              <a:defRPr sz="2533" b="1" i="0">
                <a:solidFill>
                  <a:srgbClr val="FF9900"/>
                </a:solidFill>
                <a:latin typeface="Verdana"/>
                <a:cs typeface="Verdana"/>
              </a:defRPr>
            </a:lvl1pPr>
          </a:lstStyle>
          <a:p>
            <a:endParaRPr/>
          </a:p>
        </p:txBody>
      </p:sp>
      <p:sp>
        <p:nvSpPr>
          <p:cNvPr id="4" name="Holder 4"/>
          <p:cNvSpPr>
            <a:spLocks noGrp="1"/>
          </p:cNvSpPr>
          <p:nvPr>
            <p:ph sz="half" idx="3"/>
          </p:nvPr>
        </p:nvSpPr>
        <p:spPr>
          <a:xfrm>
            <a:off x="6278880" y="1577340"/>
            <a:ext cx="5303520" cy="23314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185295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22/08/2020</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22/08/2020</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22/08/2020</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22/08/2020</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22/08/2020</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22/08/2020</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22/08/2020</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22/08/2020</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22/08/2020</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 id="2147483675" r:id="rId13"/>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elisjunior.blogspot.com/2015/08/obrigado.html"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pt-BR" sz="4400" dirty="0">
                <a:solidFill>
                  <a:schemeClr val="tx1"/>
                </a:solidFill>
              </a:rPr>
              <a:t>8ª Reunião CME</a:t>
            </a:r>
            <a:endParaRPr lang="pt-br" sz="4400" dirty="0">
              <a:solidFill>
                <a:schemeClr val="tx1"/>
              </a:solidFill>
            </a:endParaRP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fontScale="92500" lnSpcReduction="20000"/>
          </a:bodyPr>
          <a:lstStyle/>
          <a:p>
            <a:pPr rtl="0">
              <a:spcAft>
                <a:spcPts val="600"/>
              </a:spcAft>
            </a:pPr>
            <a:r>
              <a:rPr lang="pt-BR" dirty="0">
                <a:solidFill>
                  <a:schemeClr val="tx1"/>
                </a:solidFill>
              </a:rPr>
              <a:t>C</a:t>
            </a:r>
            <a:r>
              <a:rPr lang="pt-br" dirty="0">
                <a:solidFill>
                  <a:schemeClr val="tx1"/>
                </a:solidFill>
              </a:rPr>
              <a:t>ONSELHO MUNICIPAL ESTÂNCIA TURÍSTICA DE SALTO/SP</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92553" y="2083995"/>
            <a:ext cx="5799667" cy="4031827"/>
            <a:chOff x="4794415" y="1562996"/>
            <a:chExt cx="4349750" cy="3023870"/>
          </a:xfrm>
        </p:grpSpPr>
        <p:sp>
          <p:nvSpPr>
            <p:cNvPr id="3" name="object 3"/>
            <p:cNvSpPr/>
            <p:nvPr/>
          </p:nvSpPr>
          <p:spPr>
            <a:xfrm>
              <a:off x="6996659" y="3507625"/>
              <a:ext cx="2147570" cy="1079500"/>
            </a:xfrm>
            <a:custGeom>
              <a:avLst/>
              <a:gdLst/>
              <a:ahLst/>
              <a:cxnLst/>
              <a:rect l="l" t="t" r="r" b="b"/>
              <a:pathLst>
                <a:path w="2147570" h="1079500">
                  <a:moveTo>
                    <a:pt x="2147316" y="469"/>
                  </a:moveTo>
                  <a:lnTo>
                    <a:pt x="549935" y="469"/>
                  </a:lnTo>
                  <a:lnTo>
                    <a:pt x="539242" y="0"/>
                  </a:lnTo>
                  <a:lnTo>
                    <a:pt x="528739" y="469"/>
                  </a:lnTo>
                  <a:lnTo>
                    <a:pt x="519798" y="469"/>
                  </a:lnTo>
                  <a:lnTo>
                    <a:pt x="519798" y="876"/>
                  </a:lnTo>
                  <a:lnTo>
                    <a:pt x="490156" y="2197"/>
                  </a:lnTo>
                  <a:lnTo>
                    <a:pt x="442315" y="8686"/>
                  </a:lnTo>
                  <a:lnTo>
                    <a:pt x="395884" y="19265"/>
                  </a:lnTo>
                  <a:lnTo>
                    <a:pt x="351078" y="33743"/>
                  </a:lnTo>
                  <a:lnTo>
                    <a:pt x="308076" y="51917"/>
                  </a:lnTo>
                  <a:lnTo>
                    <a:pt x="267068" y="73621"/>
                  </a:lnTo>
                  <a:lnTo>
                    <a:pt x="228257" y="98653"/>
                  </a:lnTo>
                  <a:lnTo>
                    <a:pt x="191808" y="126834"/>
                  </a:lnTo>
                  <a:lnTo>
                    <a:pt x="157937" y="157949"/>
                  </a:lnTo>
                  <a:lnTo>
                    <a:pt x="126822" y="191820"/>
                  </a:lnTo>
                  <a:lnTo>
                    <a:pt x="98653" y="228269"/>
                  </a:lnTo>
                  <a:lnTo>
                    <a:pt x="73621" y="267081"/>
                  </a:lnTo>
                  <a:lnTo>
                    <a:pt x="51917" y="308089"/>
                  </a:lnTo>
                  <a:lnTo>
                    <a:pt x="33731" y="351091"/>
                  </a:lnTo>
                  <a:lnTo>
                    <a:pt x="19253" y="395897"/>
                  </a:lnTo>
                  <a:lnTo>
                    <a:pt x="8686" y="442328"/>
                  </a:lnTo>
                  <a:lnTo>
                    <a:pt x="2197" y="490169"/>
                  </a:lnTo>
                  <a:lnTo>
                    <a:pt x="0" y="539242"/>
                  </a:lnTo>
                  <a:lnTo>
                    <a:pt x="2197" y="588327"/>
                  </a:lnTo>
                  <a:lnTo>
                    <a:pt x="8686" y="636181"/>
                  </a:lnTo>
                  <a:lnTo>
                    <a:pt x="19253" y="682599"/>
                  </a:lnTo>
                  <a:lnTo>
                    <a:pt x="33731" y="727405"/>
                  </a:lnTo>
                  <a:lnTo>
                    <a:pt x="51917" y="770407"/>
                  </a:lnTo>
                  <a:lnTo>
                    <a:pt x="73621" y="811415"/>
                  </a:lnTo>
                  <a:lnTo>
                    <a:pt x="98653" y="850239"/>
                  </a:lnTo>
                  <a:lnTo>
                    <a:pt x="126822" y="886675"/>
                  </a:lnTo>
                  <a:lnTo>
                    <a:pt x="157937" y="920559"/>
                  </a:lnTo>
                  <a:lnTo>
                    <a:pt x="191808" y="951674"/>
                  </a:lnTo>
                  <a:lnTo>
                    <a:pt x="228257" y="979843"/>
                  </a:lnTo>
                  <a:lnTo>
                    <a:pt x="267068" y="1004874"/>
                  </a:lnTo>
                  <a:lnTo>
                    <a:pt x="308076" y="1026579"/>
                  </a:lnTo>
                  <a:lnTo>
                    <a:pt x="351078" y="1044765"/>
                  </a:lnTo>
                  <a:lnTo>
                    <a:pt x="395884" y="1059230"/>
                  </a:lnTo>
                  <a:lnTo>
                    <a:pt x="442315" y="1069809"/>
                  </a:lnTo>
                  <a:lnTo>
                    <a:pt x="490156" y="1076286"/>
                  </a:lnTo>
                  <a:lnTo>
                    <a:pt x="519798" y="1077633"/>
                  </a:lnTo>
                  <a:lnTo>
                    <a:pt x="519798" y="1078966"/>
                  </a:lnTo>
                  <a:lnTo>
                    <a:pt x="2147316" y="1078966"/>
                  </a:lnTo>
                  <a:lnTo>
                    <a:pt x="2147316" y="469"/>
                  </a:lnTo>
                  <a:close/>
                </a:path>
              </a:pathLst>
            </a:custGeom>
            <a:solidFill>
              <a:srgbClr val="15527E"/>
            </a:solidFill>
          </p:spPr>
          <p:txBody>
            <a:bodyPr wrap="square" lIns="0" tIns="0" rIns="0" bIns="0" rtlCol="0"/>
            <a:lstStyle/>
            <a:p>
              <a:endParaRPr sz="2400" dirty="0"/>
            </a:p>
          </p:txBody>
        </p:sp>
        <p:sp>
          <p:nvSpPr>
            <p:cNvPr id="4" name="object 4"/>
            <p:cNvSpPr/>
            <p:nvPr/>
          </p:nvSpPr>
          <p:spPr>
            <a:xfrm>
              <a:off x="4832515" y="1601096"/>
              <a:ext cx="3035300" cy="2870200"/>
            </a:xfrm>
            <a:custGeom>
              <a:avLst/>
              <a:gdLst/>
              <a:ahLst/>
              <a:cxnLst/>
              <a:rect l="l" t="t" r="r" b="b"/>
              <a:pathLst>
                <a:path w="3035300" h="2870200">
                  <a:moveTo>
                    <a:pt x="1517521" y="2869794"/>
                  </a:moveTo>
                  <a:lnTo>
                    <a:pt x="1468409" y="2869057"/>
                  </a:lnTo>
                  <a:lnTo>
                    <a:pt x="1419685" y="2866860"/>
                  </a:lnTo>
                  <a:lnTo>
                    <a:pt x="1371375" y="2863225"/>
                  </a:lnTo>
                  <a:lnTo>
                    <a:pt x="1323501" y="2858176"/>
                  </a:lnTo>
                  <a:lnTo>
                    <a:pt x="1276088" y="2851733"/>
                  </a:lnTo>
                  <a:lnTo>
                    <a:pt x="1229159" y="2843921"/>
                  </a:lnTo>
                  <a:lnTo>
                    <a:pt x="1182736" y="2834759"/>
                  </a:lnTo>
                  <a:lnTo>
                    <a:pt x="1136845" y="2824272"/>
                  </a:lnTo>
                  <a:lnTo>
                    <a:pt x="1091508" y="2812481"/>
                  </a:lnTo>
                  <a:lnTo>
                    <a:pt x="1046750" y="2799408"/>
                  </a:lnTo>
                  <a:lnTo>
                    <a:pt x="1002593" y="2785076"/>
                  </a:lnTo>
                  <a:lnTo>
                    <a:pt x="959061" y="2769508"/>
                  </a:lnTo>
                  <a:lnTo>
                    <a:pt x="916177" y="2752724"/>
                  </a:lnTo>
                  <a:lnTo>
                    <a:pt x="873966" y="2734748"/>
                  </a:lnTo>
                  <a:lnTo>
                    <a:pt x="832451" y="2715602"/>
                  </a:lnTo>
                  <a:lnTo>
                    <a:pt x="791655" y="2695308"/>
                  </a:lnTo>
                  <a:lnTo>
                    <a:pt x="751602" y="2673889"/>
                  </a:lnTo>
                  <a:lnTo>
                    <a:pt x="712315" y="2651366"/>
                  </a:lnTo>
                  <a:lnTo>
                    <a:pt x="673818" y="2627762"/>
                  </a:lnTo>
                  <a:lnTo>
                    <a:pt x="636135" y="2603099"/>
                  </a:lnTo>
                  <a:lnTo>
                    <a:pt x="599289" y="2577400"/>
                  </a:lnTo>
                  <a:lnTo>
                    <a:pt x="563304" y="2550686"/>
                  </a:lnTo>
                  <a:lnTo>
                    <a:pt x="528203" y="2522980"/>
                  </a:lnTo>
                  <a:lnTo>
                    <a:pt x="494010" y="2494305"/>
                  </a:lnTo>
                  <a:lnTo>
                    <a:pt x="460748" y="2464682"/>
                  </a:lnTo>
                  <a:lnTo>
                    <a:pt x="428441" y="2434135"/>
                  </a:lnTo>
                  <a:lnTo>
                    <a:pt x="397112" y="2402684"/>
                  </a:lnTo>
                  <a:lnTo>
                    <a:pt x="366786" y="2370352"/>
                  </a:lnTo>
                  <a:lnTo>
                    <a:pt x="337485" y="2337162"/>
                  </a:lnTo>
                  <a:lnTo>
                    <a:pt x="309233" y="2303137"/>
                  </a:lnTo>
                  <a:lnTo>
                    <a:pt x="282053" y="2268297"/>
                  </a:lnTo>
                  <a:lnTo>
                    <a:pt x="255970" y="2232666"/>
                  </a:lnTo>
                  <a:lnTo>
                    <a:pt x="231007" y="2196265"/>
                  </a:lnTo>
                  <a:lnTo>
                    <a:pt x="207187" y="2159117"/>
                  </a:lnTo>
                  <a:lnTo>
                    <a:pt x="184534" y="2121245"/>
                  </a:lnTo>
                  <a:lnTo>
                    <a:pt x="163071" y="2082670"/>
                  </a:lnTo>
                  <a:lnTo>
                    <a:pt x="142823" y="2043415"/>
                  </a:lnTo>
                  <a:lnTo>
                    <a:pt x="123811" y="2003502"/>
                  </a:lnTo>
                  <a:lnTo>
                    <a:pt x="106061" y="1962954"/>
                  </a:lnTo>
                  <a:lnTo>
                    <a:pt x="89596" y="1921792"/>
                  </a:lnTo>
                  <a:lnTo>
                    <a:pt x="74439" y="1880039"/>
                  </a:lnTo>
                  <a:lnTo>
                    <a:pt x="60613" y="1837717"/>
                  </a:lnTo>
                  <a:lnTo>
                    <a:pt x="48143" y="1794849"/>
                  </a:lnTo>
                  <a:lnTo>
                    <a:pt x="37052" y="1751456"/>
                  </a:lnTo>
                  <a:lnTo>
                    <a:pt x="27363" y="1707561"/>
                  </a:lnTo>
                  <a:lnTo>
                    <a:pt x="19100" y="1663186"/>
                  </a:lnTo>
                  <a:lnTo>
                    <a:pt x="12287" y="1618354"/>
                  </a:lnTo>
                  <a:lnTo>
                    <a:pt x="6946" y="1573087"/>
                  </a:lnTo>
                  <a:lnTo>
                    <a:pt x="3103" y="1527407"/>
                  </a:lnTo>
                  <a:lnTo>
                    <a:pt x="779" y="1481336"/>
                  </a:lnTo>
                  <a:lnTo>
                    <a:pt x="0" y="1434897"/>
                  </a:lnTo>
                  <a:lnTo>
                    <a:pt x="779" y="1388457"/>
                  </a:lnTo>
                  <a:lnTo>
                    <a:pt x="3103" y="1342387"/>
                  </a:lnTo>
                  <a:lnTo>
                    <a:pt x="6946" y="1296707"/>
                  </a:lnTo>
                  <a:lnTo>
                    <a:pt x="12287" y="1251439"/>
                  </a:lnTo>
                  <a:lnTo>
                    <a:pt x="19100" y="1206607"/>
                  </a:lnTo>
                  <a:lnTo>
                    <a:pt x="27363" y="1162233"/>
                  </a:lnTo>
                  <a:lnTo>
                    <a:pt x="37052" y="1118338"/>
                  </a:lnTo>
                  <a:lnTo>
                    <a:pt x="48143" y="1074946"/>
                  </a:lnTo>
                  <a:lnTo>
                    <a:pt x="60613" y="1032077"/>
                  </a:lnTo>
                  <a:lnTo>
                    <a:pt x="74439" y="989755"/>
                  </a:lnTo>
                  <a:lnTo>
                    <a:pt x="89596" y="948002"/>
                  </a:lnTo>
                  <a:lnTo>
                    <a:pt x="106061" y="906840"/>
                  </a:lnTo>
                  <a:lnTo>
                    <a:pt x="123811" y="866292"/>
                  </a:lnTo>
                  <a:lnTo>
                    <a:pt x="142823" y="826379"/>
                  </a:lnTo>
                  <a:lnTo>
                    <a:pt x="163071" y="787124"/>
                  </a:lnTo>
                  <a:lnTo>
                    <a:pt x="184534" y="748549"/>
                  </a:lnTo>
                  <a:lnTo>
                    <a:pt x="207187" y="710677"/>
                  </a:lnTo>
                  <a:lnTo>
                    <a:pt x="231007" y="673529"/>
                  </a:lnTo>
                  <a:lnTo>
                    <a:pt x="255970" y="637129"/>
                  </a:lnTo>
                  <a:lnTo>
                    <a:pt x="282053" y="601498"/>
                  </a:lnTo>
                  <a:lnTo>
                    <a:pt x="309233" y="566658"/>
                  </a:lnTo>
                  <a:lnTo>
                    <a:pt x="337485" y="532632"/>
                  </a:lnTo>
                  <a:lnTo>
                    <a:pt x="366786" y="499442"/>
                  </a:lnTo>
                  <a:lnTo>
                    <a:pt x="397112" y="467111"/>
                  </a:lnTo>
                  <a:lnTo>
                    <a:pt x="428441" y="435660"/>
                  </a:lnTo>
                  <a:lnTo>
                    <a:pt x="460748" y="405112"/>
                  </a:lnTo>
                  <a:lnTo>
                    <a:pt x="494010" y="375489"/>
                  </a:lnTo>
                  <a:lnTo>
                    <a:pt x="528203" y="346814"/>
                  </a:lnTo>
                  <a:lnTo>
                    <a:pt x="563304" y="319108"/>
                  </a:lnTo>
                  <a:lnTo>
                    <a:pt x="599289" y="292394"/>
                  </a:lnTo>
                  <a:lnTo>
                    <a:pt x="636135" y="266695"/>
                  </a:lnTo>
                  <a:lnTo>
                    <a:pt x="673818" y="242032"/>
                  </a:lnTo>
                  <a:lnTo>
                    <a:pt x="712315" y="218428"/>
                  </a:lnTo>
                  <a:lnTo>
                    <a:pt x="751602" y="195905"/>
                  </a:lnTo>
                  <a:lnTo>
                    <a:pt x="791655" y="174486"/>
                  </a:lnTo>
                  <a:lnTo>
                    <a:pt x="832451" y="154192"/>
                  </a:lnTo>
                  <a:lnTo>
                    <a:pt x="873966" y="135045"/>
                  </a:lnTo>
                  <a:lnTo>
                    <a:pt x="916177" y="117070"/>
                  </a:lnTo>
                  <a:lnTo>
                    <a:pt x="959061" y="100286"/>
                  </a:lnTo>
                  <a:lnTo>
                    <a:pt x="1002593" y="84717"/>
                  </a:lnTo>
                  <a:lnTo>
                    <a:pt x="1046750" y="70385"/>
                  </a:lnTo>
                  <a:lnTo>
                    <a:pt x="1091508" y="57313"/>
                  </a:lnTo>
                  <a:lnTo>
                    <a:pt x="1136845" y="45521"/>
                  </a:lnTo>
                  <a:lnTo>
                    <a:pt x="1182736" y="35034"/>
                  </a:lnTo>
                  <a:lnTo>
                    <a:pt x="1229159" y="25873"/>
                  </a:lnTo>
                  <a:lnTo>
                    <a:pt x="1276088" y="18060"/>
                  </a:lnTo>
                  <a:lnTo>
                    <a:pt x="1323501" y="11618"/>
                  </a:lnTo>
                  <a:lnTo>
                    <a:pt x="1371375" y="6568"/>
                  </a:lnTo>
                  <a:lnTo>
                    <a:pt x="1419685" y="2934"/>
                  </a:lnTo>
                  <a:lnTo>
                    <a:pt x="1468409" y="737"/>
                  </a:lnTo>
                  <a:lnTo>
                    <a:pt x="1517521" y="0"/>
                  </a:lnTo>
                  <a:lnTo>
                    <a:pt x="1567742" y="784"/>
                  </a:lnTo>
                  <a:lnTo>
                    <a:pt x="1617753" y="3130"/>
                  </a:lnTo>
                  <a:lnTo>
                    <a:pt x="1667518" y="7021"/>
                  </a:lnTo>
                  <a:lnTo>
                    <a:pt x="1717001" y="12444"/>
                  </a:lnTo>
                  <a:lnTo>
                    <a:pt x="1766165" y="19383"/>
                  </a:lnTo>
                  <a:lnTo>
                    <a:pt x="1814972" y="27826"/>
                  </a:lnTo>
                  <a:lnTo>
                    <a:pt x="1863386" y="37756"/>
                  </a:lnTo>
                  <a:lnTo>
                    <a:pt x="1911370" y="49160"/>
                  </a:lnTo>
                  <a:lnTo>
                    <a:pt x="1958887" y="62023"/>
                  </a:lnTo>
                  <a:lnTo>
                    <a:pt x="2005901" y="76332"/>
                  </a:lnTo>
                  <a:lnTo>
                    <a:pt x="2052374" y="92070"/>
                  </a:lnTo>
                  <a:lnTo>
                    <a:pt x="2098270" y="109225"/>
                  </a:lnTo>
                  <a:lnTo>
                    <a:pt x="2143552" y="127781"/>
                  </a:lnTo>
                  <a:lnTo>
                    <a:pt x="2188184" y="147724"/>
                  </a:lnTo>
                  <a:lnTo>
                    <a:pt x="2232127" y="169040"/>
                  </a:lnTo>
                  <a:lnTo>
                    <a:pt x="2275346" y="191714"/>
                  </a:lnTo>
                  <a:lnTo>
                    <a:pt x="2317803" y="215732"/>
                  </a:lnTo>
                  <a:lnTo>
                    <a:pt x="2359463" y="241079"/>
                  </a:lnTo>
                  <a:lnTo>
                    <a:pt x="2400287" y="267742"/>
                  </a:lnTo>
                  <a:lnTo>
                    <a:pt x="2440240" y="295704"/>
                  </a:lnTo>
                  <a:lnTo>
                    <a:pt x="2479283" y="324953"/>
                  </a:lnTo>
                  <a:lnTo>
                    <a:pt x="2517382" y="355473"/>
                  </a:lnTo>
                  <a:lnTo>
                    <a:pt x="2554498" y="387251"/>
                  </a:lnTo>
                  <a:lnTo>
                    <a:pt x="2590594" y="420271"/>
                  </a:lnTo>
                  <a:lnTo>
                    <a:pt x="2627006" y="455908"/>
                  </a:lnTo>
                  <a:lnTo>
                    <a:pt x="2661985" y="492592"/>
                  </a:lnTo>
                  <a:lnTo>
                    <a:pt x="2695515" y="530285"/>
                  </a:lnTo>
                  <a:lnTo>
                    <a:pt x="2727579" y="568946"/>
                  </a:lnTo>
                  <a:lnTo>
                    <a:pt x="2758158" y="608537"/>
                  </a:lnTo>
                  <a:lnTo>
                    <a:pt x="2787237" y="649017"/>
                  </a:lnTo>
                  <a:lnTo>
                    <a:pt x="2814796" y="690347"/>
                  </a:lnTo>
                  <a:lnTo>
                    <a:pt x="2840820" y="732488"/>
                  </a:lnTo>
                  <a:lnTo>
                    <a:pt x="2865290" y="775399"/>
                  </a:lnTo>
                  <a:lnTo>
                    <a:pt x="2888190" y="819041"/>
                  </a:lnTo>
                  <a:lnTo>
                    <a:pt x="2909501" y="863375"/>
                  </a:lnTo>
                  <a:lnTo>
                    <a:pt x="2929208" y="908360"/>
                  </a:lnTo>
                  <a:lnTo>
                    <a:pt x="2947291" y="953958"/>
                  </a:lnTo>
                  <a:lnTo>
                    <a:pt x="2963735" y="1000128"/>
                  </a:lnTo>
                  <a:lnTo>
                    <a:pt x="2978521" y="1046832"/>
                  </a:lnTo>
                  <a:lnTo>
                    <a:pt x="2991633" y="1094029"/>
                  </a:lnTo>
                  <a:lnTo>
                    <a:pt x="3003053" y="1141680"/>
                  </a:lnTo>
                  <a:lnTo>
                    <a:pt x="3012763" y="1189745"/>
                  </a:lnTo>
                  <a:lnTo>
                    <a:pt x="3020747" y="1238184"/>
                  </a:lnTo>
                  <a:lnTo>
                    <a:pt x="3026987" y="1286959"/>
                  </a:lnTo>
                  <a:lnTo>
                    <a:pt x="3031465" y="1336029"/>
                  </a:lnTo>
                  <a:lnTo>
                    <a:pt x="3034165" y="1385355"/>
                  </a:lnTo>
                  <a:lnTo>
                    <a:pt x="3035068" y="1434897"/>
                  </a:lnTo>
                  <a:lnTo>
                    <a:pt x="3034289" y="1481336"/>
                  </a:lnTo>
                  <a:lnTo>
                    <a:pt x="3031965" y="1527407"/>
                  </a:lnTo>
                  <a:lnTo>
                    <a:pt x="3028122" y="1573087"/>
                  </a:lnTo>
                  <a:lnTo>
                    <a:pt x="3022781" y="1618354"/>
                  </a:lnTo>
                  <a:lnTo>
                    <a:pt x="3015968" y="1663186"/>
                  </a:lnTo>
                  <a:lnTo>
                    <a:pt x="3007705" y="1707561"/>
                  </a:lnTo>
                  <a:lnTo>
                    <a:pt x="2998016" y="1751456"/>
                  </a:lnTo>
                  <a:lnTo>
                    <a:pt x="2986925" y="1794849"/>
                  </a:lnTo>
                  <a:lnTo>
                    <a:pt x="2974455" y="1837717"/>
                  </a:lnTo>
                  <a:lnTo>
                    <a:pt x="2960629" y="1880039"/>
                  </a:lnTo>
                  <a:lnTo>
                    <a:pt x="2945472" y="1921792"/>
                  </a:lnTo>
                  <a:lnTo>
                    <a:pt x="2929006" y="1962954"/>
                  </a:lnTo>
                  <a:lnTo>
                    <a:pt x="2911256" y="2003502"/>
                  </a:lnTo>
                  <a:lnTo>
                    <a:pt x="2892245" y="2043415"/>
                  </a:lnTo>
                  <a:lnTo>
                    <a:pt x="2871996" y="2082670"/>
                  </a:lnTo>
                  <a:lnTo>
                    <a:pt x="2850533" y="2121245"/>
                  </a:lnTo>
                  <a:lnTo>
                    <a:pt x="2827880" y="2159117"/>
                  </a:lnTo>
                  <a:lnTo>
                    <a:pt x="2804060" y="2196265"/>
                  </a:lnTo>
                  <a:lnTo>
                    <a:pt x="2779096" y="2232666"/>
                  </a:lnTo>
                  <a:lnTo>
                    <a:pt x="2753013" y="2268297"/>
                  </a:lnTo>
                  <a:lnTo>
                    <a:pt x="2725834" y="2303137"/>
                  </a:lnTo>
                  <a:lnTo>
                    <a:pt x="2697581" y="2337162"/>
                  </a:lnTo>
                  <a:lnTo>
                    <a:pt x="2668280" y="2370352"/>
                  </a:lnTo>
                  <a:lnTo>
                    <a:pt x="2637953" y="2402684"/>
                  </a:lnTo>
                  <a:lnTo>
                    <a:pt x="2606624" y="2434135"/>
                  </a:lnTo>
                  <a:lnTo>
                    <a:pt x="2574317" y="2464682"/>
                  </a:lnTo>
                  <a:lnTo>
                    <a:pt x="2541054" y="2494305"/>
                  </a:lnTo>
                  <a:lnTo>
                    <a:pt x="2506861" y="2522980"/>
                  </a:lnTo>
                  <a:lnTo>
                    <a:pt x="2471759" y="2550686"/>
                  </a:lnTo>
                  <a:lnTo>
                    <a:pt x="2435773" y="2577400"/>
                  </a:lnTo>
                  <a:lnTo>
                    <a:pt x="2398927" y="2603099"/>
                  </a:lnTo>
                  <a:lnTo>
                    <a:pt x="2361243" y="2627762"/>
                  </a:lnTo>
                  <a:lnTo>
                    <a:pt x="2322746" y="2651366"/>
                  </a:lnTo>
                  <a:lnTo>
                    <a:pt x="2283459" y="2673889"/>
                  </a:lnTo>
                  <a:lnTo>
                    <a:pt x="2243405" y="2695308"/>
                  </a:lnTo>
                  <a:lnTo>
                    <a:pt x="2202608" y="2715602"/>
                  </a:lnTo>
                  <a:lnTo>
                    <a:pt x="2161092" y="2734748"/>
                  </a:lnTo>
                  <a:lnTo>
                    <a:pt x="2118880" y="2752724"/>
                  </a:lnTo>
                  <a:lnTo>
                    <a:pt x="2075996" y="2769508"/>
                  </a:lnTo>
                  <a:lnTo>
                    <a:pt x="2032463" y="2785076"/>
                  </a:lnTo>
                  <a:lnTo>
                    <a:pt x="1988305" y="2799408"/>
                  </a:lnTo>
                  <a:lnTo>
                    <a:pt x="1943546" y="2812481"/>
                  </a:lnTo>
                  <a:lnTo>
                    <a:pt x="1898208" y="2824272"/>
                  </a:lnTo>
                  <a:lnTo>
                    <a:pt x="1852315" y="2834759"/>
                  </a:lnTo>
                  <a:lnTo>
                    <a:pt x="1805892" y="2843921"/>
                  </a:lnTo>
                  <a:lnTo>
                    <a:pt x="1758962" y="2851733"/>
                  </a:lnTo>
                  <a:lnTo>
                    <a:pt x="1711547" y="2858176"/>
                  </a:lnTo>
                  <a:lnTo>
                    <a:pt x="1663672" y="2863225"/>
                  </a:lnTo>
                  <a:lnTo>
                    <a:pt x="1615361" y="2866860"/>
                  </a:lnTo>
                  <a:lnTo>
                    <a:pt x="1566636" y="2869057"/>
                  </a:lnTo>
                  <a:lnTo>
                    <a:pt x="1517521" y="2869794"/>
                  </a:lnTo>
                  <a:close/>
                </a:path>
              </a:pathLst>
            </a:custGeom>
            <a:solidFill>
              <a:srgbClr val="FFFFFF"/>
            </a:solidFill>
          </p:spPr>
          <p:txBody>
            <a:bodyPr wrap="square" lIns="0" tIns="0" rIns="0" bIns="0" rtlCol="0"/>
            <a:lstStyle/>
            <a:p>
              <a:endParaRPr sz="2400" dirty="0"/>
            </a:p>
          </p:txBody>
        </p:sp>
        <p:sp>
          <p:nvSpPr>
            <p:cNvPr id="5" name="object 5"/>
            <p:cNvSpPr/>
            <p:nvPr/>
          </p:nvSpPr>
          <p:spPr>
            <a:xfrm>
              <a:off x="4832515" y="1601096"/>
              <a:ext cx="3035300" cy="2870200"/>
            </a:xfrm>
            <a:custGeom>
              <a:avLst/>
              <a:gdLst/>
              <a:ahLst/>
              <a:cxnLst/>
              <a:rect l="l" t="t" r="r" b="b"/>
              <a:pathLst>
                <a:path w="3035300" h="2870200">
                  <a:moveTo>
                    <a:pt x="0" y="1434897"/>
                  </a:moveTo>
                  <a:lnTo>
                    <a:pt x="779" y="1388457"/>
                  </a:lnTo>
                  <a:lnTo>
                    <a:pt x="3103" y="1342387"/>
                  </a:lnTo>
                  <a:lnTo>
                    <a:pt x="6946" y="1296707"/>
                  </a:lnTo>
                  <a:lnTo>
                    <a:pt x="12287" y="1251439"/>
                  </a:lnTo>
                  <a:lnTo>
                    <a:pt x="19100" y="1206607"/>
                  </a:lnTo>
                  <a:lnTo>
                    <a:pt x="27363" y="1162233"/>
                  </a:lnTo>
                  <a:lnTo>
                    <a:pt x="37052" y="1118338"/>
                  </a:lnTo>
                  <a:lnTo>
                    <a:pt x="48143" y="1074946"/>
                  </a:lnTo>
                  <a:lnTo>
                    <a:pt x="60613" y="1032077"/>
                  </a:lnTo>
                  <a:lnTo>
                    <a:pt x="74439" y="989755"/>
                  </a:lnTo>
                  <a:lnTo>
                    <a:pt x="89596" y="948002"/>
                  </a:lnTo>
                  <a:lnTo>
                    <a:pt x="106061" y="906840"/>
                  </a:lnTo>
                  <a:lnTo>
                    <a:pt x="123811" y="866292"/>
                  </a:lnTo>
                  <a:lnTo>
                    <a:pt x="142823" y="826379"/>
                  </a:lnTo>
                  <a:lnTo>
                    <a:pt x="163071" y="787124"/>
                  </a:lnTo>
                  <a:lnTo>
                    <a:pt x="184534" y="748549"/>
                  </a:lnTo>
                  <a:lnTo>
                    <a:pt x="207187" y="710677"/>
                  </a:lnTo>
                  <a:lnTo>
                    <a:pt x="231007" y="673529"/>
                  </a:lnTo>
                  <a:lnTo>
                    <a:pt x="255970" y="637129"/>
                  </a:lnTo>
                  <a:lnTo>
                    <a:pt x="282053" y="601498"/>
                  </a:lnTo>
                  <a:lnTo>
                    <a:pt x="309233" y="566658"/>
                  </a:lnTo>
                  <a:lnTo>
                    <a:pt x="337485" y="532632"/>
                  </a:lnTo>
                  <a:lnTo>
                    <a:pt x="366786" y="499442"/>
                  </a:lnTo>
                  <a:lnTo>
                    <a:pt x="397112" y="467111"/>
                  </a:lnTo>
                  <a:lnTo>
                    <a:pt x="428441" y="435660"/>
                  </a:lnTo>
                  <a:lnTo>
                    <a:pt x="460748" y="405112"/>
                  </a:lnTo>
                  <a:lnTo>
                    <a:pt x="494010" y="375489"/>
                  </a:lnTo>
                  <a:lnTo>
                    <a:pt x="528203" y="346814"/>
                  </a:lnTo>
                  <a:lnTo>
                    <a:pt x="563304" y="319108"/>
                  </a:lnTo>
                  <a:lnTo>
                    <a:pt x="599289" y="292394"/>
                  </a:lnTo>
                  <a:lnTo>
                    <a:pt x="636135" y="266695"/>
                  </a:lnTo>
                  <a:lnTo>
                    <a:pt x="673818" y="242032"/>
                  </a:lnTo>
                  <a:lnTo>
                    <a:pt x="712315" y="218428"/>
                  </a:lnTo>
                  <a:lnTo>
                    <a:pt x="751602" y="195905"/>
                  </a:lnTo>
                  <a:lnTo>
                    <a:pt x="791655" y="174486"/>
                  </a:lnTo>
                  <a:lnTo>
                    <a:pt x="832451" y="154192"/>
                  </a:lnTo>
                  <a:lnTo>
                    <a:pt x="873966" y="135045"/>
                  </a:lnTo>
                  <a:lnTo>
                    <a:pt x="916177" y="117069"/>
                  </a:lnTo>
                  <a:lnTo>
                    <a:pt x="959061" y="100286"/>
                  </a:lnTo>
                  <a:lnTo>
                    <a:pt x="1002593" y="84717"/>
                  </a:lnTo>
                  <a:lnTo>
                    <a:pt x="1046750" y="70385"/>
                  </a:lnTo>
                  <a:lnTo>
                    <a:pt x="1091508" y="57313"/>
                  </a:lnTo>
                  <a:lnTo>
                    <a:pt x="1136845" y="45521"/>
                  </a:lnTo>
                  <a:lnTo>
                    <a:pt x="1182736" y="35034"/>
                  </a:lnTo>
                  <a:lnTo>
                    <a:pt x="1229159" y="25873"/>
                  </a:lnTo>
                  <a:lnTo>
                    <a:pt x="1276088" y="18060"/>
                  </a:lnTo>
                  <a:lnTo>
                    <a:pt x="1323501" y="11618"/>
                  </a:lnTo>
                  <a:lnTo>
                    <a:pt x="1371375" y="6568"/>
                  </a:lnTo>
                  <a:lnTo>
                    <a:pt x="1419685" y="2934"/>
                  </a:lnTo>
                  <a:lnTo>
                    <a:pt x="1468408" y="737"/>
                  </a:lnTo>
                  <a:lnTo>
                    <a:pt x="1517521" y="0"/>
                  </a:lnTo>
                  <a:lnTo>
                    <a:pt x="1567742" y="784"/>
                  </a:lnTo>
                  <a:lnTo>
                    <a:pt x="1617753" y="3130"/>
                  </a:lnTo>
                  <a:lnTo>
                    <a:pt x="1667518" y="7021"/>
                  </a:lnTo>
                  <a:lnTo>
                    <a:pt x="1717001" y="12444"/>
                  </a:lnTo>
                  <a:lnTo>
                    <a:pt x="1766165" y="19383"/>
                  </a:lnTo>
                  <a:lnTo>
                    <a:pt x="1814972" y="27826"/>
                  </a:lnTo>
                  <a:lnTo>
                    <a:pt x="1863386" y="37756"/>
                  </a:lnTo>
                  <a:lnTo>
                    <a:pt x="1911370" y="49160"/>
                  </a:lnTo>
                  <a:lnTo>
                    <a:pt x="1958887" y="62023"/>
                  </a:lnTo>
                  <a:lnTo>
                    <a:pt x="2005901" y="76332"/>
                  </a:lnTo>
                  <a:lnTo>
                    <a:pt x="2052374" y="92070"/>
                  </a:lnTo>
                  <a:lnTo>
                    <a:pt x="2098270" y="109225"/>
                  </a:lnTo>
                  <a:lnTo>
                    <a:pt x="2143552" y="127781"/>
                  </a:lnTo>
                  <a:lnTo>
                    <a:pt x="2188183" y="147724"/>
                  </a:lnTo>
                  <a:lnTo>
                    <a:pt x="2232127" y="169040"/>
                  </a:lnTo>
                  <a:lnTo>
                    <a:pt x="2275346" y="191714"/>
                  </a:lnTo>
                  <a:lnTo>
                    <a:pt x="2317803" y="215732"/>
                  </a:lnTo>
                  <a:lnTo>
                    <a:pt x="2359463" y="241079"/>
                  </a:lnTo>
                  <a:lnTo>
                    <a:pt x="2400287" y="267742"/>
                  </a:lnTo>
                  <a:lnTo>
                    <a:pt x="2440239" y="295704"/>
                  </a:lnTo>
                  <a:lnTo>
                    <a:pt x="2479283" y="324953"/>
                  </a:lnTo>
                  <a:lnTo>
                    <a:pt x="2517382" y="355473"/>
                  </a:lnTo>
                  <a:lnTo>
                    <a:pt x="2554497" y="387251"/>
                  </a:lnTo>
                  <a:lnTo>
                    <a:pt x="2590594" y="420271"/>
                  </a:lnTo>
                  <a:lnTo>
                    <a:pt x="2627006" y="455908"/>
                  </a:lnTo>
                  <a:lnTo>
                    <a:pt x="2661985" y="492592"/>
                  </a:lnTo>
                  <a:lnTo>
                    <a:pt x="2695515" y="530285"/>
                  </a:lnTo>
                  <a:lnTo>
                    <a:pt x="2727579" y="568946"/>
                  </a:lnTo>
                  <a:lnTo>
                    <a:pt x="2758158" y="608537"/>
                  </a:lnTo>
                  <a:lnTo>
                    <a:pt x="2787237" y="649017"/>
                  </a:lnTo>
                  <a:lnTo>
                    <a:pt x="2814796" y="690347"/>
                  </a:lnTo>
                  <a:lnTo>
                    <a:pt x="2840820" y="732488"/>
                  </a:lnTo>
                  <a:lnTo>
                    <a:pt x="2865290" y="775399"/>
                  </a:lnTo>
                  <a:lnTo>
                    <a:pt x="2888190" y="819041"/>
                  </a:lnTo>
                  <a:lnTo>
                    <a:pt x="2909501" y="863375"/>
                  </a:lnTo>
                  <a:lnTo>
                    <a:pt x="2929208" y="908360"/>
                  </a:lnTo>
                  <a:lnTo>
                    <a:pt x="2947291" y="953958"/>
                  </a:lnTo>
                  <a:lnTo>
                    <a:pt x="2963735" y="1000128"/>
                  </a:lnTo>
                  <a:lnTo>
                    <a:pt x="2978521" y="1046832"/>
                  </a:lnTo>
                  <a:lnTo>
                    <a:pt x="2991633" y="1094029"/>
                  </a:lnTo>
                  <a:lnTo>
                    <a:pt x="3003053" y="1141680"/>
                  </a:lnTo>
                  <a:lnTo>
                    <a:pt x="3012763" y="1189745"/>
                  </a:lnTo>
                  <a:lnTo>
                    <a:pt x="3020747" y="1238184"/>
                  </a:lnTo>
                  <a:lnTo>
                    <a:pt x="3026986" y="1286959"/>
                  </a:lnTo>
                  <a:lnTo>
                    <a:pt x="3031465" y="1336029"/>
                  </a:lnTo>
                  <a:lnTo>
                    <a:pt x="3034165" y="1385355"/>
                  </a:lnTo>
                  <a:lnTo>
                    <a:pt x="3035068" y="1434897"/>
                  </a:lnTo>
                  <a:lnTo>
                    <a:pt x="3034289" y="1481336"/>
                  </a:lnTo>
                  <a:lnTo>
                    <a:pt x="3031965" y="1527407"/>
                  </a:lnTo>
                  <a:lnTo>
                    <a:pt x="3028122" y="1573087"/>
                  </a:lnTo>
                  <a:lnTo>
                    <a:pt x="3022781" y="1618354"/>
                  </a:lnTo>
                  <a:lnTo>
                    <a:pt x="3015968" y="1663186"/>
                  </a:lnTo>
                  <a:lnTo>
                    <a:pt x="3007705" y="1707561"/>
                  </a:lnTo>
                  <a:lnTo>
                    <a:pt x="2998016" y="1751456"/>
                  </a:lnTo>
                  <a:lnTo>
                    <a:pt x="2986925" y="1794848"/>
                  </a:lnTo>
                  <a:lnTo>
                    <a:pt x="2974455" y="1837717"/>
                  </a:lnTo>
                  <a:lnTo>
                    <a:pt x="2960629" y="1880039"/>
                  </a:lnTo>
                  <a:lnTo>
                    <a:pt x="2945472" y="1921792"/>
                  </a:lnTo>
                  <a:lnTo>
                    <a:pt x="2929006" y="1962954"/>
                  </a:lnTo>
                  <a:lnTo>
                    <a:pt x="2911256" y="2003502"/>
                  </a:lnTo>
                  <a:lnTo>
                    <a:pt x="2892245" y="2043415"/>
                  </a:lnTo>
                  <a:lnTo>
                    <a:pt x="2871996" y="2082670"/>
                  </a:lnTo>
                  <a:lnTo>
                    <a:pt x="2850533" y="2121245"/>
                  </a:lnTo>
                  <a:lnTo>
                    <a:pt x="2827880" y="2159117"/>
                  </a:lnTo>
                  <a:lnTo>
                    <a:pt x="2804060" y="2196265"/>
                  </a:lnTo>
                  <a:lnTo>
                    <a:pt x="2779096" y="2232666"/>
                  </a:lnTo>
                  <a:lnTo>
                    <a:pt x="2753013" y="2268297"/>
                  </a:lnTo>
                  <a:lnTo>
                    <a:pt x="2725833" y="2303137"/>
                  </a:lnTo>
                  <a:lnTo>
                    <a:pt x="2697581" y="2337162"/>
                  </a:lnTo>
                  <a:lnTo>
                    <a:pt x="2668280" y="2370352"/>
                  </a:lnTo>
                  <a:lnTo>
                    <a:pt x="2637953" y="2402684"/>
                  </a:lnTo>
                  <a:lnTo>
                    <a:pt x="2606624" y="2434134"/>
                  </a:lnTo>
                  <a:lnTo>
                    <a:pt x="2574317" y="2464682"/>
                  </a:lnTo>
                  <a:lnTo>
                    <a:pt x="2541054" y="2494305"/>
                  </a:lnTo>
                  <a:lnTo>
                    <a:pt x="2506861" y="2522980"/>
                  </a:lnTo>
                  <a:lnTo>
                    <a:pt x="2471759" y="2550686"/>
                  </a:lnTo>
                  <a:lnTo>
                    <a:pt x="2435773" y="2577400"/>
                  </a:lnTo>
                  <a:lnTo>
                    <a:pt x="2398927" y="2603099"/>
                  </a:lnTo>
                  <a:lnTo>
                    <a:pt x="2361243" y="2627762"/>
                  </a:lnTo>
                  <a:lnTo>
                    <a:pt x="2322746" y="2651366"/>
                  </a:lnTo>
                  <a:lnTo>
                    <a:pt x="2283459" y="2673889"/>
                  </a:lnTo>
                  <a:lnTo>
                    <a:pt x="2243405" y="2695308"/>
                  </a:lnTo>
                  <a:lnTo>
                    <a:pt x="2202608" y="2715602"/>
                  </a:lnTo>
                  <a:lnTo>
                    <a:pt x="2161092" y="2734748"/>
                  </a:lnTo>
                  <a:lnTo>
                    <a:pt x="2118880" y="2752724"/>
                  </a:lnTo>
                  <a:lnTo>
                    <a:pt x="2075996" y="2769508"/>
                  </a:lnTo>
                  <a:lnTo>
                    <a:pt x="2032463" y="2785076"/>
                  </a:lnTo>
                  <a:lnTo>
                    <a:pt x="1988305" y="2799408"/>
                  </a:lnTo>
                  <a:lnTo>
                    <a:pt x="1943545" y="2812481"/>
                  </a:lnTo>
                  <a:lnTo>
                    <a:pt x="1898208" y="2824272"/>
                  </a:lnTo>
                  <a:lnTo>
                    <a:pt x="1852315" y="2834759"/>
                  </a:lnTo>
                  <a:lnTo>
                    <a:pt x="1805892" y="2843920"/>
                  </a:lnTo>
                  <a:lnTo>
                    <a:pt x="1758961" y="2851733"/>
                  </a:lnTo>
                  <a:lnTo>
                    <a:pt x="1711547" y="2858176"/>
                  </a:lnTo>
                  <a:lnTo>
                    <a:pt x="1663672" y="2863225"/>
                  </a:lnTo>
                  <a:lnTo>
                    <a:pt x="1615361" y="2866860"/>
                  </a:lnTo>
                  <a:lnTo>
                    <a:pt x="1566636" y="2869056"/>
                  </a:lnTo>
                  <a:lnTo>
                    <a:pt x="1517521" y="2869794"/>
                  </a:lnTo>
                  <a:lnTo>
                    <a:pt x="1468408" y="2869056"/>
                  </a:lnTo>
                  <a:lnTo>
                    <a:pt x="1419685" y="2866860"/>
                  </a:lnTo>
                  <a:lnTo>
                    <a:pt x="1371375" y="2863225"/>
                  </a:lnTo>
                  <a:lnTo>
                    <a:pt x="1323501" y="2858176"/>
                  </a:lnTo>
                  <a:lnTo>
                    <a:pt x="1276088" y="2851733"/>
                  </a:lnTo>
                  <a:lnTo>
                    <a:pt x="1229159" y="2843920"/>
                  </a:lnTo>
                  <a:lnTo>
                    <a:pt x="1182736" y="2834759"/>
                  </a:lnTo>
                  <a:lnTo>
                    <a:pt x="1136845" y="2824272"/>
                  </a:lnTo>
                  <a:lnTo>
                    <a:pt x="1091508" y="2812481"/>
                  </a:lnTo>
                  <a:lnTo>
                    <a:pt x="1046750" y="2799408"/>
                  </a:lnTo>
                  <a:lnTo>
                    <a:pt x="1002593" y="2785076"/>
                  </a:lnTo>
                  <a:lnTo>
                    <a:pt x="959061" y="2769508"/>
                  </a:lnTo>
                  <a:lnTo>
                    <a:pt x="916177" y="2752724"/>
                  </a:lnTo>
                  <a:lnTo>
                    <a:pt x="873966" y="2734748"/>
                  </a:lnTo>
                  <a:lnTo>
                    <a:pt x="832451" y="2715602"/>
                  </a:lnTo>
                  <a:lnTo>
                    <a:pt x="791655" y="2695308"/>
                  </a:lnTo>
                  <a:lnTo>
                    <a:pt x="751602" y="2673889"/>
                  </a:lnTo>
                  <a:lnTo>
                    <a:pt x="712315" y="2651366"/>
                  </a:lnTo>
                  <a:lnTo>
                    <a:pt x="673818" y="2627762"/>
                  </a:lnTo>
                  <a:lnTo>
                    <a:pt x="636135" y="2603099"/>
                  </a:lnTo>
                  <a:lnTo>
                    <a:pt x="599289" y="2577400"/>
                  </a:lnTo>
                  <a:lnTo>
                    <a:pt x="563304" y="2550686"/>
                  </a:lnTo>
                  <a:lnTo>
                    <a:pt x="528203" y="2522980"/>
                  </a:lnTo>
                  <a:lnTo>
                    <a:pt x="494010" y="2494305"/>
                  </a:lnTo>
                  <a:lnTo>
                    <a:pt x="460748" y="2464682"/>
                  </a:lnTo>
                  <a:lnTo>
                    <a:pt x="428441" y="2434134"/>
                  </a:lnTo>
                  <a:lnTo>
                    <a:pt x="397112" y="2402684"/>
                  </a:lnTo>
                  <a:lnTo>
                    <a:pt x="366786" y="2370352"/>
                  </a:lnTo>
                  <a:lnTo>
                    <a:pt x="337485" y="2337162"/>
                  </a:lnTo>
                  <a:lnTo>
                    <a:pt x="309233" y="2303137"/>
                  </a:lnTo>
                  <a:lnTo>
                    <a:pt x="282053" y="2268297"/>
                  </a:lnTo>
                  <a:lnTo>
                    <a:pt x="255970" y="2232666"/>
                  </a:lnTo>
                  <a:lnTo>
                    <a:pt x="231007" y="2196265"/>
                  </a:lnTo>
                  <a:lnTo>
                    <a:pt x="207187" y="2159117"/>
                  </a:lnTo>
                  <a:lnTo>
                    <a:pt x="184534" y="2121245"/>
                  </a:lnTo>
                  <a:lnTo>
                    <a:pt x="163071" y="2082670"/>
                  </a:lnTo>
                  <a:lnTo>
                    <a:pt x="142823" y="2043415"/>
                  </a:lnTo>
                  <a:lnTo>
                    <a:pt x="123811" y="2003502"/>
                  </a:lnTo>
                  <a:lnTo>
                    <a:pt x="106061" y="1962954"/>
                  </a:lnTo>
                  <a:lnTo>
                    <a:pt x="89596" y="1921792"/>
                  </a:lnTo>
                  <a:lnTo>
                    <a:pt x="74439" y="1880039"/>
                  </a:lnTo>
                  <a:lnTo>
                    <a:pt x="60613" y="1837717"/>
                  </a:lnTo>
                  <a:lnTo>
                    <a:pt x="48143" y="1794848"/>
                  </a:lnTo>
                  <a:lnTo>
                    <a:pt x="37052" y="1751456"/>
                  </a:lnTo>
                  <a:lnTo>
                    <a:pt x="27363" y="1707561"/>
                  </a:lnTo>
                  <a:lnTo>
                    <a:pt x="19100" y="1663186"/>
                  </a:lnTo>
                  <a:lnTo>
                    <a:pt x="12287" y="1618354"/>
                  </a:lnTo>
                  <a:lnTo>
                    <a:pt x="6946" y="1573087"/>
                  </a:lnTo>
                  <a:lnTo>
                    <a:pt x="3103" y="1527407"/>
                  </a:lnTo>
                  <a:lnTo>
                    <a:pt x="779" y="1481336"/>
                  </a:lnTo>
                  <a:lnTo>
                    <a:pt x="0" y="1434897"/>
                  </a:lnTo>
                  <a:close/>
                </a:path>
              </a:pathLst>
            </a:custGeom>
            <a:ln w="76199">
              <a:solidFill>
                <a:srgbClr val="FD330A"/>
              </a:solidFill>
            </a:ln>
          </p:spPr>
          <p:txBody>
            <a:bodyPr wrap="square" lIns="0" tIns="0" rIns="0" bIns="0" rtlCol="0"/>
            <a:lstStyle/>
            <a:p>
              <a:endParaRPr sz="2400" dirty="0"/>
            </a:p>
          </p:txBody>
        </p:sp>
      </p:grpSp>
      <p:sp>
        <p:nvSpPr>
          <p:cNvPr id="6" name="object 6"/>
          <p:cNvSpPr/>
          <p:nvPr/>
        </p:nvSpPr>
        <p:spPr>
          <a:xfrm>
            <a:off x="1678396" y="2136768"/>
            <a:ext cx="4047067" cy="3826933"/>
          </a:xfrm>
          <a:custGeom>
            <a:avLst/>
            <a:gdLst/>
            <a:ahLst/>
            <a:cxnLst/>
            <a:rect l="l" t="t" r="r" b="b"/>
            <a:pathLst>
              <a:path w="3035300" h="2870200">
                <a:moveTo>
                  <a:pt x="0" y="1434892"/>
                </a:moveTo>
                <a:lnTo>
                  <a:pt x="779" y="1388453"/>
                </a:lnTo>
                <a:lnTo>
                  <a:pt x="3103" y="1342382"/>
                </a:lnTo>
                <a:lnTo>
                  <a:pt x="6946" y="1296702"/>
                </a:lnTo>
                <a:lnTo>
                  <a:pt x="12287" y="1251435"/>
                </a:lnTo>
                <a:lnTo>
                  <a:pt x="19100" y="1206603"/>
                </a:lnTo>
                <a:lnTo>
                  <a:pt x="27363" y="1162229"/>
                </a:lnTo>
                <a:lnTo>
                  <a:pt x="37052" y="1118334"/>
                </a:lnTo>
                <a:lnTo>
                  <a:pt x="48143" y="1074942"/>
                </a:lnTo>
                <a:lnTo>
                  <a:pt x="60614" y="1032073"/>
                </a:lnTo>
                <a:lnTo>
                  <a:pt x="74439" y="989752"/>
                </a:lnTo>
                <a:lnTo>
                  <a:pt x="89597" y="947999"/>
                </a:lnTo>
                <a:lnTo>
                  <a:pt x="106062" y="906837"/>
                </a:lnTo>
                <a:lnTo>
                  <a:pt x="123813" y="866289"/>
                </a:lnTo>
                <a:lnTo>
                  <a:pt x="142824" y="826376"/>
                </a:lnTo>
                <a:lnTo>
                  <a:pt x="163073" y="787121"/>
                </a:lnTo>
                <a:lnTo>
                  <a:pt x="184536" y="748547"/>
                </a:lnTo>
                <a:lnTo>
                  <a:pt x="207189" y="710674"/>
                </a:lnTo>
                <a:lnTo>
                  <a:pt x="231009" y="673527"/>
                </a:lnTo>
                <a:lnTo>
                  <a:pt x="255973" y="637126"/>
                </a:lnTo>
                <a:lnTo>
                  <a:pt x="282056" y="601495"/>
                </a:lnTo>
                <a:lnTo>
                  <a:pt x="309236" y="566656"/>
                </a:lnTo>
                <a:lnTo>
                  <a:pt x="337488" y="532630"/>
                </a:lnTo>
                <a:lnTo>
                  <a:pt x="366790" y="499440"/>
                </a:lnTo>
                <a:lnTo>
                  <a:pt x="397117" y="467109"/>
                </a:lnTo>
                <a:lnTo>
                  <a:pt x="428446" y="435658"/>
                </a:lnTo>
                <a:lnTo>
                  <a:pt x="460753" y="405110"/>
                </a:lnTo>
                <a:lnTo>
                  <a:pt x="494016" y="375488"/>
                </a:lnTo>
                <a:lnTo>
                  <a:pt x="528209" y="346812"/>
                </a:lnTo>
                <a:lnTo>
                  <a:pt x="563311" y="319107"/>
                </a:lnTo>
                <a:lnTo>
                  <a:pt x="599297" y="292393"/>
                </a:lnTo>
                <a:lnTo>
                  <a:pt x="636143" y="266694"/>
                </a:lnTo>
                <a:lnTo>
                  <a:pt x="673827" y="242031"/>
                </a:lnTo>
                <a:lnTo>
                  <a:pt x="712324" y="218427"/>
                </a:lnTo>
                <a:lnTo>
                  <a:pt x="751611" y="195904"/>
                </a:lnTo>
                <a:lnTo>
                  <a:pt x="791665" y="174485"/>
                </a:lnTo>
                <a:lnTo>
                  <a:pt x="832462" y="154191"/>
                </a:lnTo>
                <a:lnTo>
                  <a:pt x="873978" y="135045"/>
                </a:lnTo>
                <a:lnTo>
                  <a:pt x="916190" y="117069"/>
                </a:lnTo>
                <a:lnTo>
                  <a:pt x="959074" y="100286"/>
                </a:lnTo>
                <a:lnTo>
                  <a:pt x="1002607" y="84717"/>
                </a:lnTo>
                <a:lnTo>
                  <a:pt x="1046765" y="70385"/>
                </a:lnTo>
                <a:lnTo>
                  <a:pt x="1091524" y="57312"/>
                </a:lnTo>
                <a:lnTo>
                  <a:pt x="1136862" y="45521"/>
                </a:lnTo>
                <a:lnTo>
                  <a:pt x="1182754" y="35034"/>
                </a:lnTo>
                <a:lnTo>
                  <a:pt x="1229177" y="25873"/>
                </a:lnTo>
                <a:lnTo>
                  <a:pt x="1276108" y="18060"/>
                </a:lnTo>
                <a:lnTo>
                  <a:pt x="1323522" y="11618"/>
                </a:lnTo>
                <a:lnTo>
                  <a:pt x="1371397" y="6568"/>
                </a:lnTo>
                <a:lnTo>
                  <a:pt x="1419708" y="2934"/>
                </a:lnTo>
                <a:lnTo>
                  <a:pt x="1468432" y="737"/>
                </a:lnTo>
                <a:lnTo>
                  <a:pt x="1517546" y="0"/>
                </a:lnTo>
                <a:lnTo>
                  <a:pt x="1567764" y="784"/>
                </a:lnTo>
                <a:lnTo>
                  <a:pt x="1617773" y="3130"/>
                </a:lnTo>
                <a:lnTo>
                  <a:pt x="1667536" y="7021"/>
                </a:lnTo>
                <a:lnTo>
                  <a:pt x="1717017" y="12443"/>
                </a:lnTo>
                <a:lnTo>
                  <a:pt x="1766180" y="19383"/>
                </a:lnTo>
                <a:lnTo>
                  <a:pt x="1814986" y="27825"/>
                </a:lnTo>
                <a:lnTo>
                  <a:pt x="1863400" y="37755"/>
                </a:lnTo>
                <a:lnTo>
                  <a:pt x="1911384" y="49159"/>
                </a:lnTo>
                <a:lnTo>
                  <a:pt x="1958901" y="62023"/>
                </a:lnTo>
                <a:lnTo>
                  <a:pt x="2005915" y="76331"/>
                </a:lnTo>
                <a:lnTo>
                  <a:pt x="2052389" y="92069"/>
                </a:lnTo>
                <a:lnTo>
                  <a:pt x="2098286" y="109224"/>
                </a:lnTo>
                <a:lnTo>
                  <a:pt x="2143569" y="127780"/>
                </a:lnTo>
                <a:lnTo>
                  <a:pt x="2188201" y="147723"/>
                </a:lnTo>
                <a:lnTo>
                  <a:pt x="2232145" y="169039"/>
                </a:lnTo>
                <a:lnTo>
                  <a:pt x="2275365" y="191713"/>
                </a:lnTo>
                <a:lnTo>
                  <a:pt x="2317824" y="215731"/>
                </a:lnTo>
                <a:lnTo>
                  <a:pt x="2359484" y="241078"/>
                </a:lnTo>
                <a:lnTo>
                  <a:pt x="2400309" y="267741"/>
                </a:lnTo>
                <a:lnTo>
                  <a:pt x="2440263" y="295703"/>
                </a:lnTo>
                <a:lnTo>
                  <a:pt x="2479307" y="324952"/>
                </a:lnTo>
                <a:lnTo>
                  <a:pt x="2517406" y="355473"/>
                </a:lnTo>
                <a:lnTo>
                  <a:pt x="2554522" y="387251"/>
                </a:lnTo>
                <a:lnTo>
                  <a:pt x="2590619" y="420271"/>
                </a:lnTo>
                <a:lnTo>
                  <a:pt x="2627031" y="455908"/>
                </a:lnTo>
                <a:lnTo>
                  <a:pt x="2662010" y="492592"/>
                </a:lnTo>
                <a:lnTo>
                  <a:pt x="2695540" y="530285"/>
                </a:lnTo>
                <a:lnTo>
                  <a:pt x="2727604" y="568946"/>
                </a:lnTo>
                <a:lnTo>
                  <a:pt x="2758183" y="608536"/>
                </a:lnTo>
                <a:lnTo>
                  <a:pt x="2787262" y="649016"/>
                </a:lnTo>
                <a:lnTo>
                  <a:pt x="2814821" y="690346"/>
                </a:lnTo>
                <a:lnTo>
                  <a:pt x="2840845" y="732486"/>
                </a:lnTo>
                <a:lnTo>
                  <a:pt x="2865315" y="775397"/>
                </a:lnTo>
                <a:lnTo>
                  <a:pt x="2888215" y="819039"/>
                </a:lnTo>
                <a:lnTo>
                  <a:pt x="2909526" y="863372"/>
                </a:lnTo>
                <a:lnTo>
                  <a:pt x="2929233" y="908357"/>
                </a:lnTo>
                <a:lnTo>
                  <a:pt x="2947316" y="953955"/>
                </a:lnTo>
                <a:lnTo>
                  <a:pt x="2963760" y="1000125"/>
                </a:lnTo>
                <a:lnTo>
                  <a:pt x="2978546" y="1046828"/>
                </a:lnTo>
                <a:lnTo>
                  <a:pt x="2991658" y="1094025"/>
                </a:lnTo>
                <a:lnTo>
                  <a:pt x="3003078" y="1141675"/>
                </a:lnTo>
                <a:lnTo>
                  <a:pt x="3012788" y="1189740"/>
                </a:lnTo>
                <a:lnTo>
                  <a:pt x="3020772" y="1238180"/>
                </a:lnTo>
                <a:lnTo>
                  <a:pt x="3027011" y="1286954"/>
                </a:lnTo>
                <a:lnTo>
                  <a:pt x="3031490" y="1336024"/>
                </a:lnTo>
                <a:lnTo>
                  <a:pt x="3034190" y="1385350"/>
                </a:lnTo>
                <a:lnTo>
                  <a:pt x="3035093" y="1434892"/>
                </a:lnTo>
                <a:lnTo>
                  <a:pt x="3034314" y="1481331"/>
                </a:lnTo>
                <a:lnTo>
                  <a:pt x="3031990" y="1527402"/>
                </a:lnTo>
                <a:lnTo>
                  <a:pt x="3028147" y="1573082"/>
                </a:lnTo>
                <a:lnTo>
                  <a:pt x="3022806" y="1618349"/>
                </a:lnTo>
                <a:lnTo>
                  <a:pt x="3015993" y="1663181"/>
                </a:lnTo>
                <a:lnTo>
                  <a:pt x="3007730" y="1707556"/>
                </a:lnTo>
                <a:lnTo>
                  <a:pt x="2998041" y="1751451"/>
                </a:lnTo>
                <a:lnTo>
                  <a:pt x="2986950" y="1794843"/>
                </a:lnTo>
                <a:lnTo>
                  <a:pt x="2974480" y="1837712"/>
                </a:lnTo>
                <a:lnTo>
                  <a:pt x="2960654" y="1880034"/>
                </a:lnTo>
                <a:lnTo>
                  <a:pt x="2945497" y="1921787"/>
                </a:lnTo>
                <a:lnTo>
                  <a:pt x="2929031" y="1962949"/>
                </a:lnTo>
                <a:lnTo>
                  <a:pt x="2911281" y="2003497"/>
                </a:lnTo>
                <a:lnTo>
                  <a:pt x="2892270" y="2043410"/>
                </a:lnTo>
                <a:lnTo>
                  <a:pt x="2872021" y="2082665"/>
                </a:lnTo>
                <a:lnTo>
                  <a:pt x="2850558" y="2121240"/>
                </a:lnTo>
                <a:lnTo>
                  <a:pt x="2827905" y="2159112"/>
                </a:lnTo>
                <a:lnTo>
                  <a:pt x="2804085" y="2196260"/>
                </a:lnTo>
                <a:lnTo>
                  <a:pt x="2779121" y="2232661"/>
                </a:lnTo>
                <a:lnTo>
                  <a:pt x="2753038" y="2268292"/>
                </a:lnTo>
                <a:lnTo>
                  <a:pt x="2725858" y="2303132"/>
                </a:lnTo>
                <a:lnTo>
                  <a:pt x="2697606" y="2337157"/>
                </a:lnTo>
                <a:lnTo>
                  <a:pt x="2668305" y="2370347"/>
                </a:lnTo>
                <a:lnTo>
                  <a:pt x="2637978" y="2402679"/>
                </a:lnTo>
                <a:lnTo>
                  <a:pt x="2606649" y="2434129"/>
                </a:lnTo>
                <a:lnTo>
                  <a:pt x="2574342" y="2464677"/>
                </a:lnTo>
                <a:lnTo>
                  <a:pt x="2541079" y="2494300"/>
                </a:lnTo>
                <a:lnTo>
                  <a:pt x="2506886" y="2522975"/>
                </a:lnTo>
                <a:lnTo>
                  <a:pt x="2471784" y="2550681"/>
                </a:lnTo>
                <a:lnTo>
                  <a:pt x="2435798" y="2577395"/>
                </a:lnTo>
                <a:lnTo>
                  <a:pt x="2398952" y="2603094"/>
                </a:lnTo>
                <a:lnTo>
                  <a:pt x="2361268" y="2627757"/>
                </a:lnTo>
                <a:lnTo>
                  <a:pt x="2322771" y="2651361"/>
                </a:lnTo>
                <a:lnTo>
                  <a:pt x="2283484" y="2673884"/>
                </a:lnTo>
                <a:lnTo>
                  <a:pt x="2243430" y="2695303"/>
                </a:lnTo>
                <a:lnTo>
                  <a:pt x="2202633" y="2715597"/>
                </a:lnTo>
                <a:lnTo>
                  <a:pt x="2161117" y="2734743"/>
                </a:lnTo>
                <a:lnTo>
                  <a:pt x="2118905" y="2752719"/>
                </a:lnTo>
                <a:lnTo>
                  <a:pt x="2076021" y="2769503"/>
                </a:lnTo>
                <a:lnTo>
                  <a:pt x="2032488" y="2785071"/>
                </a:lnTo>
                <a:lnTo>
                  <a:pt x="1988330" y="2799403"/>
                </a:lnTo>
                <a:lnTo>
                  <a:pt x="1943570" y="2812476"/>
                </a:lnTo>
                <a:lnTo>
                  <a:pt x="1898233" y="2824267"/>
                </a:lnTo>
                <a:lnTo>
                  <a:pt x="1852340" y="2834754"/>
                </a:lnTo>
                <a:lnTo>
                  <a:pt x="1805917" y="2843915"/>
                </a:lnTo>
                <a:lnTo>
                  <a:pt x="1758986" y="2851728"/>
                </a:lnTo>
                <a:lnTo>
                  <a:pt x="1711572" y="2858171"/>
                </a:lnTo>
                <a:lnTo>
                  <a:pt x="1663697" y="2863220"/>
                </a:lnTo>
                <a:lnTo>
                  <a:pt x="1615386" y="2866855"/>
                </a:lnTo>
                <a:lnTo>
                  <a:pt x="1566661" y="2869051"/>
                </a:lnTo>
                <a:lnTo>
                  <a:pt x="1517546" y="2869789"/>
                </a:lnTo>
                <a:lnTo>
                  <a:pt x="1468432" y="2869051"/>
                </a:lnTo>
                <a:lnTo>
                  <a:pt x="1419708" y="2866855"/>
                </a:lnTo>
                <a:lnTo>
                  <a:pt x="1371397" y="2863220"/>
                </a:lnTo>
                <a:lnTo>
                  <a:pt x="1323522" y="2858171"/>
                </a:lnTo>
                <a:lnTo>
                  <a:pt x="1276108" y="2851728"/>
                </a:lnTo>
                <a:lnTo>
                  <a:pt x="1229177" y="2843915"/>
                </a:lnTo>
                <a:lnTo>
                  <a:pt x="1182754" y="2834754"/>
                </a:lnTo>
                <a:lnTo>
                  <a:pt x="1136862" y="2824267"/>
                </a:lnTo>
                <a:lnTo>
                  <a:pt x="1091524" y="2812476"/>
                </a:lnTo>
                <a:lnTo>
                  <a:pt x="1046765" y="2799403"/>
                </a:lnTo>
                <a:lnTo>
                  <a:pt x="1002607" y="2785071"/>
                </a:lnTo>
                <a:lnTo>
                  <a:pt x="959074" y="2769503"/>
                </a:lnTo>
                <a:lnTo>
                  <a:pt x="916190" y="2752719"/>
                </a:lnTo>
                <a:lnTo>
                  <a:pt x="873978" y="2734743"/>
                </a:lnTo>
                <a:lnTo>
                  <a:pt x="832462" y="2715597"/>
                </a:lnTo>
                <a:lnTo>
                  <a:pt x="791665" y="2695303"/>
                </a:lnTo>
                <a:lnTo>
                  <a:pt x="751611" y="2673884"/>
                </a:lnTo>
                <a:lnTo>
                  <a:pt x="712324" y="2651361"/>
                </a:lnTo>
                <a:lnTo>
                  <a:pt x="673827" y="2627757"/>
                </a:lnTo>
                <a:lnTo>
                  <a:pt x="636143" y="2603094"/>
                </a:lnTo>
                <a:lnTo>
                  <a:pt x="599297" y="2577395"/>
                </a:lnTo>
                <a:lnTo>
                  <a:pt x="563311" y="2550681"/>
                </a:lnTo>
                <a:lnTo>
                  <a:pt x="528209" y="2522975"/>
                </a:lnTo>
                <a:lnTo>
                  <a:pt x="494016" y="2494300"/>
                </a:lnTo>
                <a:lnTo>
                  <a:pt x="460753" y="2464677"/>
                </a:lnTo>
                <a:lnTo>
                  <a:pt x="428446" y="2434129"/>
                </a:lnTo>
                <a:lnTo>
                  <a:pt x="397117" y="2402679"/>
                </a:lnTo>
                <a:lnTo>
                  <a:pt x="366790" y="2370347"/>
                </a:lnTo>
                <a:lnTo>
                  <a:pt x="337488" y="2337157"/>
                </a:lnTo>
                <a:lnTo>
                  <a:pt x="309236" y="2303132"/>
                </a:lnTo>
                <a:lnTo>
                  <a:pt x="282056" y="2268292"/>
                </a:lnTo>
                <a:lnTo>
                  <a:pt x="255973" y="2232661"/>
                </a:lnTo>
                <a:lnTo>
                  <a:pt x="231009" y="2196260"/>
                </a:lnTo>
                <a:lnTo>
                  <a:pt x="207189" y="2159112"/>
                </a:lnTo>
                <a:lnTo>
                  <a:pt x="184536" y="2121240"/>
                </a:lnTo>
                <a:lnTo>
                  <a:pt x="163073" y="2082665"/>
                </a:lnTo>
                <a:lnTo>
                  <a:pt x="142824" y="2043410"/>
                </a:lnTo>
                <a:lnTo>
                  <a:pt x="123813" y="2003497"/>
                </a:lnTo>
                <a:lnTo>
                  <a:pt x="106062" y="1962949"/>
                </a:lnTo>
                <a:lnTo>
                  <a:pt x="89597" y="1921787"/>
                </a:lnTo>
                <a:lnTo>
                  <a:pt x="74439" y="1880034"/>
                </a:lnTo>
                <a:lnTo>
                  <a:pt x="60614" y="1837712"/>
                </a:lnTo>
                <a:lnTo>
                  <a:pt x="48143" y="1794843"/>
                </a:lnTo>
                <a:lnTo>
                  <a:pt x="37052" y="1751451"/>
                </a:lnTo>
                <a:lnTo>
                  <a:pt x="27363" y="1707556"/>
                </a:lnTo>
                <a:lnTo>
                  <a:pt x="19100" y="1663181"/>
                </a:lnTo>
                <a:lnTo>
                  <a:pt x="12287" y="1618349"/>
                </a:lnTo>
                <a:lnTo>
                  <a:pt x="6946" y="1573082"/>
                </a:lnTo>
                <a:lnTo>
                  <a:pt x="3103" y="1527402"/>
                </a:lnTo>
                <a:lnTo>
                  <a:pt x="779" y="1481331"/>
                </a:lnTo>
                <a:lnTo>
                  <a:pt x="0" y="1434892"/>
                </a:lnTo>
                <a:close/>
              </a:path>
            </a:pathLst>
          </a:custGeom>
          <a:ln w="76199">
            <a:solidFill>
              <a:srgbClr val="FF9900"/>
            </a:solidFill>
          </a:ln>
        </p:spPr>
        <p:txBody>
          <a:bodyPr wrap="square" lIns="0" tIns="0" rIns="0" bIns="0" rtlCol="0"/>
          <a:lstStyle/>
          <a:p>
            <a:endParaRPr sz="2400" dirty="0"/>
          </a:p>
        </p:txBody>
      </p:sp>
      <p:sp>
        <p:nvSpPr>
          <p:cNvPr id="7" name="object 7"/>
          <p:cNvSpPr/>
          <p:nvPr/>
        </p:nvSpPr>
        <p:spPr>
          <a:xfrm>
            <a:off x="1" y="1943699"/>
            <a:ext cx="1489287" cy="92287"/>
          </a:xfrm>
          <a:custGeom>
            <a:avLst/>
            <a:gdLst/>
            <a:ahLst/>
            <a:cxnLst/>
            <a:rect l="l" t="t" r="r" b="b"/>
            <a:pathLst>
              <a:path w="1116965" h="69215">
                <a:moveTo>
                  <a:pt x="1082812" y="69219"/>
                </a:moveTo>
                <a:lnTo>
                  <a:pt x="0" y="69219"/>
                </a:lnTo>
                <a:lnTo>
                  <a:pt x="0" y="0"/>
                </a:lnTo>
                <a:lnTo>
                  <a:pt x="1089800" y="0"/>
                </a:lnTo>
                <a:lnTo>
                  <a:pt x="1101227" y="5287"/>
                </a:lnTo>
                <a:lnTo>
                  <a:pt x="1110827" y="14887"/>
                </a:lnTo>
                <a:lnTo>
                  <a:pt x="1116115" y="27164"/>
                </a:lnTo>
                <a:lnTo>
                  <a:pt x="1116965" y="33302"/>
                </a:lnTo>
                <a:lnTo>
                  <a:pt x="1116965" y="35067"/>
                </a:lnTo>
                <a:lnTo>
                  <a:pt x="1089800" y="68369"/>
                </a:lnTo>
                <a:lnTo>
                  <a:pt x="1082812" y="69219"/>
                </a:lnTo>
                <a:close/>
              </a:path>
            </a:pathLst>
          </a:custGeom>
          <a:solidFill>
            <a:srgbClr val="FD330A"/>
          </a:solidFill>
        </p:spPr>
        <p:txBody>
          <a:bodyPr wrap="square" lIns="0" tIns="0" rIns="0" bIns="0" rtlCol="0"/>
          <a:lstStyle/>
          <a:p>
            <a:endParaRPr sz="2400" dirty="0"/>
          </a:p>
        </p:txBody>
      </p:sp>
      <p:sp>
        <p:nvSpPr>
          <p:cNvPr id="8" name="object 8"/>
          <p:cNvSpPr txBox="1"/>
          <p:nvPr/>
        </p:nvSpPr>
        <p:spPr>
          <a:xfrm>
            <a:off x="6820293" y="3668058"/>
            <a:ext cx="3346027" cy="689205"/>
          </a:xfrm>
          <a:prstGeom prst="rect">
            <a:avLst/>
          </a:prstGeom>
        </p:spPr>
        <p:txBody>
          <a:bodyPr vert="horz" wrap="square" lIns="0" tIns="62653" rIns="0" bIns="0" rtlCol="0">
            <a:spAutoFit/>
          </a:bodyPr>
          <a:lstStyle/>
          <a:p>
            <a:pPr marL="3387" algn="ctr">
              <a:spcBef>
                <a:spcPts val="493"/>
              </a:spcBef>
            </a:pPr>
            <a:r>
              <a:rPr sz="1867" spc="-7" dirty="0">
                <a:latin typeface="Carlito"/>
                <a:cs typeface="Carlito"/>
              </a:rPr>
              <a:t>Estar fora da escola </a:t>
            </a:r>
            <a:r>
              <a:rPr sz="1867" dirty="0">
                <a:latin typeface="Carlito"/>
                <a:cs typeface="Carlito"/>
              </a:rPr>
              <a:t>aumenta</a:t>
            </a:r>
            <a:r>
              <a:rPr sz="1867" spc="-73" dirty="0">
                <a:latin typeface="Carlito"/>
                <a:cs typeface="Carlito"/>
              </a:rPr>
              <a:t> </a:t>
            </a:r>
            <a:r>
              <a:rPr sz="1867" dirty="0">
                <a:latin typeface="Carlito"/>
                <a:cs typeface="Carlito"/>
              </a:rPr>
              <a:t>o</a:t>
            </a:r>
          </a:p>
          <a:p>
            <a:pPr algn="ctr">
              <a:spcBef>
                <a:spcPts val="360"/>
              </a:spcBef>
            </a:pPr>
            <a:r>
              <a:rPr sz="1867" b="1" spc="-7" dirty="0">
                <a:latin typeface="Carlito"/>
                <a:cs typeface="Carlito"/>
              </a:rPr>
              <a:t>risco de gravidez na</a:t>
            </a:r>
            <a:r>
              <a:rPr sz="1867" b="1" spc="-107" dirty="0">
                <a:latin typeface="Carlito"/>
                <a:cs typeface="Carlito"/>
              </a:rPr>
              <a:t> </a:t>
            </a:r>
            <a:r>
              <a:rPr sz="1867" b="1" spc="-7" dirty="0">
                <a:latin typeface="Carlito"/>
                <a:cs typeface="Carlito"/>
              </a:rPr>
              <a:t>adolescência,</a:t>
            </a:r>
            <a:endParaRPr sz="1867" dirty="0">
              <a:latin typeface="Carlito"/>
              <a:cs typeface="Carlito"/>
            </a:endParaRPr>
          </a:p>
        </p:txBody>
      </p:sp>
      <p:sp>
        <p:nvSpPr>
          <p:cNvPr id="9" name="object 9"/>
          <p:cNvSpPr txBox="1"/>
          <p:nvPr/>
        </p:nvSpPr>
        <p:spPr>
          <a:xfrm>
            <a:off x="7070648" y="4312200"/>
            <a:ext cx="2846493" cy="1039836"/>
          </a:xfrm>
          <a:prstGeom prst="rect">
            <a:avLst/>
          </a:prstGeom>
        </p:spPr>
        <p:txBody>
          <a:bodyPr vert="horz" wrap="square" lIns="0" tIns="20320" rIns="0" bIns="0" rtlCol="0">
            <a:spAutoFit/>
          </a:bodyPr>
          <a:lstStyle/>
          <a:p>
            <a:pPr marL="16086" marR="6773" algn="ctr">
              <a:lnSpc>
                <a:spcPct val="120500"/>
              </a:lnSpc>
              <a:spcBef>
                <a:spcPts val="160"/>
              </a:spcBef>
            </a:pPr>
            <a:r>
              <a:rPr sz="1867" b="1" spc="-7" dirty="0">
                <a:latin typeface="Carlito"/>
                <a:cs typeface="Carlito"/>
              </a:rPr>
              <a:t>exploração sexual,</a:t>
            </a:r>
            <a:r>
              <a:rPr sz="1867" b="1" spc="-120" dirty="0">
                <a:latin typeface="Carlito"/>
                <a:cs typeface="Carlito"/>
              </a:rPr>
              <a:t> </a:t>
            </a:r>
            <a:r>
              <a:rPr sz="1867" b="1" spc="-7" dirty="0">
                <a:latin typeface="Carlito"/>
                <a:cs typeface="Carlito"/>
              </a:rPr>
              <a:t>violência,  trabalho infantil </a:t>
            </a:r>
            <a:r>
              <a:rPr sz="1867" b="1" dirty="0">
                <a:latin typeface="Carlito"/>
                <a:cs typeface="Carlito"/>
              </a:rPr>
              <a:t>e </a:t>
            </a:r>
            <a:r>
              <a:rPr sz="1867" b="1" spc="-7" dirty="0">
                <a:latin typeface="Carlito"/>
                <a:cs typeface="Carlito"/>
              </a:rPr>
              <a:t>outras  ameaças</a:t>
            </a:r>
            <a:endParaRPr sz="1867" dirty="0">
              <a:latin typeface="Carlito"/>
              <a:cs typeface="Carlito"/>
            </a:endParaRPr>
          </a:p>
        </p:txBody>
      </p:sp>
      <p:sp>
        <p:nvSpPr>
          <p:cNvPr id="10" name="object 10"/>
          <p:cNvSpPr txBox="1">
            <a:spLocks noGrp="1"/>
          </p:cNvSpPr>
          <p:nvPr>
            <p:ph type="title"/>
          </p:nvPr>
        </p:nvSpPr>
        <p:spPr>
          <a:xfrm>
            <a:off x="101600" y="509529"/>
            <a:ext cx="10668000" cy="887422"/>
          </a:xfrm>
          <a:prstGeom prst="rect">
            <a:avLst/>
          </a:prstGeom>
        </p:spPr>
        <p:txBody>
          <a:bodyPr vert="horz" wrap="square" lIns="0" tIns="40640" rIns="0" bIns="0" rtlCol="0" anchor="ctr">
            <a:spAutoFit/>
          </a:bodyPr>
          <a:lstStyle/>
          <a:p>
            <a:pPr marL="16933" marR="6773">
              <a:lnSpc>
                <a:spcPts val="3267"/>
              </a:lnSpc>
              <a:spcBef>
                <a:spcPts val="320"/>
              </a:spcBef>
            </a:pPr>
            <a:r>
              <a:rPr sz="2800" spc="-7" dirty="0">
                <a:solidFill>
                  <a:schemeClr val="tx1"/>
                </a:solidFill>
              </a:rPr>
              <a:t>Por que </a:t>
            </a:r>
            <a:r>
              <a:rPr sz="2800" dirty="0">
                <a:solidFill>
                  <a:schemeClr val="tx1"/>
                </a:solidFill>
              </a:rPr>
              <a:t>é </a:t>
            </a:r>
            <a:r>
              <a:rPr sz="2800" spc="-7" dirty="0">
                <a:solidFill>
                  <a:schemeClr val="tx1"/>
                </a:solidFill>
              </a:rPr>
              <a:t>importante</a:t>
            </a:r>
            <a:r>
              <a:rPr sz="2800" spc="-127" dirty="0">
                <a:solidFill>
                  <a:schemeClr val="tx1"/>
                </a:solidFill>
              </a:rPr>
              <a:t> </a:t>
            </a:r>
            <a:r>
              <a:rPr sz="2800" spc="-7" dirty="0">
                <a:solidFill>
                  <a:schemeClr val="tx1"/>
                </a:solidFill>
              </a:rPr>
              <a:t>retornar?  </a:t>
            </a:r>
            <a:br>
              <a:rPr lang="pt-BR" sz="2800" spc="-7" dirty="0">
                <a:solidFill>
                  <a:schemeClr val="tx1"/>
                </a:solidFill>
              </a:rPr>
            </a:br>
            <a:r>
              <a:rPr sz="2800" spc="-7" dirty="0">
                <a:solidFill>
                  <a:schemeClr val="tx1"/>
                </a:solidFill>
              </a:rPr>
              <a:t>Riscos de proteção das</a:t>
            </a:r>
            <a:r>
              <a:rPr sz="2800" spc="-107" dirty="0">
                <a:solidFill>
                  <a:schemeClr val="tx1"/>
                </a:solidFill>
              </a:rPr>
              <a:t> </a:t>
            </a:r>
            <a:r>
              <a:rPr sz="2800" spc="-7" dirty="0">
                <a:solidFill>
                  <a:schemeClr val="tx1"/>
                </a:solidFill>
              </a:rPr>
              <a:t>crianças</a:t>
            </a:r>
            <a:endParaRPr sz="2800" dirty="0">
              <a:solidFill>
                <a:schemeClr val="tx1"/>
              </a:solidFill>
            </a:endParaRPr>
          </a:p>
        </p:txBody>
      </p:sp>
      <p:sp>
        <p:nvSpPr>
          <p:cNvPr id="11" name="object 11"/>
          <p:cNvSpPr txBox="1"/>
          <p:nvPr/>
        </p:nvSpPr>
        <p:spPr>
          <a:xfrm>
            <a:off x="2309472" y="3729424"/>
            <a:ext cx="2889673" cy="1441420"/>
          </a:xfrm>
          <a:prstGeom prst="rect">
            <a:avLst/>
          </a:prstGeom>
        </p:spPr>
        <p:txBody>
          <a:bodyPr vert="horz" wrap="square" lIns="0" tIns="30480" rIns="0" bIns="0" rtlCol="0">
            <a:spAutoFit/>
          </a:bodyPr>
          <a:lstStyle/>
          <a:p>
            <a:pPr marL="16086" marR="6773" indent="1693" algn="ctr">
              <a:lnSpc>
                <a:spcPts val="2200"/>
              </a:lnSpc>
              <a:spcBef>
                <a:spcPts val="240"/>
              </a:spcBef>
            </a:pPr>
            <a:r>
              <a:rPr sz="1867" spc="-7" dirty="0">
                <a:latin typeface="Carlito"/>
                <a:cs typeface="Carlito"/>
              </a:rPr>
              <a:t>Escolas fechadas </a:t>
            </a:r>
            <a:r>
              <a:rPr sz="1867" dirty="0">
                <a:latin typeface="Carlito"/>
                <a:cs typeface="Carlito"/>
              </a:rPr>
              <a:t>e </a:t>
            </a:r>
            <a:r>
              <a:rPr sz="1867" spc="-7" dirty="0">
                <a:latin typeface="Carlito"/>
                <a:cs typeface="Carlito"/>
              </a:rPr>
              <a:t>longos  períodos de isolamento  podem gerar </a:t>
            </a:r>
            <a:r>
              <a:rPr sz="1867" b="1" spc="-7" dirty="0">
                <a:latin typeface="Carlito"/>
                <a:cs typeface="Carlito"/>
              </a:rPr>
              <a:t>impactos na  saúde mental </a:t>
            </a:r>
            <a:r>
              <a:rPr sz="1867" b="1" dirty="0">
                <a:latin typeface="Carlito"/>
                <a:cs typeface="Carlito"/>
              </a:rPr>
              <a:t>e </a:t>
            </a:r>
            <a:r>
              <a:rPr sz="1867" b="1" spc="-7" dirty="0">
                <a:latin typeface="Carlito"/>
                <a:cs typeface="Carlito"/>
              </a:rPr>
              <a:t>no bem</a:t>
            </a:r>
            <a:r>
              <a:rPr sz="1867" b="1" spc="-120" dirty="0">
                <a:latin typeface="Carlito"/>
                <a:cs typeface="Carlito"/>
              </a:rPr>
              <a:t> </a:t>
            </a:r>
            <a:r>
              <a:rPr sz="1867" b="1" spc="-7" dirty="0">
                <a:latin typeface="Carlito"/>
                <a:cs typeface="Carlito"/>
              </a:rPr>
              <a:t>estar  </a:t>
            </a:r>
            <a:r>
              <a:rPr sz="1867" spc="-7" dirty="0">
                <a:latin typeface="Carlito"/>
                <a:cs typeface="Carlito"/>
              </a:rPr>
              <a:t>de crianças </a:t>
            </a:r>
            <a:r>
              <a:rPr sz="1867" dirty="0">
                <a:latin typeface="Carlito"/>
                <a:cs typeface="Carlito"/>
              </a:rPr>
              <a:t>e</a:t>
            </a:r>
            <a:r>
              <a:rPr sz="1867" spc="-73" dirty="0">
                <a:latin typeface="Carlito"/>
                <a:cs typeface="Carlito"/>
              </a:rPr>
              <a:t> </a:t>
            </a:r>
            <a:r>
              <a:rPr sz="1867" dirty="0">
                <a:latin typeface="Carlito"/>
                <a:cs typeface="Carlito"/>
              </a:rPr>
              <a:t>adolescentes</a:t>
            </a:r>
          </a:p>
        </p:txBody>
      </p:sp>
      <p:sp>
        <p:nvSpPr>
          <p:cNvPr id="12" name="object 12"/>
          <p:cNvSpPr/>
          <p:nvPr/>
        </p:nvSpPr>
        <p:spPr>
          <a:xfrm>
            <a:off x="3247394" y="2488568"/>
            <a:ext cx="908697" cy="1161891"/>
          </a:xfrm>
          <a:prstGeom prst="rect">
            <a:avLst/>
          </a:prstGeom>
          <a:blipFill>
            <a:blip r:embed="rId2" cstate="print"/>
            <a:stretch>
              <a:fillRect/>
            </a:stretch>
          </a:blipFill>
        </p:spPr>
        <p:txBody>
          <a:bodyPr wrap="square" lIns="0" tIns="0" rIns="0" bIns="0" rtlCol="0"/>
          <a:lstStyle/>
          <a:p>
            <a:endParaRPr sz="2400" dirty="0"/>
          </a:p>
        </p:txBody>
      </p:sp>
      <p:sp>
        <p:nvSpPr>
          <p:cNvPr id="13" name="object 13"/>
          <p:cNvSpPr/>
          <p:nvPr/>
        </p:nvSpPr>
        <p:spPr>
          <a:xfrm>
            <a:off x="7993317" y="2563948"/>
            <a:ext cx="1005097" cy="1011144"/>
          </a:xfrm>
          <a:prstGeom prst="rect">
            <a:avLst/>
          </a:prstGeom>
          <a:blipFill>
            <a:blip r:embed="rId3" cstate="print"/>
            <a:stretch>
              <a:fillRect/>
            </a:stretch>
          </a:blipFill>
        </p:spPr>
        <p:txBody>
          <a:bodyPr wrap="square" lIns="0" tIns="0" rIns="0" bIns="0" rtlCol="0"/>
          <a:lstStyle/>
          <a:p>
            <a:endParaRPr sz="2400" dirty="0"/>
          </a:p>
        </p:txBody>
      </p:sp>
      <p:sp>
        <p:nvSpPr>
          <p:cNvPr id="14" name="object 14"/>
          <p:cNvSpPr txBox="1"/>
          <p:nvPr/>
        </p:nvSpPr>
        <p:spPr>
          <a:xfrm>
            <a:off x="2501071" y="6028839"/>
            <a:ext cx="2396067" cy="386430"/>
          </a:xfrm>
          <a:prstGeom prst="rect">
            <a:avLst/>
          </a:prstGeom>
        </p:spPr>
        <p:txBody>
          <a:bodyPr vert="horz" wrap="square" lIns="0" tIns="27093" rIns="0" bIns="0" rtlCol="0">
            <a:spAutoFit/>
          </a:bodyPr>
          <a:lstStyle/>
          <a:p>
            <a:pPr marL="399617" marR="6773" indent="-383530">
              <a:lnSpc>
                <a:spcPts val="1400"/>
              </a:lnSpc>
              <a:spcBef>
                <a:spcPts val="213"/>
              </a:spcBef>
            </a:pPr>
            <a:r>
              <a:rPr sz="1200" spc="-7" dirty="0">
                <a:latin typeface="Carlito"/>
                <a:cs typeface="Carlito"/>
              </a:rPr>
              <a:t>Inter-agency Network for Education in  Emergencies</a:t>
            </a:r>
            <a:r>
              <a:rPr sz="1200" spc="-20" dirty="0">
                <a:latin typeface="Carlito"/>
                <a:cs typeface="Carlito"/>
              </a:rPr>
              <a:t> </a:t>
            </a:r>
            <a:r>
              <a:rPr sz="1200" spc="-7" dirty="0">
                <a:latin typeface="Carlito"/>
                <a:cs typeface="Carlito"/>
              </a:rPr>
              <a:t>(INEE)(2020)</a:t>
            </a:r>
            <a:endParaRPr sz="1200" dirty="0">
              <a:latin typeface="Carlito"/>
              <a:cs typeface="Carlito"/>
            </a:endParaRPr>
          </a:p>
        </p:txBody>
      </p:sp>
      <p:sp>
        <p:nvSpPr>
          <p:cNvPr id="15" name="object 15"/>
          <p:cNvSpPr txBox="1"/>
          <p:nvPr/>
        </p:nvSpPr>
        <p:spPr>
          <a:xfrm>
            <a:off x="6580180" y="6069437"/>
            <a:ext cx="3821853" cy="427339"/>
          </a:xfrm>
          <a:prstGeom prst="rect">
            <a:avLst/>
          </a:prstGeom>
        </p:spPr>
        <p:txBody>
          <a:bodyPr vert="horz" wrap="square" lIns="0" tIns="16933" rIns="0" bIns="0" rtlCol="0">
            <a:spAutoFit/>
          </a:bodyPr>
          <a:lstStyle/>
          <a:p>
            <a:pPr marL="662923" marR="6773" indent="-646837">
              <a:spcBef>
                <a:spcPts val="133"/>
              </a:spcBef>
            </a:pPr>
            <a:r>
              <a:rPr sz="1333" spc="-7" dirty="0">
                <a:latin typeface="Carlito"/>
                <a:cs typeface="Carlito"/>
              </a:rPr>
              <a:t>Unesco, Unicef, Banco Mundial </a:t>
            </a:r>
            <a:r>
              <a:rPr sz="1333" dirty="0">
                <a:latin typeface="Carlito"/>
                <a:cs typeface="Carlito"/>
              </a:rPr>
              <a:t>e </a:t>
            </a:r>
            <a:r>
              <a:rPr sz="1333" spc="-7" dirty="0">
                <a:latin typeface="Carlito"/>
                <a:cs typeface="Carlito"/>
              </a:rPr>
              <a:t>Programa Mundial de  Alimentos das Nações Unidas</a:t>
            </a:r>
            <a:r>
              <a:rPr sz="1333" spc="-27" dirty="0">
                <a:latin typeface="Carlito"/>
                <a:cs typeface="Carlito"/>
              </a:rPr>
              <a:t> </a:t>
            </a:r>
            <a:r>
              <a:rPr sz="1333" spc="-7" dirty="0">
                <a:latin typeface="Carlito"/>
                <a:cs typeface="Carlito"/>
              </a:rPr>
              <a:t>(2020)</a:t>
            </a:r>
            <a:endParaRPr sz="1333" dirty="0">
              <a:latin typeface="Carlito"/>
              <a:cs typeface="Carlito"/>
            </a:endParaRPr>
          </a:p>
        </p:txBody>
      </p:sp>
      <p:sp>
        <p:nvSpPr>
          <p:cNvPr id="16" name="object 16"/>
          <p:cNvSpPr/>
          <p:nvPr/>
        </p:nvSpPr>
        <p:spPr>
          <a:xfrm>
            <a:off x="1" y="2187589"/>
            <a:ext cx="2611119" cy="700193"/>
          </a:xfrm>
          <a:custGeom>
            <a:avLst/>
            <a:gdLst/>
            <a:ahLst/>
            <a:cxnLst/>
            <a:rect l="l" t="t" r="r" b="b"/>
            <a:pathLst>
              <a:path w="1958339" h="525144">
                <a:moveTo>
                  <a:pt x="1701204" y="524771"/>
                </a:moveTo>
                <a:lnTo>
                  <a:pt x="0" y="524771"/>
                </a:lnTo>
                <a:lnTo>
                  <a:pt x="0" y="0"/>
                </a:lnTo>
                <a:lnTo>
                  <a:pt x="1701204" y="0"/>
                </a:lnTo>
                <a:lnTo>
                  <a:pt x="1727521" y="849"/>
                </a:lnTo>
                <a:lnTo>
                  <a:pt x="1777476" y="11362"/>
                </a:lnTo>
                <a:lnTo>
                  <a:pt x="1823906" y="30627"/>
                </a:lnTo>
                <a:lnTo>
                  <a:pt x="1864198" y="58642"/>
                </a:lnTo>
                <a:lnTo>
                  <a:pt x="1899201" y="93709"/>
                </a:lnTo>
                <a:lnTo>
                  <a:pt x="1927281" y="134002"/>
                </a:lnTo>
                <a:lnTo>
                  <a:pt x="1946543" y="180432"/>
                </a:lnTo>
                <a:lnTo>
                  <a:pt x="1956143" y="230387"/>
                </a:lnTo>
                <a:lnTo>
                  <a:pt x="1957906" y="256639"/>
                </a:lnTo>
                <a:lnTo>
                  <a:pt x="1957906" y="268916"/>
                </a:lnTo>
                <a:lnTo>
                  <a:pt x="1946543" y="345124"/>
                </a:lnTo>
                <a:lnTo>
                  <a:pt x="1927281" y="390704"/>
                </a:lnTo>
                <a:lnTo>
                  <a:pt x="1899201" y="431911"/>
                </a:lnTo>
                <a:lnTo>
                  <a:pt x="1864198" y="466064"/>
                </a:lnTo>
                <a:lnTo>
                  <a:pt x="1823906" y="494079"/>
                </a:lnTo>
                <a:lnTo>
                  <a:pt x="1777476" y="513343"/>
                </a:lnTo>
                <a:lnTo>
                  <a:pt x="1727521" y="523856"/>
                </a:lnTo>
                <a:lnTo>
                  <a:pt x="1701204" y="524771"/>
                </a:lnTo>
                <a:close/>
              </a:path>
            </a:pathLst>
          </a:custGeom>
          <a:solidFill>
            <a:srgbClr val="3FA528"/>
          </a:solidFill>
        </p:spPr>
        <p:txBody>
          <a:bodyPr wrap="square" lIns="0" tIns="0" rIns="0" bIns="0" rtlCol="0"/>
          <a:lstStyle/>
          <a:p>
            <a:endParaRPr sz="2400" dirty="0"/>
          </a:p>
        </p:txBody>
      </p:sp>
      <p:sp>
        <p:nvSpPr>
          <p:cNvPr id="17" name="object 17"/>
          <p:cNvSpPr txBox="1">
            <a:spLocks noGrp="1"/>
          </p:cNvSpPr>
          <p:nvPr>
            <p:ph type="sldNum" sz="quarter" idx="7"/>
          </p:nvPr>
        </p:nvSpPr>
        <p:spPr>
          <a:xfrm>
            <a:off x="6583680" y="4783455"/>
            <a:ext cx="2103120" cy="257175"/>
          </a:xfrm>
          <a:prstGeom prst="rect">
            <a:avLst/>
          </a:prstGeom>
        </p:spPr>
        <p:txBody>
          <a:bodyPr vert="horz" wrap="square" lIns="0" tIns="0" rIns="0" bIns="0" rtlCol="0">
            <a:spAutoFit/>
          </a:bodyPr>
          <a:lstStyle>
            <a:defPPr>
              <a:defRPr lang="pt-B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a:lnSpc>
                <a:spcPts val="1147"/>
              </a:lnSpc>
            </a:pPr>
            <a:fld id="{B6F15528-21DE-4FAA-801E-634DDDAF4B2B}" type="slidenum">
              <a:rPr lang="pt-BR" smtClean="0"/>
              <a:pPr marL="50799">
                <a:lnSpc>
                  <a:spcPts val="1147"/>
                </a:lnSpc>
              </a:pPr>
              <a:t>10</a:t>
            </a:fld>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62990" y="2156270"/>
            <a:ext cx="7551420" cy="1069524"/>
          </a:xfrm>
          <a:prstGeom prst="rect">
            <a:avLst/>
          </a:prstGeom>
        </p:spPr>
        <p:txBody>
          <a:bodyPr vert="horz" wrap="square" lIns="0" tIns="30480" rIns="0" bIns="0" rtlCol="0">
            <a:spAutoFit/>
          </a:bodyPr>
          <a:lstStyle/>
          <a:p>
            <a:pPr marL="16933" marR="6773">
              <a:lnSpc>
                <a:spcPts val="2693"/>
              </a:lnSpc>
              <a:spcBef>
                <a:spcPts val="240"/>
              </a:spcBef>
            </a:pPr>
            <a:r>
              <a:rPr sz="2267" spc="-7" dirty="0">
                <a:latin typeface="Carlito"/>
                <a:cs typeface="Carlito"/>
              </a:rPr>
              <a:t>Ainda que 96% dos estudantes da </a:t>
            </a:r>
            <a:r>
              <a:rPr lang="pt-BR" sz="2267" spc="-7" dirty="0">
                <a:latin typeface="Carlito"/>
                <a:cs typeface="Carlito"/>
              </a:rPr>
              <a:t>R</a:t>
            </a:r>
            <a:r>
              <a:rPr sz="2267" spc="-7" dirty="0">
                <a:latin typeface="Carlito"/>
                <a:cs typeface="Carlito"/>
              </a:rPr>
              <a:t>ede </a:t>
            </a:r>
            <a:r>
              <a:rPr lang="pt-BR" sz="2267" spc="-7" dirty="0">
                <a:latin typeface="Carlito"/>
                <a:cs typeface="Carlito"/>
              </a:rPr>
              <a:t>E</a:t>
            </a:r>
            <a:r>
              <a:rPr sz="2267" spc="-7" dirty="0">
                <a:latin typeface="Carlito"/>
                <a:cs typeface="Carlito"/>
              </a:rPr>
              <a:t>stadual estejam com  </a:t>
            </a:r>
            <a:r>
              <a:rPr sz="2267" dirty="0">
                <a:latin typeface="Carlito"/>
                <a:cs typeface="Carlito"/>
              </a:rPr>
              <a:t>acesso às atividades </a:t>
            </a:r>
            <a:r>
              <a:rPr sz="2267" spc="-7" dirty="0">
                <a:latin typeface="Carlito"/>
                <a:cs typeface="Carlito"/>
              </a:rPr>
              <a:t>remotas, </a:t>
            </a:r>
            <a:r>
              <a:rPr sz="2267" b="1" spc="-7" dirty="0">
                <a:latin typeface="Carlito"/>
                <a:cs typeface="Carlito"/>
              </a:rPr>
              <a:t>existem estudantes que precisam  de apoio</a:t>
            </a:r>
            <a:r>
              <a:rPr sz="2267" b="1" spc="-13" dirty="0">
                <a:latin typeface="Carlito"/>
                <a:cs typeface="Carlito"/>
              </a:rPr>
              <a:t> </a:t>
            </a:r>
            <a:r>
              <a:rPr sz="2267" b="1" spc="-7" dirty="0">
                <a:latin typeface="Carlito"/>
                <a:cs typeface="Carlito"/>
              </a:rPr>
              <a:t>complementar</a:t>
            </a:r>
            <a:endParaRPr sz="2267" dirty="0">
              <a:latin typeface="Carlito"/>
              <a:cs typeface="Carlito"/>
            </a:endParaRPr>
          </a:p>
        </p:txBody>
      </p:sp>
      <p:grpSp>
        <p:nvGrpSpPr>
          <p:cNvPr id="3" name="object 3"/>
          <p:cNvGrpSpPr/>
          <p:nvPr/>
        </p:nvGrpSpPr>
        <p:grpSpPr>
          <a:xfrm>
            <a:off x="897831" y="1885523"/>
            <a:ext cx="1580727" cy="1580727"/>
            <a:chOff x="673373" y="1414142"/>
            <a:chExt cx="1185545" cy="1185545"/>
          </a:xfrm>
        </p:grpSpPr>
        <p:sp>
          <p:nvSpPr>
            <p:cNvPr id="4" name="object 4"/>
            <p:cNvSpPr/>
            <p:nvPr/>
          </p:nvSpPr>
          <p:spPr>
            <a:xfrm>
              <a:off x="1004067" y="1682314"/>
              <a:ext cx="499448" cy="667631"/>
            </a:xfrm>
            <a:prstGeom prst="rect">
              <a:avLst/>
            </a:prstGeom>
            <a:blipFill>
              <a:blip r:embed="rId2" cstate="print"/>
              <a:stretch>
                <a:fillRect/>
              </a:stretch>
            </a:blipFill>
          </p:spPr>
          <p:txBody>
            <a:bodyPr wrap="square" lIns="0" tIns="0" rIns="0" bIns="0" rtlCol="0"/>
            <a:lstStyle/>
            <a:p>
              <a:endParaRPr sz="2400" dirty="0"/>
            </a:p>
          </p:txBody>
        </p:sp>
        <p:sp>
          <p:nvSpPr>
            <p:cNvPr id="5" name="object 5"/>
            <p:cNvSpPr/>
            <p:nvPr/>
          </p:nvSpPr>
          <p:spPr>
            <a:xfrm>
              <a:off x="711473" y="1452242"/>
              <a:ext cx="1109345" cy="1109345"/>
            </a:xfrm>
            <a:custGeom>
              <a:avLst/>
              <a:gdLst/>
              <a:ahLst/>
              <a:cxnLst/>
              <a:rect l="l" t="t" r="r" b="b"/>
              <a:pathLst>
                <a:path w="1109345" h="1109345">
                  <a:moveTo>
                    <a:pt x="0" y="554401"/>
                  </a:moveTo>
                  <a:lnTo>
                    <a:pt x="2034" y="506565"/>
                  </a:lnTo>
                  <a:lnTo>
                    <a:pt x="8028" y="459859"/>
                  </a:lnTo>
                  <a:lnTo>
                    <a:pt x="17815" y="414450"/>
                  </a:lnTo>
                  <a:lnTo>
                    <a:pt x="31228" y="370503"/>
                  </a:lnTo>
                  <a:lnTo>
                    <a:pt x="48100" y="328186"/>
                  </a:lnTo>
                  <a:lnTo>
                    <a:pt x="68266" y="287664"/>
                  </a:lnTo>
                  <a:lnTo>
                    <a:pt x="91559" y="249104"/>
                  </a:lnTo>
                  <a:lnTo>
                    <a:pt x="117812" y="212672"/>
                  </a:lnTo>
                  <a:lnTo>
                    <a:pt x="146859" y="178536"/>
                  </a:lnTo>
                  <a:lnTo>
                    <a:pt x="178534" y="146861"/>
                  </a:lnTo>
                  <a:lnTo>
                    <a:pt x="212671" y="117813"/>
                  </a:lnTo>
                  <a:lnTo>
                    <a:pt x="249102" y="91560"/>
                  </a:lnTo>
                  <a:lnTo>
                    <a:pt x="287662" y="68267"/>
                  </a:lnTo>
                  <a:lnTo>
                    <a:pt x="328183" y="48101"/>
                  </a:lnTo>
                  <a:lnTo>
                    <a:pt x="370501" y="31228"/>
                  </a:lnTo>
                  <a:lnTo>
                    <a:pt x="414447" y="17815"/>
                  </a:lnTo>
                  <a:lnTo>
                    <a:pt x="459857" y="8029"/>
                  </a:lnTo>
                  <a:lnTo>
                    <a:pt x="506563" y="2034"/>
                  </a:lnTo>
                  <a:lnTo>
                    <a:pt x="554398" y="0"/>
                  </a:lnTo>
                  <a:lnTo>
                    <a:pt x="603144" y="2145"/>
                  </a:lnTo>
                  <a:lnTo>
                    <a:pt x="651189" y="8512"/>
                  </a:lnTo>
                  <a:lnTo>
                    <a:pt x="698277" y="18994"/>
                  </a:lnTo>
                  <a:lnTo>
                    <a:pt x="744154" y="33485"/>
                  </a:lnTo>
                  <a:lnTo>
                    <a:pt x="788562" y="51879"/>
                  </a:lnTo>
                  <a:lnTo>
                    <a:pt x="831249" y="74072"/>
                  </a:lnTo>
                  <a:lnTo>
                    <a:pt x="871957" y="99957"/>
                  </a:lnTo>
                  <a:lnTo>
                    <a:pt x="910432" y="129428"/>
                  </a:lnTo>
                  <a:lnTo>
                    <a:pt x="946418" y="162379"/>
                  </a:lnTo>
                  <a:lnTo>
                    <a:pt x="979369" y="198366"/>
                  </a:lnTo>
                  <a:lnTo>
                    <a:pt x="1008840" y="236841"/>
                  </a:lnTo>
                  <a:lnTo>
                    <a:pt x="1034725" y="277549"/>
                  </a:lnTo>
                  <a:lnTo>
                    <a:pt x="1056917" y="320236"/>
                  </a:lnTo>
                  <a:lnTo>
                    <a:pt x="1075312" y="364644"/>
                  </a:lnTo>
                  <a:lnTo>
                    <a:pt x="1089803" y="410521"/>
                  </a:lnTo>
                  <a:lnTo>
                    <a:pt x="1100285" y="457609"/>
                  </a:lnTo>
                  <a:lnTo>
                    <a:pt x="1106652" y="505654"/>
                  </a:lnTo>
                  <a:lnTo>
                    <a:pt x="1108797" y="554401"/>
                  </a:lnTo>
                  <a:lnTo>
                    <a:pt x="1106762" y="602236"/>
                  </a:lnTo>
                  <a:lnTo>
                    <a:pt x="1100768" y="648942"/>
                  </a:lnTo>
                  <a:lnTo>
                    <a:pt x="1090982" y="694351"/>
                  </a:lnTo>
                  <a:lnTo>
                    <a:pt x="1077569" y="738298"/>
                  </a:lnTo>
                  <a:lnTo>
                    <a:pt x="1060697" y="780615"/>
                  </a:lnTo>
                  <a:lnTo>
                    <a:pt x="1040531" y="821137"/>
                  </a:lnTo>
                  <a:lnTo>
                    <a:pt x="1017238" y="859697"/>
                  </a:lnTo>
                  <a:lnTo>
                    <a:pt x="990985" y="896128"/>
                  </a:lnTo>
                  <a:lnTo>
                    <a:pt x="961937" y="930265"/>
                  </a:lnTo>
                  <a:lnTo>
                    <a:pt x="930262" y="961940"/>
                  </a:lnTo>
                  <a:lnTo>
                    <a:pt x="896126" y="990988"/>
                  </a:lnTo>
                  <a:lnTo>
                    <a:pt x="859695" y="1017242"/>
                  </a:lnTo>
                  <a:lnTo>
                    <a:pt x="821135" y="1040535"/>
                  </a:lnTo>
                  <a:lnTo>
                    <a:pt x="780613" y="1060701"/>
                  </a:lnTo>
                  <a:lnTo>
                    <a:pt x="738296" y="1077574"/>
                  </a:lnTo>
                  <a:lnTo>
                    <a:pt x="694349" y="1090986"/>
                  </a:lnTo>
                  <a:lnTo>
                    <a:pt x="648940" y="1100773"/>
                  </a:lnTo>
                  <a:lnTo>
                    <a:pt x="602234" y="1106767"/>
                  </a:lnTo>
                  <a:lnTo>
                    <a:pt x="554398" y="1108802"/>
                  </a:lnTo>
                  <a:lnTo>
                    <a:pt x="506563" y="1106767"/>
                  </a:lnTo>
                  <a:lnTo>
                    <a:pt x="459857" y="1100773"/>
                  </a:lnTo>
                  <a:lnTo>
                    <a:pt x="414447" y="1090986"/>
                  </a:lnTo>
                  <a:lnTo>
                    <a:pt x="370501" y="1077574"/>
                  </a:lnTo>
                  <a:lnTo>
                    <a:pt x="328183" y="1060701"/>
                  </a:lnTo>
                  <a:lnTo>
                    <a:pt x="287662" y="1040535"/>
                  </a:lnTo>
                  <a:lnTo>
                    <a:pt x="249102" y="1017242"/>
                  </a:lnTo>
                  <a:lnTo>
                    <a:pt x="212671" y="990988"/>
                  </a:lnTo>
                  <a:lnTo>
                    <a:pt x="178534" y="961940"/>
                  </a:lnTo>
                  <a:lnTo>
                    <a:pt x="146859" y="930265"/>
                  </a:lnTo>
                  <a:lnTo>
                    <a:pt x="117812" y="896128"/>
                  </a:lnTo>
                  <a:lnTo>
                    <a:pt x="91559" y="859697"/>
                  </a:lnTo>
                  <a:lnTo>
                    <a:pt x="68266" y="821137"/>
                  </a:lnTo>
                  <a:lnTo>
                    <a:pt x="48100" y="780615"/>
                  </a:lnTo>
                  <a:lnTo>
                    <a:pt x="31228" y="738298"/>
                  </a:lnTo>
                  <a:lnTo>
                    <a:pt x="17815" y="694351"/>
                  </a:lnTo>
                  <a:lnTo>
                    <a:pt x="8028" y="648942"/>
                  </a:lnTo>
                  <a:lnTo>
                    <a:pt x="2034" y="602236"/>
                  </a:lnTo>
                  <a:lnTo>
                    <a:pt x="0" y="554401"/>
                  </a:lnTo>
                  <a:close/>
                </a:path>
              </a:pathLst>
            </a:custGeom>
            <a:ln w="76199">
              <a:solidFill>
                <a:srgbClr val="174F85"/>
              </a:solidFill>
            </a:ln>
          </p:spPr>
          <p:txBody>
            <a:bodyPr wrap="square" lIns="0" tIns="0" rIns="0" bIns="0" rtlCol="0"/>
            <a:lstStyle/>
            <a:p>
              <a:endParaRPr sz="2400" dirty="0"/>
            </a:p>
          </p:txBody>
        </p:sp>
      </p:grpSp>
      <p:sp>
        <p:nvSpPr>
          <p:cNvPr id="6" name="object 6"/>
          <p:cNvSpPr/>
          <p:nvPr/>
        </p:nvSpPr>
        <p:spPr>
          <a:xfrm>
            <a:off x="1" y="4047625"/>
            <a:ext cx="10790767" cy="1817793"/>
          </a:xfrm>
          <a:custGeom>
            <a:avLst/>
            <a:gdLst/>
            <a:ahLst/>
            <a:cxnLst/>
            <a:rect l="l" t="t" r="r" b="b"/>
            <a:pathLst>
              <a:path w="8093075" h="1363345">
                <a:moveTo>
                  <a:pt x="8092656" y="681609"/>
                </a:moveTo>
                <a:lnTo>
                  <a:pt x="8091005" y="634936"/>
                </a:lnTo>
                <a:lnTo>
                  <a:pt x="8086141" y="589114"/>
                </a:lnTo>
                <a:lnTo>
                  <a:pt x="8078152" y="544233"/>
                </a:lnTo>
                <a:lnTo>
                  <a:pt x="8067154" y="500405"/>
                </a:lnTo>
                <a:lnTo>
                  <a:pt x="8053248" y="457720"/>
                </a:lnTo>
                <a:lnTo>
                  <a:pt x="8036560" y="416293"/>
                </a:lnTo>
                <a:lnTo>
                  <a:pt x="8017167" y="376212"/>
                </a:lnTo>
                <a:lnTo>
                  <a:pt x="7995196" y="337578"/>
                </a:lnTo>
                <a:lnTo>
                  <a:pt x="7970736" y="300507"/>
                </a:lnTo>
                <a:lnTo>
                  <a:pt x="7943913" y="265099"/>
                </a:lnTo>
                <a:lnTo>
                  <a:pt x="7914818" y="231432"/>
                </a:lnTo>
                <a:lnTo>
                  <a:pt x="7883576" y="199631"/>
                </a:lnTo>
                <a:lnTo>
                  <a:pt x="7850264" y="169799"/>
                </a:lnTo>
                <a:lnTo>
                  <a:pt x="7815021" y="142024"/>
                </a:lnTo>
                <a:lnTo>
                  <a:pt x="7777924" y="116408"/>
                </a:lnTo>
                <a:lnTo>
                  <a:pt x="7739100" y="93065"/>
                </a:lnTo>
                <a:lnTo>
                  <a:pt x="7698638" y="72085"/>
                </a:lnTo>
                <a:lnTo>
                  <a:pt x="7656665" y="53568"/>
                </a:lnTo>
                <a:lnTo>
                  <a:pt x="7613269" y="37630"/>
                </a:lnTo>
                <a:lnTo>
                  <a:pt x="7568578" y="24358"/>
                </a:lnTo>
                <a:lnTo>
                  <a:pt x="7522667" y="13855"/>
                </a:lnTo>
                <a:lnTo>
                  <a:pt x="7475664" y="6223"/>
                </a:lnTo>
                <a:lnTo>
                  <a:pt x="7427684" y="1574"/>
                </a:lnTo>
                <a:lnTo>
                  <a:pt x="7411898" y="1066"/>
                </a:lnTo>
                <a:lnTo>
                  <a:pt x="7411898" y="0"/>
                </a:lnTo>
                <a:lnTo>
                  <a:pt x="7378801" y="0"/>
                </a:lnTo>
                <a:lnTo>
                  <a:pt x="0" y="0"/>
                </a:lnTo>
                <a:lnTo>
                  <a:pt x="0" y="1363205"/>
                </a:lnTo>
                <a:lnTo>
                  <a:pt x="7378801" y="1363205"/>
                </a:lnTo>
                <a:lnTo>
                  <a:pt x="7411898" y="1363205"/>
                </a:lnTo>
                <a:lnTo>
                  <a:pt x="7411898" y="1362151"/>
                </a:lnTo>
                <a:lnTo>
                  <a:pt x="7475664" y="1356982"/>
                </a:lnTo>
                <a:lnTo>
                  <a:pt x="7522667" y="1349349"/>
                </a:lnTo>
                <a:lnTo>
                  <a:pt x="7568578" y="1338859"/>
                </a:lnTo>
                <a:lnTo>
                  <a:pt x="7613269" y="1325587"/>
                </a:lnTo>
                <a:lnTo>
                  <a:pt x="7656665" y="1309636"/>
                </a:lnTo>
                <a:lnTo>
                  <a:pt x="7698638" y="1291120"/>
                </a:lnTo>
                <a:lnTo>
                  <a:pt x="7739100" y="1270139"/>
                </a:lnTo>
                <a:lnTo>
                  <a:pt x="7777924" y="1246797"/>
                </a:lnTo>
                <a:lnTo>
                  <a:pt x="7815021" y="1221181"/>
                </a:lnTo>
                <a:lnTo>
                  <a:pt x="7850264" y="1193406"/>
                </a:lnTo>
                <a:lnTo>
                  <a:pt x="7883576" y="1163561"/>
                </a:lnTo>
                <a:lnTo>
                  <a:pt x="7914818" y="1131760"/>
                </a:lnTo>
                <a:lnTo>
                  <a:pt x="7943913" y="1098105"/>
                </a:lnTo>
                <a:lnTo>
                  <a:pt x="7970736" y="1062685"/>
                </a:lnTo>
                <a:lnTo>
                  <a:pt x="7995196" y="1025613"/>
                </a:lnTo>
                <a:lnTo>
                  <a:pt x="8017167" y="986993"/>
                </a:lnTo>
                <a:lnTo>
                  <a:pt x="8036560" y="946912"/>
                </a:lnTo>
                <a:lnTo>
                  <a:pt x="8053248" y="905471"/>
                </a:lnTo>
                <a:lnTo>
                  <a:pt x="8067154" y="862799"/>
                </a:lnTo>
                <a:lnTo>
                  <a:pt x="8078152" y="818972"/>
                </a:lnTo>
                <a:lnTo>
                  <a:pt x="8086141" y="774090"/>
                </a:lnTo>
                <a:lnTo>
                  <a:pt x="8091005" y="728268"/>
                </a:lnTo>
                <a:lnTo>
                  <a:pt x="8092656" y="681609"/>
                </a:lnTo>
                <a:close/>
              </a:path>
            </a:pathLst>
          </a:custGeom>
          <a:solidFill>
            <a:srgbClr val="FF8000"/>
          </a:solidFill>
        </p:spPr>
        <p:txBody>
          <a:bodyPr wrap="square" lIns="0" tIns="0" rIns="0" bIns="0" rtlCol="0"/>
          <a:lstStyle/>
          <a:p>
            <a:endParaRPr sz="2400" dirty="0"/>
          </a:p>
        </p:txBody>
      </p:sp>
      <p:sp>
        <p:nvSpPr>
          <p:cNvPr id="7" name="object 7"/>
          <p:cNvSpPr txBox="1"/>
          <p:nvPr/>
        </p:nvSpPr>
        <p:spPr>
          <a:xfrm>
            <a:off x="1408765" y="4520708"/>
            <a:ext cx="7320280" cy="803639"/>
          </a:xfrm>
          <a:prstGeom prst="rect">
            <a:avLst/>
          </a:prstGeom>
        </p:spPr>
        <p:txBody>
          <a:bodyPr vert="horz" wrap="square" lIns="0" tIns="33867" rIns="0" bIns="0" rtlCol="0">
            <a:spAutoFit/>
          </a:bodyPr>
          <a:lstStyle/>
          <a:p>
            <a:pPr marL="16933" marR="6773">
              <a:lnSpc>
                <a:spcPts val="3000"/>
              </a:lnSpc>
              <a:spcBef>
                <a:spcPts val="267"/>
              </a:spcBef>
            </a:pPr>
            <a:r>
              <a:rPr sz="2533" b="1" dirty="0">
                <a:solidFill>
                  <a:srgbClr val="FFFFFF"/>
                </a:solidFill>
                <a:latin typeface="Carlito"/>
                <a:cs typeface="Carlito"/>
              </a:rPr>
              <a:t>A </a:t>
            </a:r>
            <a:r>
              <a:rPr sz="2533" b="1" spc="-7" dirty="0">
                <a:solidFill>
                  <a:srgbClr val="FFFFFF"/>
                </a:solidFill>
                <a:latin typeface="Carlito"/>
                <a:cs typeface="Carlito"/>
              </a:rPr>
              <a:t>Secretaria da Educação precisa apoiar os estudantes  que mais precisam sem deixar nenhum aluno para</a:t>
            </a:r>
            <a:r>
              <a:rPr sz="2533" b="1" spc="-87" dirty="0">
                <a:solidFill>
                  <a:srgbClr val="FFFFFF"/>
                </a:solidFill>
                <a:latin typeface="Carlito"/>
                <a:cs typeface="Carlito"/>
              </a:rPr>
              <a:t> </a:t>
            </a:r>
            <a:r>
              <a:rPr sz="2533" b="1" spc="-7" dirty="0">
                <a:solidFill>
                  <a:srgbClr val="FFFFFF"/>
                </a:solidFill>
                <a:latin typeface="Carlito"/>
                <a:cs typeface="Carlito"/>
              </a:rPr>
              <a:t>trás</a:t>
            </a:r>
            <a:endParaRPr sz="2533" dirty="0">
              <a:latin typeface="Carlito"/>
              <a:cs typeface="Carlito"/>
            </a:endParaRPr>
          </a:p>
        </p:txBody>
      </p:sp>
      <p:sp>
        <p:nvSpPr>
          <p:cNvPr id="8" name="object 8"/>
          <p:cNvSpPr/>
          <p:nvPr/>
        </p:nvSpPr>
        <p:spPr>
          <a:xfrm>
            <a:off x="9141782" y="4350524"/>
            <a:ext cx="1069297" cy="1056531"/>
          </a:xfrm>
          <a:prstGeom prst="rect">
            <a:avLst/>
          </a:prstGeom>
          <a:blipFill>
            <a:blip r:embed="rId3" cstate="print"/>
            <a:stretch>
              <a:fillRect/>
            </a:stretch>
          </a:blipFill>
        </p:spPr>
        <p:txBody>
          <a:bodyPr wrap="square" lIns="0" tIns="0" rIns="0" bIns="0" rtlCol="0"/>
          <a:lstStyle/>
          <a:p>
            <a:endParaRPr sz="2400" dirty="0"/>
          </a:p>
        </p:txBody>
      </p:sp>
      <p:sp>
        <p:nvSpPr>
          <p:cNvPr id="9" name="object 9"/>
          <p:cNvSpPr txBox="1">
            <a:spLocks noGrp="1"/>
          </p:cNvSpPr>
          <p:nvPr>
            <p:ph type="title"/>
          </p:nvPr>
        </p:nvSpPr>
        <p:spPr>
          <a:xfrm>
            <a:off x="406402" y="426200"/>
            <a:ext cx="10384365" cy="853225"/>
          </a:xfrm>
          <a:prstGeom prst="rect">
            <a:avLst/>
          </a:prstGeom>
        </p:spPr>
        <p:txBody>
          <a:bodyPr vert="horz" wrap="square" lIns="0" tIns="11853" rIns="0" bIns="0" rtlCol="0" anchor="ctr">
            <a:spAutoFit/>
          </a:bodyPr>
          <a:lstStyle/>
          <a:p>
            <a:pPr marL="16933" marR="6773">
              <a:lnSpc>
                <a:spcPct val="101200"/>
              </a:lnSpc>
              <a:spcBef>
                <a:spcPts val="93"/>
              </a:spcBef>
            </a:pPr>
            <a:r>
              <a:rPr sz="2800" dirty="0">
                <a:solidFill>
                  <a:schemeClr val="tx1"/>
                </a:solidFill>
              </a:rPr>
              <a:t>A </a:t>
            </a:r>
            <a:r>
              <a:rPr lang="pt-BR" sz="2800" spc="-7" dirty="0">
                <a:solidFill>
                  <a:schemeClr val="tx1"/>
                </a:solidFill>
              </a:rPr>
              <a:t>R</a:t>
            </a:r>
            <a:r>
              <a:rPr sz="2800" spc="-7" dirty="0">
                <a:solidFill>
                  <a:schemeClr val="tx1"/>
                </a:solidFill>
              </a:rPr>
              <a:t>ede </a:t>
            </a:r>
            <a:r>
              <a:rPr lang="pt-BR" sz="2800" spc="-7" dirty="0">
                <a:solidFill>
                  <a:schemeClr val="tx1"/>
                </a:solidFill>
              </a:rPr>
              <a:t>E</a:t>
            </a:r>
            <a:r>
              <a:rPr sz="2800" spc="-7" dirty="0">
                <a:solidFill>
                  <a:schemeClr val="tx1"/>
                </a:solidFill>
              </a:rPr>
              <a:t>stadual está achando alternativas para  combater</a:t>
            </a:r>
            <a:r>
              <a:rPr sz="2800" spc="-13" dirty="0">
                <a:solidFill>
                  <a:schemeClr val="tx1"/>
                </a:solidFill>
              </a:rPr>
              <a:t> </a:t>
            </a:r>
            <a:r>
              <a:rPr sz="2800" spc="-7" dirty="0">
                <a:solidFill>
                  <a:schemeClr val="tx1"/>
                </a:solidFill>
              </a:rPr>
              <a:t>desigualdades</a:t>
            </a:r>
            <a:endParaRPr sz="2800" dirty="0">
              <a:solidFill>
                <a:schemeClr val="tx1"/>
              </a:solidFill>
            </a:endParaRPr>
          </a:p>
        </p:txBody>
      </p:sp>
      <p:sp>
        <p:nvSpPr>
          <p:cNvPr id="10" name="object 10"/>
          <p:cNvSpPr txBox="1">
            <a:spLocks noGrp="1"/>
          </p:cNvSpPr>
          <p:nvPr>
            <p:ph type="sldNum" sz="quarter" idx="7"/>
          </p:nvPr>
        </p:nvSpPr>
        <p:spPr>
          <a:xfrm>
            <a:off x="6583680" y="4783455"/>
            <a:ext cx="2103120" cy="257175"/>
          </a:xfrm>
          <a:prstGeom prst="rect">
            <a:avLst/>
          </a:prstGeom>
        </p:spPr>
        <p:txBody>
          <a:bodyPr vert="horz" wrap="square" lIns="0" tIns="0" rIns="0" bIns="0" rtlCol="0">
            <a:spAutoFit/>
          </a:bodyPr>
          <a:lstStyle>
            <a:defPPr>
              <a:defRPr lang="pt-B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a:lnSpc>
                <a:spcPts val="1147"/>
              </a:lnSpc>
            </a:pPr>
            <a:fld id="{B6F15528-21DE-4FAA-801E-634DDDAF4B2B}" type="slidenum">
              <a:rPr lang="pt-BR" smtClean="0"/>
              <a:pPr marL="50799">
                <a:lnSpc>
                  <a:spcPts val="1147"/>
                </a:lnSpc>
              </a:pPr>
              <a:t>11</a:t>
            </a:fld>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9144000" cy="5143500"/>
          </a:xfrm>
        </p:grpSpPr>
        <p:sp>
          <p:nvSpPr>
            <p:cNvPr id="3" name="object 3"/>
            <p:cNvSpPr/>
            <p:nvPr/>
          </p:nvSpPr>
          <p:spPr>
            <a:xfrm>
              <a:off x="0" y="0"/>
              <a:ext cx="9143531" cy="5143489"/>
            </a:xfrm>
            <a:prstGeom prst="rect">
              <a:avLst/>
            </a:prstGeom>
            <a:blipFill>
              <a:blip r:embed="rId2" cstate="print"/>
              <a:stretch>
                <a:fillRect/>
              </a:stretch>
            </a:blipFill>
          </p:spPr>
          <p:txBody>
            <a:bodyPr wrap="square" lIns="0" tIns="0" rIns="0" bIns="0" rtlCol="0"/>
            <a:lstStyle/>
            <a:p>
              <a:endParaRPr sz="2400" dirty="0"/>
            </a:p>
          </p:txBody>
        </p:sp>
        <p:sp>
          <p:nvSpPr>
            <p:cNvPr id="4" name="object 4"/>
            <p:cNvSpPr/>
            <p:nvPr/>
          </p:nvSpPr>
          <p:spPr>
            <a:xfrm>
              <a:off x="5801938" y="2815194"/>
              <a:ext cx="3342640" cy="525145"/>
            </a:xfrm>
            <a:custGeom>
              <a:avLst/>
              <a:gdLst/>
              <a:ahLst/>
              <a:cxnLst/>
              <a:rect l="l" t="t" r="r" b="b"/>
              <a:pathLst>
                <a:path w="3342640" h="525145">
                  <a:moveTo>
                    <a:pt x="3342043" y="524773"/>
                  </a:moveTo>
                  <a:lnTo>
                    <a:pt x="256699" y="524773"/>
                  </a:lnTo>
                  <a:lnTo>
                    <a:pt x="230449" y="523848"/>
                  </a:lnTo>
                  <a:lnTo>
                    <a:pt x="179649" y="513348"/>
                  </a:lnTo>
                  <a:lnTo>
                    <a:pt x="134049" y="494074"/>
                  </a:lnTo>
                  <a:lnTo>
                    <a:pt x="92849" y="466049"/>
                  </a:lnTo>
                  <a:lnTo>
                    <a:pt x="58699" y="431899"/>
                  </a:lnTo>
                  <a:lnTo>
                    <a:pt x="30674" y="390699"/>
                  </a:lnTo>
                  <a:lnTo>
                    <a:pt x="11424" y="345124"/>
                  </a:lnTo>
                  <a:lnTo>
                    <a:pt x="899" y="295224"/>
                  </a:lnTo>
                  <a:lnTo>
                    <a:pt x="0" y="268899"/>
                  </a:lnTo>
                  <a:lnTo>
                    <a:pt x="0" y="256624"/>
                  </a:lnTo>
                  <a:lnTo>
                    <a:pt x="11424" y="180424"/>
                  </a:lnTo>
                  <a:lnTo>
                    <a:pt x="30674" y="133999"/>
                  </a:lnTo>
                  <a:lnTo>
                    <a:pt x="58699" y="93699"/>
                  </a:lnTo>
                  <a:lnTo>
                    <a:pt x="92849" y="58649"/>
                  </a:lnTo>
                  <a:lnTo>
                    <a:pt x="134049" y="30624"/>
                  </a:lnTo>
                  <a:lnTo>
                    <a:pt x="179649" y="11349"/>
                  </a:lnTo>
                  <a:lnTo>
                    <a:pt x="230449" y="849"/>
                  </a:lnTo>
                  <a:lnTo>
                    <a:pt x="256699" y="0"/>
                  </a:lnTo>
                  <a:lnTo>
                    <a:pt x="3342043" y="0"/>
                  </a:lnTo>
                  <a:lnTo>
                    <a:pt x="3342043" y="524773"/>
                  </a:lnTo>
                  <a:close/>
                </a:path>
              </a:pathLst>
            </a:custGeom>
            <a:solidFill>
              <a:srgbClr val="FDA521"/>
            </a:solidFill>
          </p:spPr>
          <p:txBody>
            <a:bodyPr wrap="square" lIns="0" tIns="0" rIns="0" bIns="0" rtlCol="0"/>
            <a:lstStyle/>
            <a:p>
              <a:endParaRPr sz="2400" dirty="0"/>
            </a:p>
          </p:txBody>
        </p:sp>
        <p:sp>
          <p:nvSpPr>
            <p:cNvPr id="5" name="object 5"/>
            <p:cNvSpPr/>
            <p:nvPr/>
          </p:nvSpPr>
          <p:spPr>
            <a:xfrm>
              <a:off x="0" y="408394"/>
              <a:ext cx="4223385" cy="817880"/>
            </a:xfrm>
            <a:custGeom>
              <a:avLst/>
              <a:gdLst/>
              <a:ahLst/>
              <a:cxnLst/>
              <a:rect l="l" t="t" r="r" b="b"/>
              <a:pathLst>
                <a:path w="4223385" h="817880">
                  <a:moveTo>
                    <a:pt x="3823417" y="817620"/>
                  </a:moveTo>
                  <a:lnTo>
                    <a:pt x="0" y="817620"/>
                  </a:lnTo>
                  <a:lnTo>
                    <a:pt x="0" y="0"/>
                  </a:lnTo>
                  <a:lnTo>
                    <a:pt x="3864292" y="0"/>
                  </a:lnTo>
                  <a:lnTo>
                    <a:pt x="3942267" y="16757"/>
                  </a:lnTo>
                  <a:lnTo>
                    <a:pt x="4012917" y="46537"/>
                  </a:lnTo>
                  <a:lnTo>
                    <a:pt x="4078016" y="89199"/>
                  </a:lnTo>
                  <a:lnTo>
                    <a:pt x="4131891" y="145017"/>
                  </a:lnTo>
                  <a:lnTo>
                    <a:pt x="4174541" y="208179"/>
                  </a:lnTo>
                  <a:lnTo>
                    <a:pt x="4204341" y="278819"/>
                  </a:lnTo>
                  <a:lnTo>
                    <a:pt x="4221091" y="356799"/>
                  </a:lnTo>
                  <a:lnTo>
                    <a:pt x="4222891" y="399599"/>
                  </a:lnTo>
                  <a:lnTo>
                    <a:pt x="4222891" y="418159"/>
                  </a:lnTo>
                  <a:lnTo>
                    <a:pt x="4221091" y="459019"/>
                  </a:lnTo>
                  <a:lnTo>
                    <a:pt x="4204341" y="537001"/>
                  </a:lnTo>
                  <a:lnTo>
                    <a:pt x="4174541" y="607641"/>
                  </a:lnTo>
                  <a:lnTo>
                    <a:pt x="4131891" y="670801"/>
                  </a:lnTo>
                  <a:lnTo>
                    <a:pt x="4078016" y="726621"/>
                  </a:lnTo>
                  <a:lnTo>
                    <a:pt x="4012917" y="769280"/>
                  </a:lnTo>
                  <a:lnTo>
                    <a:pt x="3942267" y="799060"/>
                  </a:lnTo>
                  <a:lnTo>
                    <a:pt x="3864292" y="815820"/>
                  </a:lnTo>
                  <a:lnTo>
                    <a:pt x="3823417" y="817620"/>
                  </a:lnTo>
                  <a:close/>
                </a:path>
              </a:pathLst>
            </a:custGeom>
            <a:solidFill>
              <a:srgbClr val="15527E"/>
            </a:solidFill>
          </p:spPr>
          <p:txBody>
            <a:bodyPr wrap="square" lIns="0" tIns="0" rIns="0" bIns="0" rtlCol="0"/>
            <a:lstStyle/>
            <a:p>
              <a:endParaRPr sz="2400" dirty="0"/>
            </a:p>
          </p:txBody>
        </p:sp>
        <p:sp>
          <p:nvSpPr>
            <p:cNvPr id="6" name="object 6"/>
            <p:cNvSpPr/>
            <p:nvPr/>
          </p:nvSpPr>
          <p:spPr>
            <a:xfrm>
              <a:off x="5298714" y="1792441"/>
              <a:ext cx="3845560" cy="69215"/>
            </a:xfrm>
            <a:custGeom>
              <a:avLst/>
              <a:gdLst/>
              <a:ahLst/>
              <a:cxnLst/>
              <a:rect l="l" t="t" r="r" b="b"/>
              <a:pathLst>
                <a:path w="3845559" h="69214">
                  <a:moveTo>
                    <a:pt x="3811042" y="69219"/>
                  </a:moveTo>
                  <a:lnTo>
                    <a:pt x="34149" y="69219"/>
                  </a:lnTo>
                  <a:lnTo>
                    <a:pt x="27174" y="68372"/>
                  </a:lnTo>
                  <a:lnTo>
                    <a:pt x="14899" y="63082"/>
                  </a:lnTo>
                  <a:lnTo>
                    <a:pt x="5224" y="53482"/>
                  </a:lnTo>
                  <a:lnTo>
                    <a:pt x="0" y="42054"/>
                  </a:lnTo>
                  <a:lnTo>
                    <a:pt x="0" y="27164"/>
                  </a:lnTo>
                  <a:lnTo>
                    <a:pt x="5224" y="14889"/>
                  </a:lnTo>
                  <a:lnTo>
                    <a:pt x="14899" y="5289"/>
                  </a:lnTo>
                  <a:lnTo>
                    <a:pt x="27174" y="0"/>
                  </a:lnTo>
                  <a:lnTo>
                    <a:pt x="3818042" y="0"/>
                  </a:lnTo>
                  <a:lnTo>
                    <a:pt x="3829467" y="5289"/>
                  </a:lnTo>
                  <a:lnTo>
                    <a:pt x="3839067" y="14889"/>
                  </a:lnTo>
                  <a:lnTo>
                    <a:pt x="3844342" y="27164"/>
                  </a:lnTo>
                  <a:lnTo>
                    <a:pt x="3845192" y="33304"/>
                  </a:lnTo>
                  <a:lnTo>
                    <a:pt x="3845192" y="35067"/>
                  </a:lnTo>
                  <a:lnTo>
                    <a:pt x="3818042" y="68372"/>
                  </a:lnTo>
                  <a:lnTo>
                    <a:pt x="3811042" y="69219"/>
                  </a:lnTo>
                  <a:close/>
                </a:path>
              </a:pathLst>
            </a:custGeom>
            <a:solidFill>
              <a:srgbClr val="FD330A"/>
            </a:solidFill>
          </p:spPr>
          <p:txBody>
            <a:bodyPr wrap="square" lIns="0" tIns="0" rIns="0" bIns="0" rtlCol="0"/>
            <a:lstStyle/>
            <a:p>
              <a:endParaRPr sz="2400" dirty="0"/>
            </a:p>
          </p:txBody>
        </p:sp>
        <p:sp>
          <p:nvSpPr>
            <p:cNvPr id="7" name="object 7"/>
            <p:cNvSpPr/>
            <p:nvPr/>
          </p:nvSpPr>
          <p:spPr>
            <a:xfrm>
              <a:off x="1187420" y="4889390"/>
              <a:ext cx="3512820" cy="111760"/>
            </a:xfrm>
            <a:custGeom>
              <a:avLst/>
              <a:gdLst/>
              <a:ahLst/>
              <a:cxnLst/>
              <a:rect l="l" t="t" r="r" b="b"/>
              <a:pathLst>
                <a:path w="3512820" h="111760">
                  <a:moveTo>
                    <a:pt x="3468545" y="111199"/>
                  </a:moveTo>
                  <a:lnTo>
                    <a:pt x="42967" y="111199"/>
                  </a:lnTo>
                  <a:lnTo>
                    <a:pt x="23704" y="102449"/>
                  </a:lnTo>
                  <a:lnTo>
                    <a:pt x="8814" y="87574"/>
                  </a:lnTo>
                  <a:lnTo>
                    <a:pt x="912" y="67449"/>
                  </a:lnTo>
                  <a:lnTo>
                    <a:pt x="0" y="56924"/>
                  </a:lnTo>
                  <a:lnTo>
                    <a:pt x="0" y="55174"/>
                  </a:lnTo>
                  <a:lnTo>
                    <a:pt x="23704" y="8749"/>
                  </a:lnTo>
                  <a:lnTo>
                    <a:pt x="54329" y="0"/>
                  </a:lnTo>
                  <a:lnTo>
                    <a:pt x="3457095" y="0"/>
                  </a:lnTo>
                  <a:lnTo>
                    <a:pt x="3502695" y="24474"/>
                  </a:lnTo>
                  <a:lnTo>
                    <a:pt x="3512345" y="55174"/>
                  </a:lnTo>
                  <a:lnTo>
                    <a:pt x="3512345" y="56924"/>
                  </a:lnTo>
                  <a:lnTo>
                    <a:pt x="3511445" y="68299"/>
                  </a:lnTo>
                  <a:lnTo>
                    <a:pt x="3502695" y="87574"/>
                  </a:lnTo>
                  <a:lnTo>
                    <a:pt x="3487795" y="102449"/>
                  </a:lnTo>
                  <a:lnTo>
                    <a:pt x="3468545" y="111199"/>
                  </a:lnTo>
                  <a:close/>
                </a:path>
              </a:pathLst>
            </a:custGeom>
            <a:solidFill>
              <a:srgbClr val="3FA528"/>
            </a:solidFill>
          </p:spPr>
          <p:txBody>
            <a:bodyPr wrap="square" lIns="0" tIns="0" rIns="0" bIns="0" rtlCol="0"/>
            <a:lstStyle/>
            <a:p>
              <a:endParaRPr sz="2400" dirty="0"/>
            </a:p>
          </p:txBody>
        </p:sp>
        <p:sp>
          <p:nvSpPr>
            <p:cNvPr id="8" name="object 8"/>
            <p:cNvSpPr/>
            <p:nvPr/>
          </p:nvSpPr>
          <p:spPr>
            <a:xfrm>
              <a:off x="0" y="3216368"/>
              <a:ext cx="8579485" cy="1334135"/>
            </a:xfrm>
            <a:custGeom>
              <a:avLst/>
              <a:gdLst/>
              <a:ahLst/>
              <a:cxnLst/>
              <a:rect l="l" t="t" r="r" b="b"/>
              <a:pathLst>
                <a:path w="8579485" h="1334135">
                  <a:moveTo>
                    <a:pt x="7927484" y="1334072"/>
                  </a:moveTo>
                  <a:lnTo>
                    <a:pt x="0" y="1334072"/>
                  </a:lnTo>
                  <a:lnTo>
                    <a:pt x="0" y="0"/>
                  </a:lnTo>
                  <a:lnTo>
                    <a:pt x="7927484" y="0"/>
                  </a:lnTo>
                  <a:lnTo>
                    <a:pt x="7960534" y="874"/>
                  </a:lnTo>
                  <a:lnTo>
                    <a:pt x="8026734" y="7149"/>
                  </a:lnTo>
                  <a:lnTo>
                    <a:pt x="8090183" y="20549"/>
                  </a:lnTo>
                  <a:lnTo>
                    <a:pt x="8151033" y="39324"/>
                  </a:lnTo>
                  <a:lnTo>
                    <a:pt x="8209133" y="64324"/>
                  </a:lnTo>
                  <a:lnTo>
                    <a:pt x="8264608" y="94799"/>
                  </a:lnTo>
                  <a:lnTo>
                    <a:pt x="8316458" y="129649"/>
                  </a:lnTo>
                  <a:lnTo>
                    <a:pt x="8364708" y="169899"/>
                  </a:lnTo>
                  <a:lnTo>
                    <a:pt x="8409433" y="213699"/>
                  </a:lnTo>
                  <a:lnTo>
                    <a:pt x="8449683" y="261949"/>
                  </a:lnTo>
                  <a:lnTo>
                    <a:pt x="8484533" y="314724"/>
                  </a:lnTo>
                  <a:lnTo>
                    <a:pt x="8514933" y="369249"/>
                  </a:lnTo>
                  <a:lnTo>
                    <a:pt x="8539058" y="428299"/>
                  </a:lnTo>
                  <a:lnTo>
                    <a:pt x="8558732" y="489099"/>
                  </a:lnTo>
                  <a:lnTo>
                    <a:pt x="8571257" y="552598"/>
                  </a:lnTo>
                  <a:lnTo>
                    <a:pt x="8578457" y="618723"/>
                  </a:lnTo>
                  <a:lnTo>
                    <a:pt x="8579307" y="651848"/>
                  </a:lnTo>
                  <a:lnTo>
                    <a:pt x="8579307" y="682248"/>
                  </a:lnTo>
                  <a:lnTo>
                    <a:pt x="8571257" y="781473"/>
                  </a:lnTo>
                  <a:lnTo>
                    <a:pt x="8558732" y="844998"/>
                  </a:lnTo>
                  <a:lnTo>
                    <a:pt x="8539058" y="905773"/>
                  </a:lnTo>
                  <a:lnTo>
                    <a:pt x="8514933" y="963898"/>
                  </a:lnTo>
                  <a:lnTo>
                    <a:pt x="8484533" y="1019347"/>
                  </a:lnTo>
                  <a:lnTo>
                    <a:pt x="8449683" y="1071197"/>
                  </a:lnTo>
                  <a:lnTo>
                    <a:pt x="8409433" y="1119472"/>
                  </a:lnTo>
                  <a:lnTo>
                    <a:pt x="8364708" y="1164172"/>
                  </a:lnTo>
                  <a:lnTo>
                    <a:pt x="8316458" y="1204447"/>
                  </a:lnTo>
                  <a:lnTo>
                    <a:pt x="8264608" y="1239297"/>
                  </a:lnTo>
                  <a:lnTo>
                    <a:pt x="8209133" y="1269697"/>
                  </a:lnTo>
                  <a:lnTo>
                    <a:pt x="8151033" y="1293897"/>
                  </a:lnTo>
                  <a:lnTo>
                    <a:pt x="8090183" y="1313547"/>
                  </a:lnTo>
                  <a:lnTo>
                    <a:pt x="8026734" y="1326072"/>
                  </a:lnTo>
                  <a:lnTo>
                    <a:pt x="7960534" y="1333197"/>
                  </a:lnTo>
                  <a:lnTo>
                    <a:pt x="7927484" y="1334072"/>
                  </a:lnTo>
                  <a:close/>
                </a:path>
              </a:pathLst>
            </a:custGeom>
            <a:solidFill>
              <a:srgbClr val="FFFFFF"/>
            </a:solidFill>
          </p:spPr>
          <p:txBody>
            <a:bodyPr wrap="square" lIns="0" tIns="0" rIns="0" bIns="0" rtlCol="0"/>
            <a:lstStyle/>
            <a:p>
              <a:endParaRPr sz="2400" dirty="0"/>
            </a:p>
          </p:txBody>
        </p:sp>
      </p:grpSp>
      <p:sp>
        <p:nvSpPr>
          <p:cNvPr id="9" name="object 9"/>
          <p:cNvSpPr txBox="1">
            <a:spLocks noGrp="1"/>
          </p:cNvSpPr>
          <p:nvPr>
            <p:ph type="title"/>
          </p:nvPr>
        </p:nvSpPr>
        <p:spPr>
          <a:xfrm>
            <a:off x="-754016" y="4676922"/>
            <a:ext cx="10990555" cy="1001983"/>
          </a:xfrm>
          <a:prstGeom prst="rect">
            <a:avLst/>
          </a:prstGeom>
        </p:spPr>
        <p:txBody>
          <a:bodyPr vert="horz" wrap="square" lIns="0" tIns="16933" rIns="0" bIns="0" rtlCol="0" anchor="ctr">
            <a:spAutoFit/>
          </a:bodyPr>
          <a:lstStyle/>
          <a:p>
            <a:pPr marL="2825256" marR="6773">
              <a:lnSpc>
                <a:spcPct val="100000"/>
              </a:lnSpc>
              <a:spcBef>
                <a:spcPts val="133"/>
              </a:spcBef>
            </a:pPr>
            <a:r>
              <a:rPr spc="-13" dirty="0"/>
              <a:t>Reforço, </a:t>
            </a:r>
            <a:r>
              <a:rPr lang="pt-BR" spc="-7" dirty="0"/>
              <a:t>R</a:t>
            </a:r>
            <a:r>
              <a:rPr spc="-7" dirty="0"/>
              <a:t>ecuperação </a:t>
            </a:r>
            <a:r>
              <a:rPr dirty="0"/>
              <a:t>e </a:t>
            </a:r>
            <a:br>
              <a:rPr lang="pt-BR" dirty="0"/>
            </a:br>
            <a:r>
              <a:rPr lang="pt-BR" spc="-7" dirty="0"/>
              <a:t>A</a:t>
            </a:r>
            <a:r>
              <a:rPr spc="-7" dirty="0"/>
              <a:t>tividades </a:t>
            </a:r>
            <a:r>
              <a:rPr lang="pt-BR" spc="-7" dirty="0"/>
              <a:t>P</a:t>
            </a:r>
            <a:r>
              <a:rPr spc="-7" dirty="0"/>
              <a:t>resenciais</a:t>
            </a:r>
            <a:r>
              <a:rPr spc="-127" dirty="0"/>
              <a:t> </a:t>
            </a:r>
            <a:r>
              <a:rPr lang="pt-BR" spc="-7" dirty="0"/>
              <a:t>O</a:t>
            </a:r>
            <a:r>
              <a:rPr spc="-7" dirty="0"/>
              <a:t>pcionais</a:t>
            </a:r>
          </a:p>
        </p:txBody>
      </p:sp>
      <p:grpSp>
        <p:nvGrpSpPr>
          <p:cNvPr id="10" name="object 10"/>
          <p:cNvGrpSpPr/>
          <p:nvPr/>
        </p:nvGrpSpPr>
        <p:grpSpPr>
          <a:xfrm>
            <a:off x="9810680" y="452829"/>
            <a:ext cx="1771227" cy="422487"/>
            <a:chOff x="7358010" y="339621"/>
            <a:chExt cx="1328420" cy="316865"/>
          </a:xfrm>
        </p:grpSpPr>
        <p:sp>
          <p:nvSpPr>
            <p:cNvPr id="11" name="object 11"/>
            <p:cNvSpPr/>
            <p:nvPr/>
          </p:nvSpPr>
          <p:spPr>
            <a:xfrm>
              <a:off x="7848784" y="339621"/>
              <a:ext cx="837223" cy="316479"/>
            </a:xfrm>
            <a:prstGeom prst="rect">
              <a:avLst/>
            </a:prstGeom>
            <a:blipFill>
              <a:blip r:embed="rId3" cstate="print"/>
              <a:stretch>
                <a:fillRect/>
              </a:stretch>
            </a:blipFill>
          </p:spPr>
          <p:txBody>
            <a:bodyPr wrap="square" lIns="0" tIns="0" rIns="0" bIns="0" rtlCol="0"/>
            <a:lstStyle/>
            <a:p>
              <a:endParaRPr sz="2400" dirty="0"/>
            </a:p>
          </p:txBody>
        </p:sp>
        <p:sp>
          <p:nvSpPr>
            <p:cNvPr id="12" name="object 12"/>
            <p:cNvSpPr/>
            <p:nvPr/>
          </p:nvSpPr>
          <p:spPr>
            <a:xfrm>
              <a:off x="7357999" y="341020"/>
              <a:ext cx="319405" cy="314960"/>
            </a:xfrm>
            <a:custGeom>
              <a:avLst/>
              <a:gdLst/>
              <a:ahLst/>
              <a:cxnLst/>
              <a:rect l="l" t="t" r="r" b="b"/>
              <a:pathLst>
                <a:path w="319404" h="314959">
                  <a:moveTo>
                    <a:pt x="34150" y="301840"/>
                  </a:moveTo>
                  <a:lnTo>
                    <a:pt x="33477" y="296964"/>
                  </a:lnTo>
                  <a:lnTo>
                    <a:pt x="26479" y="291388"/>
                  </a:lnTo>
                  <a:lnTo>
                    <a:pt x="20929" y="289979"/>
                  </a:lnTo>
                  <a:lnTo>
                    <a:pt x="13258" y="287896"/>
                  </a:lnTo>
                  <a:lnTo>
                    <a:pt x="11849" y="284416"/>
                  </a:lnTo>
                  <a:lnTo>
                    <a:pt x="12560" y="281609"/>
                  </a:lnTo>
                  <a:lnTo>
                    <a:pt x="17424" y="280924"/>
                  </a:lnTo>
                  <a:lnTo>
                    <a:pt x="22301" y="281609"/>
                  </a:lnTo>
                  <a:lnTo>
                    <a:pt x="27876" y="285102"/>
                  </a:lnTo>
                  <a:lnTo>
                    <a:pt x="32054" y="278155"/>
                  </a:lnTo>
                  <a:lnTo>
                    <a:pt x="25806" y="273964"/>
                  </a:lnTo>
                  <a:lnTo>
                    <a:pt x="17424" y="273265"/>
                  </a:lnTo>
                  <a:lnTo>
                    <a:pt x="11849" y="273964"/>
                  </a:lnTo>
                  <a:lnTo>
                    <a:pt x="4178" y="280225"/>
                  </a:lnTo>
                  <a:lnTo>
                    <a:pt x="3479" y="285102"/>
                  </a:lnTo>
                  <a:lnTo>
                    <a:pt x="4178" y="290677"/>
                  </a:lnTo>
                  <a:lnTo>
                    <a:pt x="11150" y="296278"/>
                  </a:lnTo>
                  <a:lnTo>
                    <a:pt x="16725" y="297662"/>
                  </a:lnTo>
                  <a:lnTo>
                    <a:pt x="23710" y="299732"/>
                  </a:lnTo>
                  <a:lnTo>
                    <a:pt x="24409" y="302539"/>
                  </a:lnTo>
                  <a:lnTo>
                    <a:pt x="22999" y="305333"/>
                  </a:lnTo>
                  <a:lnTo>
                    <a:pt x="18135" y="306031"/>
                  </a:lnTo>
                  <a:lnTo>
                    <a:pt x="11150" y="305333"/>
                  </a:lnTo>
                  <a:lnTo>
                    <a:pt x="6261" y="301155"/>
                  </a:lnTo>
                  <a:lnTo>
                    <a:pt x="711" y="307416"/>
                  </a:lnTo>
                  <a:lnTo>
                    <a:pt x="4178" y="310210"/>
                  </a:lnTo>
                  <a:lnTo>
                    <a:pt x="13258" y="313677"/>
                  </a:lnTo>
                  <a:lnTo>
                    <a:pt x="18808" y="314388"/>
                  </a:lnTo>
                  <a:lnTo>
                    <a:pt x="25107" y="313677"/>
                  </a:lnTo>
                  <a:lnTo>
                    <a:pt x="32753" y="307416"/>
                  </a:lnTo>
                  <a:lnTo>
                    <a:pt x="34150" y="301840"/>
                  </a:lnTo>
                  <a:close/>
                </a:path>
                <a:path w="319404" h="314959">
                  <a:moveTo>
                    <a:pt x="50177" y="106654"/>
                  </a:moveTo>
                  <a:lnTo>
                    <a:pt x="711" y="106654"/>
                  </a:lnTo>
                  <a:lnTo>
                    <a:pt x="711" y="167297"/>
                  </a:lnTo>
                  <a:lnTo>
                    <a:pt x="50177" y="167297"/>
                  </a:lnTo>
                  <a:lnTo>
                    <a:pt x="50177" y="106654"/>
                  </a:lnTo>
                  <a:close/>
                </a:path>
                <a:path w="319404" h="314959">
                  <a:moveTo>
                    <a:pt x="52984" y="207733"/>
                  </a:moveTo>
                  <a:lnTo>
                    <a:pt x="51231" y="203542"/>
                  </a:lnTo>
                  <a:lnTo>
                    <a:pt x="49479" y="199364"/>
                  </a:lnTo>
                  <a:lnTo>
                    <a:pt x="42532" y="193103"/>
                  </a:lnTo>
                  <a:lnTo>
                    <a:pt x="38354" y="191503"/>
                  </a:lnTo>
                  <a:lnTo>
                    <a:pt x="38354" y="213296"/>
                  </a:lnTo>
                  <a:lnTo>
                    <a:pt x="37630" y="216789"/>
                  </a:lnTo>
                  <a:lnTo>
                    <a:pt x="32054" y="222364"/>
                  </a:lnTo>
                  <a:lnTo>
                    <a:pt x="27178" y="223050"/>
                  </a:lnTo>
                  <a:lnTo>
                    <a:pt x="14630" y="223050"/>
                  </a:lnTo>
                  <a:lnTo>
                    <a:pt x="14630" y="203542"/>
                  </a:lnTo>
                  <a:lnTo>
                    <a:pt x="25806" y="203542"/>
                  </a:lnTo>
                  <a:lnTo>
                    <a:pt x="31381" y="204241"/>
                  </a:lnTo>
                  <a:lnTo>
                    <a:pt x="37630" y="209118"/>
                  </a:lnTo>
                  <a:lnTo>
                    <a:pt x="38354" y="213296"/>
                  </a:lnTo>
                  <a:lnTo>
                    <a:pt x="38354" y="191503"/>
                  </a:lnTo>
                  <a:lnTo>
                    <a:pt x="33477" y="189611"/>
                  </a:lnTo>
                  <a:lnTo>
                    <a:pt x="0" y="189611"/>
                  </a:lnTo>
                  <a:lnTo>
                    <a:pt x="0" y="255828"/>
                  </a:lnTo>
                  <a:lnTo>
                    <a:pt x="14630" y="255828"/>
                  </a:lnTo>
                  <a:lnTo>
                    <a:pt x="14630" y="235610"/>
                  </a:lnTo>
                  <a:lnTo>
                    <a:pt x="31381" y="235610"/>
                  </a:lnTo>
                  <a:lnTo>
                    <a:pt x="41135" y="232829"/>
                  </a:lnTo>
                  <a:lnTo>
                    <a:pt x="48806" y="226542"/>
                  </a:lnTo>
                  <a:lnTo>
                    <a:pt x="50253" y="223050"/>
                  </a:lnTo>
                  <a:lnTo>
                    <a:pt x="52285" y="218173"/>
                  </a:lnTo>
                  <a:lnTo>
                    <a:pt x="52895" y="213296"/>
                  </a:lnTo>
                  <a:lnTo>
                    <a:pt x="52984" y="207733"/>
                  </a:lnTo>
                  <a:close/>
                </a:path>
                <a:path w="319404" h="314959">
                  <a:moveTo>
                    <a:pt x="66230" y="262801"/>
                  </a:moveTo>
                  <a:lnTo>
                    <a:pt x="62052" y="260718"/>
                  </a:lnTo>
                  <a:lnTo>
                    <a:pt x="60655" y="263486"/>
                  </a:lnTo>
                  <a:lnTo>
                    <a:pt x="58559" y="263486"/>
                  </a:lnTo>
                  <a:lnTo>
                    <a:pt x="54381" y="262102"/>
                  </a:lnTo>
                  <a:lnTo>
                    <a:pt x="49504" y="260718"/>
                  </a:lnTo>
                  <a:lnTo>
                    <a:pt x="47409" y="261404"/>
                  </a:lnTo>
                  <a:lnTo>
                    <a:pt x="43929" y="265595"/>
                  </a:lnTo>
                  <a:lnTo>
                    <a:pt x="42532" y="269087"/>
                  </a:lnTo>
                  <a:lnTo>
                    <a:pt x="46710" y="270471"/>
                  </a:lnTo>
                  <a:lnTo>
                    <a:pt x="48107" y="268363"/>
                  </a:lnTo>
                  <a:lnTo>
                    <a:pt x="50177" y="268363"/>
                  </a:lnTo>
                  <a:lnTo>
                    <a:pt x="54381" y="269087"/>
                  </a:lnTo>
                  <a:lnTo>
                    <a:pt x="59258" y="270471"/>
                  </a:lnTo>
                  <a:lnTo>
                    <a:pt x="61353" y="270471"/>
                  </a:lnTo>
                  <a:lnTo>
                    <a:pt x="63106" y="268363"/>
                  </a:lnTo>
                  <a:lnTo>
                    <a:pt x="64833" y="266293"/>
                  </a:lnTo>
                  <a:lnTo>
                    <a:pt x="65951" y="263486"/>
                  </a:lnTo>
                  <a:lnTo>
                    <a:pt x="66230" y="262801"/>
                  </a:lnTo>
                  <a:close/>
                </a:path>
                <a:path w="319404" h="314959">
                  <a:moveTo>
                    <a:pt x="75984" y="312293"/>
                  </a:moveTo>
                  <a:lnTo>
                    <a:pt x="72313" y="303923"/>
                  </a:lnTo>
                  <a:lnTo>
                    <a:pt x="68961" y="296265"/>
                  </a:lnTo>
                  <a:lnTo>
                    <a:pt x="63144" y="283019"/>
                  </a:lnTo>
                  <a:lnTo>
                    <a:pt x="59956" y="275755"/>
                  </a:lnTo>
                  <a:lnTo>
                    <a:pt x="59956" y="296265"/>
                  </a:lnTo>
                  <a:lnTo>
                    <a:pt x="49504" y="296265"/>
                  </a:lnTo>
                  <a:lnTo>
                    <a:pt x="55054" y="283019"/>
                  </a:lnTo>
                  <a:lnTo>
                    <a:pt x="59956" y="296265"/>
                  </a:lnTo>
                  <a:lnTo>
                    <a:pt x="59956" y="275755"/>
                  </a:lnTo>
                  <a:lnTo>
                    <a:pt x="58559" y="272554"/>
                  </a:lnTo>
                  <a:lnTo>
                    <a:pt x="50177" y="272554"/>
                  </a:lnTo>
                  <a:lnTo>
                    <a:pt x="34848" y="312293"/>
                  </a:lnTo>
                  <a:lnTo>
                    <a:pt x="43230" y="312293"/>
                  </a:lnTo>
                  <a:lnTo>
                    <a:pt x="46710" y="303923"/>
                  </a:lnTo>
                  <a:lnTo>
                    <a:pt x="63423" y="303923"/>
                  </a:lnTo>
                  <a:lnTo>
                    <a:pt x="66929" y="312293"/>
                  </a:lnTo>
                  <a:lnTo>
                    <a:pt x="75984" y="312293"/>
                  </a:lnTo>
                  <a:close/>
                </a:path>
                <a:path w="319404" h="314959">
                  <a:moveTo>
                    <a:pt x="105981" y="242595"/>
                  </a:moveTo>
                  <a:lnTo>
                    <a:pt x="73177" y="242595"/>
                  </a:lnTo>
                  <a:lnTo>
                    <a:pt x="73177" y="189611"/>
                  </a:lnTo>
                  <a:lnTo>
                    <a:pt x="59258" y="189611"/>
                  </a:lnTo>
                  <a:lnTo>
                    <a:pt x="59258" y="255828"/>
                  </a:lnTo>
                  <a:lnTo>
                    <a:pt x="105981" y="255828"/>
                  </a:lnTo>
                  <a:lnTo>
                    <a:pt x="105981" y="242595"/>
                  </a:lnTo>
                  <a:close/>
                </a:path>
                <a:path w="319404" h="314959">
                  <a:moveTo>
                    <a:pt x="115811" y="292277"/>
                  </a:moveTo>
                  <a:lnTo>
                    <a:pt x="106705" y="275437"/>
                  </a:lnTo>
                  <a:lnTo>
                    <a:pt x="106705" y="292277"/>
                  </a:lnTo>
                  <a:lnTo>
                    <a:pt x="106210" y="296837"/>
                  </a:lnTo>
                  <a:lnTo>
                    <a:pt x="100126" y="303403"/>
                  </a:lnTo>
                  <a:lnTo>
                    <a:pt x="95580" y="304406"/>
                  </a:lnTo>
                  <a:lnTo>
                    <a:pt x="90525" y="303403"/>
                  </a:lnTo>
                  <a:lnTo>
                    <a:pt x="84455" y="296837"/>
                  </a:lnTo>
                  <a:lnTo>
                    <a:pt x="83959" y="292277"/>
                  </a:lnTo>
                  <a:lnTo>
                    <a:pt x="84455" y="287731"/>
                  </a:lnTo>
                  <a:lnTo>
                    <a:pt x="90525" y="280657"/>
                  </a:lnTo>
                  <a:lnTo>
                    <a:pt x="95580" y="280149"/>
                  </a:lnTo>
                  <a:lnTo>
                    <a:pt x="100126" y="280657"/>
                  </a:lnTo>
                  <a:lnTo>
                    <a:pt x="106210" y="287731"/>
                  </a:lnTo>
                  <a:lnTo>
                    <a:pt x="106705" y="292277"/>
                  </a:lnTo>
                  <a:lnTo>
                    <a:pt x="106705" y="275437"/>
                  </a:lnTo>
                  <a:lnTo>
                    <a:pt x="99631" y="273075"/>
                  </a:lnTo>
                  <a:lnTo>
                    <a:pt x="95580" y="272554"/>
                  </a:lnTo>
                  <a:lnTo>
                    <a:pt x="91033" y="273075"/>
                  </a:lnTo>
                  <a:lnTo>
                    <a:pt x="83451" y="276110"/>
                  </a:lnTo>
                  <a:lnTo>
                    <a:pt x="78409" y="281152"/>
                  </a:lnTo>
                  <a:lnTo>
                    <a:pt x="75374" y="288734"/>
                  </a:lnTo>
                  <a:lnTo>
                    <a:pt x="75374" y="296837"/>
                  </a:lnTo>
                  <a:lnTo>
                    <a:pt x="78409" y="303911"/>
                  </a:lnTo>
                  <a:lnTo>
                    <a:pt x="83959" y="308978"/>
                  </a:lnTo>
                  <a:lnTo>
                    <a:pt x="91033" y="311988"/>
                  </a:lnTo>
                  <a:lnTo>
                    <a:pt x="95580" y="312508"/>
                  </a:lnTo>
                  <a:lnTo>
                    <a:pt x="99631" y="311988"/>
                  </a:lnTo>
                  <a:lnTo>
                    <a:pt x="107200" y="308978"/>
                  </a:lnTo>
                  <a:lnTo>
                    <a:pt x="111772" y="304406"/>
                  </a:lnTo>
                  <a:lnTo>
                    <a:pt x="112776" y="303403"/>
                  </a:lnTo>
                  <a:lnTo>
                    <a:pt x="115303" y="296329"/>
                  </a:lnTo>
                  <a:lnTo>
                    <a:pt x="115811" y="292277"/>
                  </a:lnTo>
                  <a:close/>
                </a:path>
                <a:path w="319404" h="314959">
                  <a:moveTo>
                    <a:pt x="117106" y="72491"/>
                  </a:moveTo>
                  <a:lnTo>
                    <a:pt x="67627" y="72491"/>
                  </a:lnTo>
                  <a:lnTo>
                    <a:pt x="67627" y="166598"/>
                  </a:lnTo>
                  <a:lnTo>
                    <a:pt x="117106" y="166598"/>
                  </a:lnTo>
                  <a:lnTo>
                    <a:pt x="117106" y="72491"/>
                  </a:lnTo>
                  <a:close/>
                </a:path>
                <a:path w="319404" h="314959">
                  <a:moveTo>
                    <a:pt x="168706" y="286486"/>
                  </a:moveTo>
                  <a:lnTo>
                    <a:pt x="168084" y="280924"/>
                  </a:lnTo>
                  <a:lnTo>
                    <a:pt x="168008" y="280225"/>
                  </a:lnTo>
                  <a:lnTo>
                    <a:pt x="159651" y="273265"/>
                  </a:lnTo>
                  <a:lnTo>
                    <a:pt x="158927" y="273189"/>
                  </a:lnTo>
                  <a:lnTo>
                    <a:pt x="158927" y="284416"/>
                  </a:lnTo>
                  <a:lnTo>
                    <a:pt x="158927" y="289979"/>
                  </a:lnTo>
                  <a:lnTo>
                    <a:pt x="155486" y="292785"/>
                  </a:lnTo>
                  <a:lnTo>
                    <a:pt x="151980" y="293471"/>
                  </a:lnTo>
                  <a:lnTo>
                    <a:pt x="145681" y="293471"/>
                  </a:lnTo>
                  <a:lnTo>
                    <a:pt x="145681" y="280924"/>
                  </a:lnTo>
                  <a:lnTo>
                    <a:pt x="151980" y="280924"/>
                  </a:lnTo>
                  <a:lnTo>
                    <a:pt x="155486" y="281609"/>
                  </a:lnTo>
                  <a:lnTo>
                    <a:pt x="158927" y="284416"/>
                  </a:lnTo>
                  <a:lnTo>
                    <a:pt x="158927" y="273189"/>
                  </a:lnTo>
                  <a:lnTo>
                    <a:pt x="153352" y="272554"/>
                  </a:lnTo>
                  <a:lnTo>
                    <a:pt x="136626" y="272554"/>
                  </a:lnTo>
                  <a:lnTo>
                    <a:pt x="136626" y="312293"/>
                  </a:lnTo>
                  <a:lnTo>
                    <a:pt x="145681" y="312293"/>
                  </a:lnTo>
                  <a:lnTo>
                    <a:pt x="145681" y="300456"/>
                  </a:lnTo>
                  <a:lnTo>
                    <a:pt x="151980" y="300456"/>
                  </a:lnTo>
                  <a:lnTo>
                    <a:pt x="158927" y="299732"/>
                  </a:lnTo>
                  <a:lnTo>
                    <a:pt x="167093" y="293471"/>
                  </a:lnTo>
                  <a:lnTo>
                    <a:pt x="168008" y="292785"/>
                  </a:lnTo>
                  <a:lnTo>
                    <a:pt x="168706" y="286486"/>
                  </a:lnTo>
                  <a:close/>
                </a:path>
                <a:path w="319404" h="314959">
                  <a:moveTo>
                    <a:pt x="176352" y="255117"/>
                  </a:moveTo>
                  <a:lnTo>
                    <a:pt x="169735" y="239788"/>
                  </a:lnTo>
                  <a:lnTo>
                    <a:pt x="164617" y="227926"/>
                  </a:lnTo>
                  <a:lnTo>
                    <a:pt x="155308" y="206336"/>
                  </a:lnTo>
                  <a:lnTo>
                    <a:pt x="150583" y="195414"/>
                  </a:lnTo>
                  <a:lnTo>
                    <a:pt x="150583" y="227926"/>
                  </a:lnTo>
                  <a:lnTo>
                    <a:pt x="133159" y="227926"/>
                  </a:lnTo>
                  <a:lnTo>
                    <a:pt x="142227" y="206336"/>
                  </a:lnTo>
                  <a:lnTo>
                    <a:pt x="150583" y="227926"/>
                  </a:lnTo>
                  <a:lnTo>
                    <a:pt x="150583" y="195414"/>
                  </a:lnTo>
                  <a:lnTo>
                    <a:pt x="147777" y="188912"/>
                  </a:lnTo>
                  <a:lnTo>
                    <a:pt x="134556" y="188912"/>
                  </a:lnTo>
                  <a:lnTo>
                    <a:pt x="106654" y="255117"/>
                  </a:lnTo>
                  <a:lnTo>
                    <a:pt x="121983" y="255117"/>
                  </a:lnTo>
                  <a:lnTo>
                    <a:pt x="128282" y="239788"/>
                  </a:lnTo>
                  <a:lnTo>
                    <a:pt x="155460" y="239788"/>
                  </a:lnTo>
                  <a:lnTo>
                    <a:pt x="161734" y="255117"/>
                  </a:lnTo>
                  <a:lnTo>
                    <a:pt x="176352" y="255117"/>
                  </a:lnTo>
                  <a:close/>
                </a:path>
                <a:path w="319404" h="314959">
                  <a:moveTo>
                    <a:pt x="184734" y="46685"/>
                  </a:moveTo>
                  <a:lnTo>
                    <a:pt x="134556" y="46685"/>
                  </a:lnTo>
                  <a:lnTo>
                    <a:pt x="134556" y="166598"/>
                  </a:lnTo>
                  <a:lnTo>
                    <a:pt x="184734" y="166598"/>
                  </a:lnTo>
                  <a:lnTo>
                    <a:pt x="184734" y="46685"/>
                  </a:lnTo>
                  <a:close/>
                </a:path>
                <a:path w="319404" h="314959">
                  <a:moveTo>
                    <a:pt x="206349" y="312293"/>
                  </a:moveTo>
                  <a:lnTo>
                    <a:pt x="202679" y="303923"/>
                  </a:lnTo>
                  <a:lnTo>
                    <a:pt x="199326" y="296278"/>
                  </a:lnTo>
                  <a:lnTo>
                    <a:pt x="193522" y="283032"/>
                  </a:lnTo>
                  <a:lnTo>
                    <a:pt x="191033" y="277368"/>
                  </a:lnTo>
                  <a:lnTo>
                    <a:pt x="191033" y="296278"/>
                  </a:lnTo>
                  <a:lnTo>
                    <a:pt x="180555" y="296278"/>
                  </a:lnTo>
                  <a:lnTo>
                    <a:pt x="185432" y="283032"/>
                  </a:lnTo>
                  <a:lnTo>
                    <a:pt x="191033" y="296278"/>
                  </a:lnTo>
                  <a:lnTo>
                    <a:pt x="191033" y="277368"/>
                  </a:lnTo>
                  <a:lnTo>
                    <a:pt x="188925" y="272554"/>
                  </a:lnTo>
                  <a:lnTo>
                    <a:pt x="181254" y="272554"/>
                  </a:lnTo>
                  <a:lnTo>
                    <a:pt x="165227" y="312293"/>
                  </a:lnTo>
                  <a:lnTo>
                    <a:pt x="174282" y="312293"/>
                  </a:lnTo>
                  <a:lnTo>
                    <a:pt x="177774" y="303923"/>
                  </a:lnTo>
                  <a:lnTo>
                    <a:pt x="194475" y="303923"/>
                  </a:lnTo>
                  <a:lnTo>
                    <a:pt x="197980" y="312293"/>
                  </a:lnTo>
                  <a:lnTo>
                    <a:pt x="206349" y="312293"/>
                  </a:lnTo>
                  <a:close/>
                </a:path>
                <a:path w="319404" h="314959">
                  <a:moveTo>
                    <a:pt x="241198" y="189611"/>
                  </a:moveTo>
                  <a:lnTo>
                    <a:pt x="226555" y="189611"/>
                  </a:lnTo>
                  <a:lnTo>
                    <a:pt x="226555" y="230733"/>
                  </a:lnTo>
                  <a:lnTo>
                    <a:pt x="195910" y="189611"/>
                  </a:lnTo>
                  <a:lnTo>
                    <a:pt x="182651" y="189611"/>
                  </a:lnTo>
                  <a:lnTo>
                    <a:pt x="182651" y="255828"/>
                  </a:lnTo>
                  <a:lnTo>
                    <a:pt x="196608" y="255828"/>
                  </a:lnTo>
                  <a:lnTo>
                    <a:pt x="196608" y="213995"/>
                  </a:lnTo>
                  <a:lnTo>
                    <a:pt x="229349" y="255828"/>
                  </a:lnTo>
                  <a:lnTo>
                    <a:pt x="241198" y="255828"/>
                  </a:lnTo>
                  <a:lnTo>
                    <a:pt x="241198" y="189611"/>
                  </a:lnTo>
                  <a:close/>
                </a:path>
                <a:path w="319404" h="314959">
                  <a:moveTo>
                    <a:pt x="243281" y="273265"/>
                  </a:moveTo>
                  <a:lnTo>
                    <a:pt x="234226" y="273265"/>
                  </a:lnTo>
                  <a:lnTo>
                    <a:pt x="234226" y="296278"/>
                  </a:lnTo>
                  <a:lnTo>
                    <a:pt x="233527" y="300456"/>
                  </a:lnTo>
                  <a:lnTo>
                    <a:pt x="229349" y="305333"/>
                  </a:lnTo>
                  <a:lnTo>
                    <a:pt x="221678" y="305333"/>
                  </a:lnTo>
                  <a:lnTo>
                    <a:pt x="217474" y="300456"/>
                  </a:lnTo>
                  <a:lnTo>
                    <a:pt x="216801" y="296278"/>
                  </a:lnTo>
                  <a:lnTo>
                    <a:pt x="216801" y="273265"/>
                  </a:lnTo>
                  <a:lnTo>
                    <a:pt x="208432" y="273265"/>
                  </a:lnTo>
                  <a:lnTo>
                    <a:pt x="208432" y="296278"/>
                  </a:lnTo>
                  <a:lnTo>
                    <a:pt x="209156" y="303923"/>
                  </a:lnTo>
                  <a:lnTo>
                    <a:pt x="217474" y="312978"/>
                  </a:lnTo>
                  <a:lnTo>
                    <a:pt x="225856" y="314388"/>
                  </a:lnTo>
                  <a:lnTo>
                    <a:pt x="232854" y="313677"/>
                  </a:lnTo>
                  <a:lnTo>
                    <a:pt x="241909" y="304609"/>
                  </a:lnTo>
                  <a:lnTo>
                    <a:pt x="243281" y="296278"/>
                  </a:lnTo>
                  <a:lnTo>
                    <a:pt x="243281" y="273265"/>
                  </a:lnTo>
                  <a:close/>
                </a:path>
                <a:path w="319404" h="314959">
                  <a:moveTo>
                    <a:pt x="251650" y="26492"/>
                  </a:moveTo>
                  <a:lnTo>
                    <a:pt x="202158" y="26492"/>
                  </a:lnTo>
                  <a:lnTo>
                    <a:pt x="202158" y="165900"/>
                  </a:lnTo>
                  <a:lnTo>
                    <a:pt x="251650" y="165900"/>
                  </a:lnTo>
                  <a:lnTo>
                    <a:pt x="251650" y="26492"/>
                  </a:lnTo>
                  <a:close/>
                </a:path>
                <a:path w="319404" h="314959">
                  <a:moveTo>
                    <a:pt x="278155" y="304609"/>
                  </a:moveTo>
                  <a:lnTo>
                    <a:pt x="257924" y="304609"/>
                  </a:lnTo>
                  <a:lnTo>
                    <a:pt x="257924" y="272554"/>
                  </a:lnTo>
                  <a:lnTo>
                    <a:pt x="248856" y="272554"/>
                  </a:lnTo>
                  <a:lnTo>
                    <a:pt x="248856" y="312293"/>
                  </a:lnTo>
                  <a:lnTo>
                    <a:pt x="278155" y="312293"/>
                  </a:lnTo>
                  <a:lnTo>
                    <a:pt x="278155" y="304609"/>
                  </a:lnTo>
                  <a:close/>
                </a:path>
                <a:path w="319404" h="314959">
                  <a:moveTo>
                    <a:pt x="318579" y="292277"/>
                  </a:moveTo>
                  <a:lnTo>
                    <a:pt x="309473" y="275424"/>
                  </a:lnTo>
                  <a:lnTo>
                    <a:pt x="309473" y="292277"/>
                  </a:lnTo>
                  <a:lnTo>
                    <a:pt x="308978" y="296837"/>
                  </a:lnTo>
                  <a:lnTo>
                    <a:pt x="302907" y="303403"/>
                  </a:lnTo>
                  <a:lnTo>
                    <a:pt x="298348" y="304406"/>
                  </a:lnTo>
                  <a:lnTo>
                    <a:pt x="293306" y="303403"/>
                  </a:lnTo>
                  <a:lnTo>
                    <a:pt x="287235" y="296837"/>
                  </a:lnTo>
                  <a:lnTo>
                    <a:pt x="286727" y="292277"/>
                  </a:lnTo>
                  <a:lnTo>
                    <a:pt x="287235" y="287731"/>
                  </a:lnTo>
                  <a:lnTo>
                    <a:pt x="293306" y="280657"/>
                  </a:lnTo>
                  <a:lnTo>
                    <a:pt x="298348" y="280149"/>
                  </a:lnTo>
                  <a:lnTo>
                    <a:pt x="302907" y="280657"/>
                  </a:lnTo>
                  <a:lnTo>
                    <a:pt x="308978" y="287731"/>
                  </a:lnTo>
                  <a:lnTo>
                    <a:pt x="309473" y="292277"/>
                  </a:lnTo>
                  <a:lnTo>
                    <a:pt x="309473" y="275424"/>
                  </a:lnTo>
                  <a:lnTo>
                    <a:pt x="302399" y="273075"/>
                  </a:lnTo>
                  <a:lnTo>
                    <a:pt x="298348" y="272554"/>
                  </a:lnTo>
                  <a:lnTo>
                    <a:pt x="293801" y="273075"/>
                  </a:lnTo>
                  <a:lnTo>
                    <a:pt x="286232" y="276110"/>
                  </a:lnTo>
                  <a:lnTo>
                    <a:pt x="281178" y="281152"/>
                  </a:lnTo>
                  <a:lnTo>
                    <a:pt x="278130" y="288734"/>
                  </a:lnTo>
                  <a:lnTo>
                    <a:pt x="278130" y="296837"/>
                  </a:lnTo>
                  <a:lnTo>
                    <a:pt x="281178" y="303911"/>
                  </a:lnTo>
                  <a:lnTo>
                    <a:pt x="286727" y="308978"/>
                  </a:lnTo>
                  <a:lnTo>
                    <a:pt x="293801" y="311988"/>
                  </a:lnTo>
                  <a:lnTo>
                    <a:pt x="298348" y="312508"/>
                  </a:lnTo>
                  <a:lnTo>
                    <a:pt x="302399" y="311988"/>
                  </a:lnTo>
                  <a:lnTo>
                    <a:pt x="309981" y="308978"/>
                  </a:lnTo>
                  <a:lnTo>
                    <a:pt x="314553" y="304406"/>
                  </a:lnTo>
                  <a:lnTo>
                    <a:pt x="315556" y="303403"/>
                  </a:lnTo>
                  <a:lnTo>
                    <a:pt x="318084" y="296329"/>
                  </a:lnTo>
                  <a:lnTo>
                    <a:pt x="318579" y="292277"/>
                  </a:lnTo>
                  <a:close/>
                </a:path>
                <a:path w="319404" h="314959">
                  <a:moveTo>
                    <a:pt x="318579" y="222262"/>
                  </a:moveTo>
                  <a:lnTo>
                    <a:pt x="317728" y="215303"/>
                  </a:lnTo>
                  <a:lnTo>
                    <a:pt x="313359" y="203098"/>
                  </a:lnTo>
                  <a:lnTo>
                    <a:pt x="311619" y="201371"/>
                  </a:lnTo>
                  <a:lnTo>
                    <a:pt x="303758" y="193509"/>
                  </a:lnTo>
                  <a:lnTo>
                    <a:pt x="302907" y="193230"/>
                  </a:lnTo>
                  <a:lnTo>
                    <a:pt x="302907" y="222262"/>
                  </a:lnTo>
                  <a:lnTo>
                    <a:pt x="302031" y="230124"/>
                  </a:lnTo>
                  <a:lnTo>
                    <a:pt x="291553" y="241452"/>
                  </a:lnTo>
                  <a:lnTo>
                    <a:pt x="283730" y="243179"/>
                  </a:lnTo>
                  <a:lnTo>
                    <a:pt x="275005" y="241452"/>
                  </a:lnTo>
                  <a:lnTo>
                    <a:pt x="264528" y="230124"/>
                  </a:lnTo>
                  <a:lnTo>
                    <a:pt x="263677" y="222262"/>
                  </a:lnTo>
                  <a:lnTo>
                    <a:pt x="264528" y="214426"/>
                  </a:lnTo>
                  <a:lnTo>
                    <a:pt x="275005" y="202234"/>
                  </a:lnTo>
                  <a:lnTo>
                    <a:pt x="283730" y="201371"/>
                  </a:lnTo>
                  <a:lnTo>
                    <a:pt x="291553" y="202234"/>
                  </a:lnTo>
                  <a:lnTo>
                    <a:pt x="302031" y="214426"/>
                  </a:lnTo>
                  <a:lnTo>
                    <a:pt x="302907" y="222262"/>
                  </a:lnTo>
                  <a:lnTo>
                    <a:pt x="302907" y="193230"/>
                  </a:lnTo>
                  <a:lnTo>
                    <a:pt x="290703" y="189179"/>
                  </a:lnTo>
                  <a:lnTo>
                    <a:pt x="283730" y="188277"/>
                  </a:lnTo>
                  <a:lnTo>
                    <a:pt x="275882" y="189179"/>
                  </a:lnTo>
                  <a:lnTo>
                    <a:pt x="262801" y="194398"/>
                  </a:lnTo>
                  <a:lnTo>
                    <a:pt x="254101" y="203098"/>
                  </a:lnTo>
                  <a:lnTo>
                    <a:pt x="248881" y="216166"/>
                  </a:lnTo>
                  <a:lnTo>
                    <a:pt x="248881" y="230124"/>
                  </a:lnTo>
                  <a:lnTo>
                    <a:pt x="254101" y="242316"/>
                  </a:lnTo>
                  <a:lnTo>
                    <a:pt x="263677" y="251053"/>
                  </a:lnTo>
                  <a:lnTo>
                    <a:pt x="275882" y="256247"/>
                  </a:lnTo>
                  <a:lnTo>
                    <a:pt x="283730" y="257149"/>
                  </a:lnTo>
                  <a:lnTo>
                    <a:pt x="290703" y="256247"/>
                  </a:lnTo>
                  <a:lnTo>
                    <a:pt x="303758" y="251053"/>
                  </a:lnTo>
                  <a:lnTo>
                    <a:pt x="311619" y="243179"/>
                  </a:lnTo>
                  <a:lnTo>
                    <a:pt x="313359" y="241452"/>
                  </a:lnTo>
                  <a:lnTo>
                    <a:pt x="317728" y="229260"/>
                  </a:lnTo>
                  <a:lnTo>
                    <a:pt x="318579" y="222262"/>
                  </a:lnTo>
                  <a:close/>
                </a:path>
                <a:path w="319404" h="314959">
                  <a:moveTo>
                    <a:pt x="319278" y="0"/>
                  </a:moveTo>
                  <a:lnTo>
                    <a:pt x="269773" y="0"/>
                  </a:lnTo>
                  <a:lnTo>
                    <a:pt x="269773" y="165900"/>
                  </a:lnTo>
                  <a:lnTo>
                    <a:pt x="319278" y="165900"/>
                  </a:lnTo>
                  <a:lnTo>
                    <a:pt x="319278" y="0"/>
                  </a:lnTo>
                  <a:close/>
                </a:path>
              </a:pathLst>
            </a:custGeom>
            <a:solidFill>
              <a:srgbClr val="FFFFFF"/>
            </a:solidFill>
          </p:spPr>
          <p:txBody>
            <a:bodyPr wrap="square" lIns="0" tIns="0" rIns="0" bIns="0" rtlCol="0"/>
            <a:lstStyle/>
            <a:p>
              <a:endParaRPr sz="2400"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9679" y="3599173"/>
            <a:ext cx="4654127" cy="595035"/>
          </a:xfrm>
          <a:prstGeom prst="rect">
            <a:avLst/>
          </a:prstGeom>
        </p:spPr>
        <p:txBody>
          <a:bodyPr vert="horz" wrap="square" lIns="0" tIns="30480" rIns="0" bIns="0" rtlCol="0">
            <a:spAutoFit/>
          </a:bodyPr>
          <a:lstStyle/>
          <a:p>
            <a:pPr marL="16933" marR="6773">
              <a:lnSpc>
                <a:spcPts val="2200"/>
              </a:lnSpc>
              <a:spcBef>
                <a:spcPts val="240"/>
              </a:spcBef>
            </a:pPr>
            <a:r>
              <a:rPr sz="1867" spc="-7" dirty="0">
                <a:latin typeface="Carlito"/>
                <a:cs typeface="Carlito"/>
              </a:rPr>
              <a:t>Cada </a:t>
            </a:r>
            <a:r>
              <a:rPr sz="1867" b="1" spc="-7" dirty="0">
                <a:latin typeface="Carlito"/>
                <a:cs typeface="Carlito"/>
              </a:rPr>
              <a:t>escola terá </a:t>
            </a:r>
            <a:r>
              <a:rPr sz="1867" b="1" dirty="0">
                <a:latin typeface="Carlito"/>
                <a:cs typeface="Carlito"/>
              </a:rPr>
              <a:t>a </a:t>
            </a:r>
            <a:r>
              <a:rPr sz="1867" b="1" spc="-7" dirty="0">
                <a:latin typeface="Carlito"/>
                <a:cs typeface="Carlito"/>
              </a:rPr>
              <a:t>opção de retornar </a:t>
            </a:r>
            <a:r>
              <a:rPr sz="1867" spc="-7" dirty="0">
                <a:latin typeface="Carlito"/>
                <a:cs typeface="Carlito"/>
              </a:rPr>
              <a:t>mediante  processo de </a:t>
            </a:r>
            <a:r>
              <a:rPr sz="1867" b="1" spc="-7" dirty="0">
                <a:latin typeface="Carlito"/>
                <a:cs typeface="Carlito"/>
              </a:rPr>
              <a:t>escuta de sua comunidade</a:t>
            </a:r>
            <a:r>
              <a:rPr sz="1867" b="1" spc="-53" dirty="0">
                <a:latin typeface="Carlito"/>
                <a:cs typeface="Carlito"/>
              </a:rPr>
              <a:t> </a:t>
            </a:r>
            <a:r>
              <a:rPr sz="1867" spc="-7" dirty="0">
                <a:latin typeface="Carlito"/>
                <a:cs typeface="Carlito"/>
              </a:rPr>
              <a:t>escolar;</a:t>
            </a:r>
            <a:endParaRPr sz="1867" dirty="0">
              <a:latin typeface="Carlito"/>
              <a:cs typeface="Carlito"/>
            </a:endParaRPr>
          </a:p>
        </p:txBody>
      </p:sp>
      <p:sp>
        <p:nvSpPr>
          <p:cNvPr id="3" name="object 3"/>
          <p:cNvSpPr/>
          <p:nvPr/>
        </p:nvSpPr>
        <p:spPr>
          <a:xfrm>
            <a:off x="8630103" y="2672227"/>
            <a:ext cx="2307167" cy="284480"/>
          </a:xfrm>
          <a:custGeom>
            <a:avLst/>
            <a:gdLst/>
            <a:ahLst/>
            <a:cxnLst/>
            <a:rect l="l" t="t" r="r" b="b"/>
            <a:pathLst>
              <a:path w="1730375" h="213360">
                <a:moveTo>
                  <a:pt x="1729803" y="213359"/>
                </a:moveTo>
                <a:lnTo>
                  <a:pt x="0" y="213359"/>
                </a:lnTo>
                <a:lnTo>
                  <a:pt x="0" y="0"/>
                </a:lnTo>
                <a:lnTo>
                  <a:pt x="1729803" y="0"/>
                </a:lnTo>
                <a:lnTo>
                  <a:pt x="1729803" y="213359"/>
                </a:lnTo>
                <a:close/>
              </a:path>
            </a:pathLst>
          </a:custGeom>
          <a:solidFill>
            <a:srgbClr val="FFD800"/>
          </a:solidFill>
        </p:spPr>
        <p:txBody>
          <a:bodyPr wrap="square" lIns="0" tIns="0" rIns="0" bIns="0" rtlCol="0"/>
          <a:lstStyle/>
          <a:p>
            <a:endParaRPr sz="2400" dirty="0"/>
          </a:p>
        </p:txBody>
      </p:sp>
      <p:sp>
        <p:nvSpPr>
          <p:cNvPr id="4" name="object 4"/>
          <p:cNvSpPr txBox="1"/>
          <p:nvPr/>
        </p:nvSpPr>
        <p:spPr>
          <a:xfrm>
            <a:off x="6099679" y="2645810"/>
            <a:ext cx="5202559" cy="304421"/>
          </a:xfrm>
          <a:prstGeom prst="rect">
            <a:avLst/>
          </a:prstGeom>
        </p:spPr>
        <p:txBody>
          <a:bodyPr vert="horz" wrap="square" lIns="0" tIns="16933" rIns="0" bIns="0" rtlCol="0">
            <a:spAutoFit/>
          </a:bodyPr>
          <a:lstStyle/>
          <a:p>
            <a:pPr marL="16933">
              <a:spcBef>
                <a:spcPts val="133"/>
              </a:spcBef>
            </a:pPr>
            <a:r>
              <a:rPr sz="1867" dirty="0">
                <a:highlight>
                  <a:srgbClr val="FFFF00"/>
                </a:highlight>
                <a:latin typeface="Carlito"/>
                <a:cs typeface="Carlito"/>
              </a:rPr>
              <a:t>A </a:t>
            </a:r>
            <a:r>
              <a:rPr lang="pt-BR" sz="1867" b="1" dirty="0">
                <a:highlight>
                  <a:srgbClr val="FFFF00"/>
                </a:highlight>
                <a:latin typeface="Carlito"/>
                <a:cs typeface="Carlito"/>
              </a:rPr>
              <a:t>R</a:t>
            </a:r>
            <a:r>
              <a:rPr sz="1867" b="1" spc="-7" dirty="0">
                <a:highlight>
                  <a:srgbClr val="FFFF00"/>
                </a:highlight>
                <a:latin typeface="Carlito"/>
                <a:cs typeface="Carlito"/>
              </a:rPr>
              <a:t>egião </a:t>
            </a:r>
            <a:r>
              <a:rPr sz="1867" spc="-7" dirty="0">
                <a:highlight>
                  <a:srgbClr val="FFFF00"/>
                </a:highlight>
                <a:latin typeface="Carlito"/>
                <a:cs typeface="Carlito"/>
              </a:rPr>
              <a:t>precisa estar por </a:t>
            </a:r>
            <a:r>
              <a:rPr sz="1867" b="1" spc="-7" dirty="0">
                <a:highlight>
                  <a:srgbClr val="FFFF00"/>
                </a:highlight>
                <a:latin typeface="Carlito"/>
                <a:cs typeface="Carlito"/>
              </a:rPr>
              <a:t>28 dias na </a:t>
            </a:r>
            <a:r>
              <a:rPr lang="pt-BR" sz="1867" b="1" spc="-7" dirty="0">
                <a:highlight>
                  <a:srgbClr val="FFFF00"/>
                </a:highlight>
                <a:latin typeface="Carlito"/>
                <a:cs typeface="Carlito"/>
              </a:rPr>
              <a:t>F</a:t>
            </a:r>
            <a:r>
              <a:rPr sz="1867" b="1" spc="-7" dirty="0">
                <a:highlight>
                  <a:srgbClr val="FFFF00"/>
                </a:highlight>
                <a:latin typeface="Carlito"/>
                <a:cs typeface="Carlito"/>
              </a:rPr>
              <a:t>ase</a:t>
            </a:r>
            <a:r>
              <a:rPr sz="1867" b="1" spc="-27" dirty="0">
                <a:highlight>
                  <a:srgbClr val="FFFF00"/>
                </a:highlight>
                <a:latin typeface="Carlito"/>
                <a:cs typeface="Carlito"/>
              </a:rPr>
              <a:t> </a:t>
            </a:r>
            <a:r>
              <a:rPr lang="pt-BR" sz="1867" b="1" spc="-27" dirty="0">
                <a:highlight>
                  <a:srgbClr val="FFFF00"/>
                </a:highlight>
                <a:latin typeface="Carlito"/>
                <a:cs typeface="Carlito"/>
              </a:rPr>
              <a:t>A</a:t>
            </a:r>
            <a:r>
              <a:rPr sz="1867" b="1" spc="-7" dirty="0">
                <a:highlight>
                  <a:srgbClr val="FFFF00"/>
                </a:highlight>
                <a:latin typeface="Carlito"/>
                <a:cs typeface="Carlito"/>
              </a:rPr>
              <a:t>marela</a:t>
            </a:r>
            <a:r>
              <a:rPr sz="1867" spc="-7" dirty="0">
                <a:highlight>
                  <a:srgbClr val="FFFF00"/>
                </a:highlight>
                <a:latin typeface="Carlito"/>
                <a:cs typeface="Carlito"/>
              </a:rPr>
              <a:t>;</a:t>
            </a:r>
            <a:endParaRPr sz="1867" dirty="0">
              <a:highlight>
                <a:srgbClr val="FFFF00"/>
              </a:highlight>
              <a:latin typeface="Carlito"/>
              <a:cs typeface="Carlito"/>
            </a:endParaRPr>
          </a:p>
        </p:txBody>
      </p:sp>
      <p:sp>
        <p:nvSpPr>
          <p:cNvPr id="5" name="object 5"/>
          <p:cNvSpPr txBox="1">
            <a:spLocks noGrp="1"/>
          </p:cNvSpPr>
          <p:nvPr>
            <p:ph type="title"/>
          </p:nvPr>
        </p:nvSpPr>
        <p:spPr>
          <a:xfrm>
            <a:off x="214869" y="206900"/>
            <a:ext cx="10208937" cy="958510"/>
          </a:xfrm>
          <a:prstGeom prst="rect">
            <a:avLst/>
          </a:prstGeom>
        </p:spPr>
        <p:txBody>
          <a:bodyPr vert="horz" wrap="square" lIns="0" tIns="14393" rIns="0" bIns="0" rtlCol="0" anchor="ctr">
            <a:spAutoFit/>
          </a:bodyPr>
          <a:lstStyle/>
          <a:p>
            <a:pPr marL="16933" marR="6773">
              <a:lnSpc>
                <a:spcPct val="100499"/>
              </a:lnSpc>
              <a:spcBef>
                <a:spcPts val="113"/>
              </a:spcBef>
            </a:pPr>
            <a:r>
              <a:rPr sz="3067" spc="-7" dirty="0">
                <a:solidFill>
                  <a:schemeClr val="tx1"/>
                </a:solidFill>
              </a:rPr>
              <a:t>Reforço, </a:t>
            </a:r>
            <a:r>
              <a:rPr lang="pt-BR" sz="3067" spc="-7" dirty="0">
                <a:solidFill>
                  <a:schemeClr val="tx1"/>
                </a:solidFill>
              </a:rPr>
              <a:t>R</a:t>
            </a:r>
            <a:r>
              <a:rPr sz="3067" spc="-7" dirty="0">
                <a:solidFill>
                  <a:schemeClr val="tx1"/>
                </a:solidFill>
              </a:rPr>
              <a:t>ecuperação </a:t>
            </a:r>
            <a:r>
              <a:rPr sz="3067" dirty="0">
                <a:solidFill>
                  <a:schemeClr val="tx1"/>
                </a:solidFill>
              </a:rPr>
              <a:t>e </a:t>
            </a:r>
            <a:r>
              <a:rPr lang="pt-BR" sz="3067" spc="-7" dirty="0">
                <a:solidFill>
                  <a:schemeClr val="tx1"/>
                </a:solidFill>
              </a:rPr>
              <a:t>A</a:t>
            </a:r>
            <a:r>
              <a:rPr sz="3067" spc="-7" dirty="0">
                <a:solidFill>
                  <a:schemeClr val="tx1"/>
                </a:solidFill>
              </a:rPr>
              <a:t>tividades</a:t>
            </a:r>
            <a:r>
              <a:rPr sz="3067" spc="-127" dirty="0">
                <a:solidFill>
                  <a:schemeClr val="tx1"/>
                </a:solidFill>
              </a:rPr>
              <a:t> </a:t>
            </a:r>
            <a:r>
              <a:rPr lang="pt-BR" sz="3067" spc="-7" dirty="0">
                <a:solidFill>
                  <a:schemeClr val="tx1"/>
                </a:solidFill>
              </a:rPr>
              <a:t>P</a:t>
            </a:r>
            <a:r>
              <a:rPr sz="3067" spc="-7" dirty="0">
                <a:solidFill>
                  <a:schemeClr val="tx1"/>
                </a:solidFill>
              </a:rPr>
              <a:t>resenciais  opcionais </a:t>
            </a:r>
            <a:r>
              <a:rPr sz="3067" dirty="0">
                <a:solidFill>
                  <a:schemeClr val="tx1"/>
                </a:solidFill>
              </a:rPr>
              <a:t>a </a:t>
            </a:r>
            <a:r>
              <a:rPr sz="3067" spc="-7" dirty="0">
                <a:solidFill>
                  <a:schemeClr val="tx1"/>
                </a:solidFill>
              </a:rPr>
              <a:t>partir de 08 de</a:t>
            </a:r>
            <a:r>
              <a:rPr sz="3067" spc="-40" dirty="0">
                <a:solidFill>
                  <a:schemeClr val="tx1"/>
                </a:solidFill>
              </a:rPr>
              <a:t> </a:t>
            </a:r>
            <a:r>
              <a:rPr sz="3067" spc="-7" dirty="0">
                <a:solidFill>
                  <a:schemeClr val="tx1"/>
                </a:solidFill>
              </a:rPr>
              <a:t>setembro</a:t>
            </a:r>
            <a:endParaRPr sz="3067" dirty="0">
              <a:solidFill>
                <a:schemeClr val="tx1"/>
              </a:solidFill>
            </a:endParaRPr>
          </a:p>
        </p:txBody>
      </p:sp>
      <p:sp>
        <p:nvSpPr>
          <p:cNvPr id="6" name="object 6"/>
          <p:cNvSpPr/>
          <p:nvPr/>
        </p:nvSpPr>
        <p:spPr>
          <a:xfrm>
            <a:off x="5053156" y="2388124"/>
            <a:ext cx="858520" cy="848360"/>
          </a:xfrm>
          <a:custGeom>
            <a:avLst/>
            <a:gdLst/>
            <a:ahLst/>
            <a:cxnLst/>
            <a:rect l="l" t="t" r="r" b="b"/>
            <a:pathLst>
              <a:path w="643889" h="636269">
                <a:moveTo>
                  <a:pt x="0" y="317849"/>
                </a:moveTo>
                <a:lnTo>
                  <a:pt x="3488" y="270880"/>
                </a:lnTo>
                <a:lnTo>
                  <a:pt x="13622" y="226050"/>
                </a:lnTo>
                <a:lnTo>
                  <a:pt x="29903" y="183852"/>
                </a:lnTo>
                <a:lnTo>
                  <a:pt x="51835" y="144777"/>
                </a:lnTo>
                <a:lnTo>
                  <a:pt x="78918" y="109317"/>
                </a:lnTo>
                <a:lnTo>
                  <a:pt x="110657" y="77963"/>
                </a:lnTo>
                <a:lnTo>
                  <a:pt x="146552" y="51207"/>
                </a:lnTo>
                <a:lnTo>
                  <a:pt x="186106" y="29541"/>
                </a:lnTo>
                <a:lnTo>
                  <a:pt x="228823" y="13457"/>
                </a:lnTo>
                <a:lnTo>
                  <a:pt x="274203" y="3446"/>
                </a:lnTo>
                <a:lnTo>
                  <a:pt x="321749" y="0"/>
                </a:lnTo>
                <a:lnTo>
                  <a:pt x="372383" y="3959"/>
                </a:lnTo>
                <a:lnTo>
                  <a:pt x="421317" y="15602"/>
                </a:lnTo>
                <a:lnTo>
                  <a:pt x="467687" y="34575"/>
                </a:lnTo>
                <a:lnTo>
                  <a:pt x="510628" y="60524"/>
                </a:lnTo>
                <a:lnTo>
                  <a:pt x="549273" y="93097"/>
                </a:lnTo>
                <a:lnTo>
                  <a:pt x="582238" y="131268"/>
                </a:lnTo>
                <a:lnTo>
                  <a:pt x="608501" y="173682"/>
                </a:lnTo>
                <a:lnTo>
                  <a:pt x="627705" y="219487"/>
                </a:lnTo>
                <a:lnTo>
                  <a:pt x="639490" y="267827"/>
                </a:lnTo>
                <a:lnTo>
                  <a:pt x="643498" y="317849"/>
                </a:lnTo>
                <a:lnTo>
                  <a:pt x="640010" y="364819"/>
                </a:lnTo>
                <a:lnTo>
                  <a:pt x="629876" y="409648"/>
                </a:lnTo>
                <a:lnTo>
                  <a:pt x="613594" y="451847"/>
                </a:lnTo>
                <a:lnTo>
                  <a:pt x="591663" y="490922"/>
                </a:lnTo>
                <a:lnTo>
                  <a:pt x="564579" y="526382"/>
                </a:lnTo>
                <a:lnTo>
                  <a:pt x="532841" y="557736"/>
                </a:lnTo>
                <a:lnTo>
                  <a:pt x="496946" y="584491"/>
                </a:lnTo>
                <a:lnTo>
                  <a:pt x="457391" y="606157"/>
                </a:lnTo>
                <a:lnTo>
                  <a:pt x="414675" y="622241"/>
                </a:lnTo>
                <a:lnTo>
                  <a:pt x="369295" y="632252"/>
                </a:lnTo>
                <a:lnTo>
                  <a:pt x="321749" y="635698"/>
                </a:lnTo>
                <a:lnTo>
                  <a:pt x="274203" y="632252"/>
                </a:lnTo>
                <a:lnTo>
                  <a:pt x="228823" y="622241"/>
                </a:lnTo>
                <a:lnTo>
                  <a:pt x="186106" y="606157"/>
                </a:lnTo>
                <a:lnTo>
                  <a:pt x="146552" y="584491"/>
                </a:lnTo>
                <a:lnTo>
                  <a:pt x="110657" y="557736"/>
                </a:lnTo>
                <a:lnTo>
                  <a:pt x="78918" y="526382"/>
                </a:lnTo>
                <a:lnTo>
                  <a:pt x="51835" y="490922"/>
                </a:lnTo>
                <a:lnTo>
                  <a:pt x="29903" y="451847"/>
                </a:lnTo>
                <a:lnTo>
                  <a:pt x="13622" y="409648"/>
                </a:lnTo>
                <a:lnTo>
                  <a:pt x="3488" y="364819"/>
                </a:lnTo>
                <a:lnTo>
                  <a:pt x="0" y="317849"/>
                </a:lnTo>
                <a:close/>
              </a:path>
            </a:pathLst>
          </a:custGeom>
          <a:ln w="76199">
            <a:solidFill>
              <a:srgbClr val="3FA528"/>
            </a:solidFill>
          </a:ln>
        </p:spPr>
        <p:txBody>
          <a:bodyPr wrap="square" lIns="0" tIns="0" rIns="0" bIns="0" rtlCol="0"/>
          <a:lstStyle/>
          <a:p>
            <a:endParaRPr sz="2400" dirty="0"/>
          </a:p>
        </p:txBody>
      </p:sp>
      <p:sp>
        <p:nvSpPr>
          <p:cNvPr id="7" name="object 7"/>
          <p:cNvSpPr/>
          <p:nvPr/>
        </p:nvSpPr>
        <p:spPr>
          <a:xfrm>
            <a:off x="5053156" y="3481192"/>
            <a:ext cx="858520" cy="848360"/>
          </a:xfrm>
          <a:custGeom>
            <a:avLst/>
            <a:gdLst/>
            <a:ahLst/>
            <a:cxnLst/>
            <a:rect l="l" t="t" r="r" b="b"/>
            <a:pathLst>
              <a:path w="643889" h="636269">
                <a:moveTo>
                  <a:pt x="0" y="317849"/>
                </a:moveTo>
                <a:lnTo>
                  <a:pt x="3488" y="270878"/>
                </a:lnTo>
                <a:lnTo>
                  <a:pt x="13622" y="226047"/>
                </a:lnTo>
                <a:lnTo>
                  <a:pt x="29903" y="183849"/>
                </a:lnTo>
                <a:lnTo>
                  <a:pt x="51835" y="144774"/>
                </a:lnTo>
                <a:lnTo>
                  <a:pt x="78918" y="109314"/>
                </a:lnTo>
                <a:lnTo>
                  <a:pt x="110657" y="77960"/>
                </a:lnTo>
                <a:lnTo>
                  <a:pt x="146552" y="51205"/>
                </a:lnTo>
                <a:lnTo>
                  <a:pt x="186106" y="29540"/>
                </a:lnTo>
                <a:lnTo>
                  <a:pt x="228823" y="13456"/>
                </a:lnTo>
                <a:lnTo>
                  <a:pt x="274203" y="3446"/>
                </a:lnTo>
                <a:lnTo>
                  <a:pt x="321749" y="0"/>
                </a:lnTo>
                <a:lnTo>
                  <a:pt x="372383" y="3960"/>
                </a:lnTo>
                <a:lnTo>
                  <a:pt x="421317" y="15606"/>
                </a:lnTo>
                <a:lnTo>
                  <a:pt x="467687" y="34581"/>
                </a:lnTo>
                <a:lnTo>
                  <a:pt x="510628" y="60531"/>
                </a:lnTo>
                <a:lnTo>
                  <a:pt x="549273" y="93099"/>
                </a:lnTo>
                <a:lnTo>
                  <a:pt x="582238" y="131267"/>
                </a:lnTo>
                <a:lnTo>
                  <a:pt x="608501" y="173680"/>
                </a:lnTo>
                <a:lnTo>
                  <a:pt x="627705" y="219484"/>
                </a:lnTo>
                <a:lnTo>
                  <a:pt x="639490" y="267825"/>
                </a:lnTo>
                <a:lnTo>
                  <a:pt x="643498" y="317849"/>
                </a:lnTo>
                <a:lnTo>
                  <a:pt x="640010" y="364820"/>
                </a:lnTo>
                <a:lnTo>
                  <a:pt x="629876" y="409650"/>
                </a:lnTo>
                <a:lnTo>
                  <a:pt x="613594" y="451849"/>
                </a:lnTo>
                <a:lnTo>
                  <a:pt x="591663" y="490924"/>
                </a:lnTo>
                <a:lnTo>
                  <a:pt x="564579" y="526384"/>
                </a:lnTo>
                <a:lnTo>
                  <a:pt x="532841" y="557737"/>
                </a:lnTo>
                <a:lnTo>
                  <a:pt x="496946" y="584492"/>
                </a:lnTo>
                <a:lnTo>
                  <a:pt x="457391" y="606158"/>
                </a:lnTo>
                <a:lnTo>
                  <a:pt x="414675" y="622241"/>
                </a:lnTo>
                <a:lnTo>
                  <a:pt x="369295" y="632252"/>
                </a:lnTo>
                <a:lnTo>
                  <a:pt x="321749" y="635698"/>
                </a:lnTo>
                <a:lnTo>
                  <a:pt x="274203" y="632252"/>
                </a:lnTo>
                <a:lnTo>
                  <a:pt x="228823" y="622241"/>
                </a:lnTo>
                <a:lnTo>
                  <a:pt x="186106" y="606158"/>
                </a:lnTo>
                <a:lnTo>
                  <a:pt x="146552" y="584492"/>
                </a:lnTo>
                <a:lnTo>
                  <a:pt x="110657" y="557737"/>
                </a:lnTo>
                <a:lnTo>
                  <a:pt x="78918" y="526384"/>
                </a:lnTo>
                <a:lnTo>
                  <a:pt x="51835" y="490924"/>
                </a:lnTo>
                <a:lnTo>
                  <a:pt x="29903" y="451849"/>
                </a:lnTo>
                <a:lnTo>
                  <a:pt x="13622" y="409650"/>
                </a:lnTo>
                <a:lnTo>
                  <a:pt x="3488" y="364820"/>
                </a:lnTo>
                <a:lnTo>
                  <a:pt x="0" y="317849"/>
                </a:lnTo>
                <a:close/>
              </a:path>
            </a:pathLst>
          </a:custGeom>
          <a:ln w="76199">
            <a:solidFill>
              <a:srgbClr val="3FA528"/>
            </a:solidFill>
          </a:ln>
        </p:spPr>
        <p:txBody>
          <a:bodyPr wrap="square" lIns="0" tIns="0" rIns="0" bIns="0" rtlCol="0"/>
          <a:lstStyle/>
          <a:p>
            <a:endParaRPr sz="2400" dirty="0"/>
          </a:p>
        </p:txBody>
      </p:sp>
      <p:sp>
        <p:nvSpPr>
          <p:cNvPr id="8" name="object 8"/>
          <p:cNvSpPr/>
          <p:nvPr/>
        </p:nvSpPr>
        <p:spPr>
          <a:xfrm>
            <a:off x="1" y="1588323"/>
            <a:ext cx="4124113" cy="524933"/>
          </a:xfrm>
          <a:custGeom>
            <a:avLst/>
            <a:gdLst/>
            <a:ahLst/>
            <a:cxnLst/>
            <a:rect l="l" t="t" r="r" b="b"/>
            <a:pathLst>
              <a:path w="3093085" h="393700">
                <a:moveTo>
                  <a:pt x="2900594" y="393524"/>
                </a:moveTo>
                <a:lnTo>
                  <a:pt x="0" y="393524"/>
                </a:lnTo>
                <a:lnTo>
                  <a:pt x="0" y="0"/>
                </a:lnTo>
                <a:lnTo>
                  <a:pt x="2900594" y="0"/>
                </a:lnTo>
                <a:lnTo>
                  <a:pt x="2920194" y="727"/>
                </a:lnTo>
                <a:lnTo>
                  <a:pt x="2957894" y="8387"/>
                </a:lnTo>
                <a:lnTo>
                  <a:pt x="3022918" y="44072"/>
                </a:lnTo>
                <a:lnTo>
                  <a:pt x="3069743" y="100647"/>
                </a:lnTo>
                <a:lnTo>
                  <a:pt x="3092093" y="172642"/>
                </a:lnTo>
                <a:lnTo>
                  <a:pt x="3092818" y="192229"/>
                </a:lnTo>
                <a:lnTo>
                  <a:pt x="3092818" y="201294"/>
                </a:lnTo>
                <a:lnTo>
                  <a:pt x="3084443" y="257921"/>
                </a:lnTo>
                <a:lnTo>
                  <a:pt x="3048818" y="322934"/>
                </a:lnTo>
                <a:lnTo>
                  <a:pt x="2992169" y="370446"/>
                </a:lnTo>
                <a:lnTo>
                  <a:pt x="2920194" y="392794"/>
                </a:lnTo>
                <a:lnTo>
                  <a:pt x="2900594" y="393524"/>
                </a:lnTo>
                <a:close/>
              </a:path>
            </a:pathLst>
          </a:custGeom>
          <a:solidFill>
            <a:srgbClr val="15527E"/>
          </a:solidFill>
        </p:spPr>
        <p:txBody>
          <a:bodyPr wrap="square" lIns="0" tIns="0" rIns="0" bIns="0" rtlCol="0"/>
          <a:lstStyle/>
          <a:p>
            <a:endParaRPr sz="2400" dirty="0"/>
          </a:p>
        </p:txBody>
      </p:sp>
      <p:sp>
        <p:nvSpPr>
          <p:cNvPr id="9" name="object 9"/>
          <p:cNvSpPr txBox="1"/>
          <p:nvPr/>
        </p:nvSpPr>
        <p:spPr>
          <a:xfrm>
            <a:off x="5319338" y="2410423"/>
            <a:ext cx="325967" cy="714662"/>
          </a:xfrm>
          <a:prstGeom prst="rect">
            <a:avLst/>
          </a:prstGeom>
        </p:spPr>
        <p:txBody>
          <a:bodyPr vert="horz" wrap="square" lIns="0" tIns="16933" rIns="0" bIns="0" rtlCol="0">
            <a:spAutoFit/>
          </a:bodyPr>
          <a:lstStyle/>
          <a:p>
            <a:pPr marL="16933">
              <a:spcBef>
                <a:spcPts val="133"/>
              </a:spcBef>
            </a:pPr>
            <a:r>
              <a:rPr sz="4533" dirty="0">
                <a:solidFill>
                  <a:srgbClr val="3FA528"/>
                </a:solidFill>
                <a:latin typeface="Carlito"/>
                <a:cs typeface="Carlito"/>
              </a:rPr>
              <a:t>1</a:t>
            </a:r>
            <a:endParaRPr sz="4533" dirty="0">
              <a:latin typeface="Carlito"/>
              <a:cs typeface="Carlito"/>
            </a:endParaRPr>
          </a:p>
        </p:txBody>
      </p:sp>
      <p:sp>
        <p:nvSpPr>
          <p:cNvPr id="10" name="object 10"/>
          <p:cNvSpPr txBox="1"/>
          <p:nvPr/>
        </p:nvSpPr>
        <p:spPr>
          <a:xfrm>
            <a:off x="1874655" y="1708593"/>
            <a:ext cx="971127" cy="263320"/>
          </a:xfrm>
          <a:prstGeom prst="rect">
            <a:avLst/>
          </a:prstGeom>
        </p:spPr>
        <p:txBody>
          <a:bodyPr vert="horz" wrap="square" lIns="0" tIns="16933" rIns="0" bIns="0" rtlCol="0">
            <a:spAutoFit/>
          </a:bodyPr>
          <a:lstStyle/>
          <a:p>
            <a:pPr marL="16933">
              <a:spcBef>
                <a:spcPts val="133"/>
              </a:spcBef>
            </a:pPr>
            <a:r>
              <a:rPr sz="1600" b="1" spc="-7" dirty="0">
                <a:solidFill>
                  <a:srgbClr val="FFFFFF"/>
                </a:solidFill>
                <a:latin typeface="Carlito"/>
                <a:cs typeface="Carlito"/>
              </a:rPr>
              <a:t>SETEMBRO</a:t>
            </a:r>
            <a:endParaRPr sz="1600" dirty="0">
              <a:latin typeface="Carlito"/>
              <a:cs typeface="Carlito"/>
            </a:endParaRPr>
          </a:p>
        </p:txBody>
      </p:sp>
      <p:sp>
        <p:nvSpPr>
          <p:cNvPr id="11" name="object 11"/>
          <p:cNvSpPr txBox="1"/>
          <p:nvPr/>
        </p:nvSpPr>
        <p:spPr>
          <a:xfrm>
            <a:off x="4964593" y="1344391"/>
            <a:ext cx="6734387" cy="324875"/>
          </a:xfrm>
          <a:prstGeom prst="rect">
            <a:avLst/>
          </a:prstGeom>
        </p:spPr>
        <p:txBody>
          <a:bodyPr vert="horz" wrap="square" lIns="0" tIns="16933" rIns="0" bIns="0" rtlCol="0">
            <a:spAutoFit/>
          </a:bodyPr>
          <a:lstStyle/>
          <a:p>
            <a:pPr marL="16933">
              <a:spcBef>
                <a:spcPts val="133"/>
              </a:spcBef>
            </a:pPr>
            <a:r>
              <a:rPr sz="2000" b="1" dirty="0">
                <a:latin typeface="Carlito"/>
                <a:cs typeface="Carlito"/>
              </a:rPr>
              <a:t>O </a:t>
            </a:r>
            <a:r>
              <a:rPr sz="2000" b="1" spc="-7" dirty="0">
                <a:latin typeface="Carlito"/>
                <a:cs typeface="Carlito"/>
              </a:rPr>
              <a:t>retorno opcional regionalizado para redes públicas </a:t>
            </a:r>
            <a:r>
              <a:rPr sz="2000" b="1" dirty="0">
                <a:latin typeface="Carlito"/>
                <a:cs typeface="Carlito"/>
              </a:rPr>
              <a:t>e</a:t>
            </a:r>
            <a:r>
              <a:rPr sz="2000" b="1" spc="-100" dirty="0">
                <a:latin typeface="Carlito"/>
                <a:cs typeface="Carlito"/>
              </a:rPr>
              <a:t> </a:t>
            </a:r>
            <a:r>
              <a:rPr sz="2000" b="1" spc="-7" dirty="0">
                <a:latin typeface="Carlito"/>
                <a:cs typeface="Carlito"/>
              </a:rPr>
              <a:t>privadas</a:t>
            </a:r>
            <a:endParaRPr sz="2000" dirty="0">
              <a:latin typeface="Carlito"/>
              <a:cs typeface="Carlito"/>
            </a:endParaRPr>
          </a:p>
        </p:txBody>
      </p:sp>
      <p:sp>
        <p:nvSpPr>
          <p:cNvPr id="12" name="object 12"/>
          <p:cNvSpPr txBox="1"/>
          <p:nvPr/>
        </p:nvSpPr>
        <p:spPr>
          <a:xfrm>
            <a:off x="4964593" y="1647835"/>
            <a:ext cx="6436360" cy="673753"/>
          </a:xfrm>
          <a:prstGeom prst="rect">
            <a:avLst/>
          </a:prstGeom>
        </p:spPr>
        <p:txBody>
          <a:bodyPr vert="horz" wrap="square" lIns="0" tIns="16933" rIns="0" bIns="0" rtlCol="0">
            <a:spAutoFit/>
          </a:bodyPr>
          <a:lstStyle/>
          <a:p>
            <a:pPr marL="16933" marR="6773">
              <a:spcBef>
                <a:spcPts val="133"/>
              </a:spcBef>
            </a:pPr>
            <a:r>
              <a:rPr sz="2000" b="1" spc="-7" dirty="0">
                <a:latin typeface="Carlito"/>
                <a:cs typeface="Carlito"/>
              </a:rPr>
              <a:t>poderá ocorrer </a:t>
            </a:r>
            <a:r>
              <a:rPr sz="2000" b="1" dirty="0">
                <a:latin typeface="Carlito"/>
                <a:cs typeface="Carlito"/>
              </a:rPr>
              <a:t>a </a:t>
            </a:r>
            <a:r>
              <a:rPr sz="2000" b="1" spc="-7" dirty="0">
                <a:latin typeface="Carlito"/>
                <a:cs typeface="Carlito"/>
              </a:rPr>
              <a:t>partir do dia </a:t>
            </a:r>
            <a:r>
              <a:rPr sz="2267" b="1" dirty="0">
                <a:highlight>
                  <a:srgbClr val="FFFF00"/>
                </a:highlight>
                <a:latin typeface="Carlito"/>
                <a:cs typeface="Carlito"/>
              </a:rPr>
              <a:t>8 </a:t>
            </a:r>
            <a:r>
              <a:rPr sz="2267" b="1" spc="-7" dirty="0">
                <a:highlight>
                  <a:srgbClr val="FFFF00"/>
                </a:highlight>
                <a:latin typeface="Carlito"/>
                <a:cs typeface="Carlito"/>
              </a:rPr>
              <a:t>de setembro </a:t>
            </a:r>
            <a:r>
              <a:rPr sz="2000" b="1" spc="-7" dirty="0">
                <a:latin typeface="Carlito"/>
                <a:cs typeface="Carlito"/>
              </a:rPr>
              <a:t>considerando  que:</a:t>
            </a:r>
            <a:endParaRPr sz="2000" dirty="0">
              <a:latin typeface="Carlito"/>
              <a:cs typeface="Carlito"/>
            </a:endParaRPr>
          </a:p>
        </p:txBody>
      </p:sp>
      <p:sp>
        <p:nvSpPr>
          <p:cNvPr id="13" name="object 13"/>
          <p:cNvSpPr txBox="1"/>
          <p:nvPr/>
        </p:nvSpPr>
        <p:spPr>
          <a:xfrm>
            <a:off x="5319338" y="3503497"/>
            <a:ext cx="325967" cy="714662"/>
          </a:xfrm>
          <a:prstGeom prst="rect">
            <a:avLst/>
          </a:prstGeom>
        </p:spPr>
        <p:txBody>
          <a:bodyPr vert="horz" wrap="square" lIns="0" tIns="16933" rIns="0" bIns="0" rtlCol="0">
            <a:spAutoFit/>
          </a:bodyPr>
          <a:lstStyle/>
          <a:p>
            <a:pPr marL="16933">
              <a:spcBef>
                <a:spcPts val="133"/>
              </a:spcBef>
            </a:pPr>
            <a:r>
              <a:rPr sz="4533" dirty="0">
                <a:solidFill>
                  <a:srgbClr val="3FA528"/>
                </a:solidFill>
                <a:latin typeface="Carlito"/>
                <a:cs typeface="Carlito"/>
              </a:rPr>
              <a:t>2</a:t>
            </a:r>
            <a:endParaRPr sz="4533" dirty="0">
              <a:latin typeface="Carlito"/>
              <a:cs typeface="Carlito"/>
            </a:endParaRPr>
          </a:p>
        </p:txBody>
      </p:sp>
      <p:grpSp>
        <p:nvGrpSpPr>
          <p:cNvPr id="14" name="object 14"/>
          <p:cNvGrpSpPr/>
          <p:nvPr/>
        </p:nvGrpSpPr>
        <p:grpSpPr>
          <a:xfrm>
            <a:off x="823022" y="2213566"/>
            <a:ext cx="2611119" cy="2465493"/>
            <a:chOff x="617266" y="1660174"/>
            <a:chExt cx="1958339" cy="1849120"/>
          </a:xfrm>
        </p:grpSpPr>
        <p:sp>
          <p:nvSpPr>
            <p:cNvPr id="15" name="object 15"/>
            <p:cNvSpPr/>
            <p:nvPr/>
          </p:nvSpPr>
          <p:spPr>
            <a:xfrm>
              <a:off x="631545" y="1660181"/>
              <a:ext cx="273050" cy="581660"/>
            </a:xfrm>
            <a:custGeom>
              <a:avLst/>
              <a:gdLst/>
              <a:ahLst/>
              <a:cxnLst/>
              <a:rect l="l" t="t" r="r" b="b"/>
              <a:pathLst>
                <a:path w="273050" h="581660">
                  <a:moveTo>
                    <a:pt x="272999" y="444969"/>
                  </a:moveTo>
                  <a:lnTo>
                    <a:pt x="262610" y="392734"/>
                  </a:lnTo>
                  <a:lnTo>
                    <a:pt x="233019" y="348449"/>
                  </a:lnTo>
                  <a:lnTo>
                    <a:pt x="188734" y="318858"/>
                  </a:lnTo>
                  <a:lnTo>
                    <a:pt x="136499" y="308470"/>
                  </a:lnTo>
                  <a:lnTo>
                    <a:pt x="93357" y="315429"/>
                  </a:lnTo>
                  <a:lnTo>
                    <a:pt x="55892" y="334810"/>
                  </a:lnTo>
                  <a:lnTo>
                    <a:pt x="26339" y="364363"/>
                  </a:lnTo>
                  <a:lnTo>
                    <a:pt x="6959" y="401828"/>
                  </a:lnTo>
                  <a:lnTo>
                    <a:pt x="0" y="444969"/>
                  </a:lnTo>
                  <a:lnTo>
                    <a:pt x="6959" y="488111"/>
                  </a:lnTo>
                  <a:lnTo>
                    <a:pt x="26339" y="525589"/>
                  </a:lnTo>
                  <a:lnTo>
                    <a:pt x="55892" y="555129"/>
                  </a:lnTo>
                  <a:lnTo>
                    <a:pt x="93357" y="574509"/>
                  </a:lnTo>
                  <a:lnTo>
                    <a:pt x="136499" y="581469"/>
                  </a:lnTo>
                  <a:lnTo>
                    <a:pt x="179641" y="574509"/>
                  </a:lnTo>
                  <a:lnTo>
                    <a:pt x="217119" y="555129"/>
                  </a:lnTo>
                  <a:lnTo>
                    <a:pt x="246659" y="525589"/>
                  </a:lnTo>
                  <a:lnTo>
                    <a:pt x="266039" y="488111"/>
                  </a:lnTo>
                  <a:lnTo>
                    <a:pt x="272999" y="444969"/>
                  </a:lnTo>
                  <a:close/>
                </a:path>
                <a:path w="273050" h="581660">
                  <a:moveTo>
                    <a:pt x="272999" y="136499"/>
                  </a:moveTo>
                  <a:lnTo>
                    <a:pt x="262610" y="84264"/>
                  </a:lnTo>
                  <a:lnTo>
                    <a:pt x="233019" y="39979"/>
                  </a:lnTo>
                  <a:lnTo>
                    <a:pt x="188734" y="10388"/>
                  </a:lnTo>
                  <a:lnTo>
                    <a:pt x="136499" y="0"/>
                  </a:lnTo>
                  <a:lnTo>
                    <a:pt x="93357" y="6959"/>
                  </a:lnTo>
                  <a:lnTo>
                    <a:pt x="55892" y="26339"/>
                  </a:lnTo>
                  <a:lnTo>
                    <a:pt x="26339" y="55880"/>
                  </a:lnTo>
                  <a:lnTo>
                    <a:pt x="6959" y="93357"/>
                  </a:lnTo>
                  <a:lnTo>
                    <a:pt x="0" y="136499"/>
                  </a:lnTo>
                  <a:lnTo>
                    <a:pt x="6959" y="179641"/>
                  </a:lnTo>
                  <a:lnTo>
                    <a:pt x="26339" y="217119"/>
                  </a:lnTo>
                  <a:lnTo>
                    <a:pt x="55892" y="246659"/>
                  </a:lnTo>
                  <a:lnTo>
                    <a:pt x="93357" y="266039"/>
                  </a:lnTo>
                  <a:lnTo>
                    <a:pt x="136499" y="272999"/>
                  </a:lnTo>
                  <a:lnTo>
                    <a:pt x="179641" y="266039"/>
                  </a:lnTo>
                  <a:lnTo>
                    <a:pt x="217119" y="246659"/>
                  </a:lnTo>
                  <a:lnTo>
                    <a:pt x="246659" y="217119"/>
                  </a:lnTo>
                  <a:lnTo>
                    <a:pt x="266039" y="179641"/>
                  </a:lnTo>
                  <a:lnTo>
                    <a:pt x="272999" y="136499"/>
                  </a:lnTo>
                  <a:close/>
                </a:path>
              </a:pathLst>
            </a:custGeom>
            <a:solidFill>
              <a:srgbClr val="EDEDED"/>
            </a:solidFill>
          </p:spPr>
          <p:txBody>
            <a:bodyPr wrap="square" lIns="0" tIns="0" rIns="0" bIns="0" rtlCol="0"/>
            <a:lstStyle/>
            <a:p>
              <a:endParaRPr sz="2400" dirty="0"/>
            </a:p>
          </p:txBody>
        </p:sp>
        <p:sp>
          <p:nvSpPr>
            <p:cNvPr id="16" name="object 16"/>
            <p:cNvSpPr/>
            <p:nvPr/>
          </p:nvSpPr>
          <p:spPr>
            <a:xfrm>
              <a:off x="631545" y="1968652"/>
              <a:ext cx="609600" cy="586105"/>
            </a:xfrm>
            <a:custGeom>
              <a:avLst/>
              <a:gdLst/>
              <a:ahLst/>
              <a:cxnLst/>
              <a:rect l="l" t="t" r="r" b="b"/>
              <a:pathLst>
                <a:path w="609600" h="586105">
                  <a:moveTo>
                    <a:pt x="272999" y="449237"/>
                  </a:moveTo>
                  <a:lnTo>
                    <a:pt x="262610" y="397002"/>
                  </a:lnTo>
                  <a:lnTo>
                    <a:pt x="233019" y="352717"/>
                  </a:lnTo>
                  <a:lnTo>
                    <a:pt x="188734" y="323126"/>
                  </a:lnTo>
                  <a:lnTo>
                    <a:pt x="136499" y="312737"/>
                  </a:lnTo>
                  <a:lnTo>
                    <a:pt x="93357" y="319697"/>
                  </a:lnTo>
                  <a:lnTo>
                    <a:pt x="55892" y="339064"/>
                  </a:lnTo>
                  <a:lnTo>
                    <a:pt x="26339" y="368617"/>
                  </a:lnTo>
                  <a:lnTo>
                    <a:pt x="6959" y="406095"/>
                  </a:lnTo>
                  <a:lnTo>
                    <a:pt x="0" y="449237"/>
                  </a:lnTo>
                  <a:lnTo>
                    <a:pt x="6959" y="492379"/>
                  </a:lnTo>
                  <a:lnTo>
                    <a:pt x="26339" y="529844"/>
                  </a:lnTo>
                  <a:lnTo>
                    <a:pt x="55892" y="559384"/>
                  </a:lnTo>
                  <a:lnTo>
                    <a:pt x="93357" y="578764"/>
                  </a:lnTo>
                  <a:lnTo>
                    <a:pt x="136499" y="585724"/>
                  </a:lnTo>
                  <a:lnTo>
                    <a:pt x="179641" y="578764"/>
                  </a:lnTo>
                  <a:lnTo>
                    <a:pt x="217119" y="559384"/>
                  </a:lnTo>
                  <a:lnTo>
                    <a:pt x="246659" y="529844"/>
                  </a:lnTo>
                  <a:lnTo>
                    <a:pt x="266039" y="492379"/>
                  </a:lnTo>
                  <a:lnTo>
                    <a:pt x="272999" y="449237"/>
                  </a:lnTo>
                  <a:close/>
                </a:path>
                <a:path w="609600" h="586105">
                  <a:moveTo>
                    <a:pt x="609130" y="136499"/>
                  </a:moveTo>
                  <a:lnTo>
                    <a:pt x="598741" y="84264"/>
                  </a:lnTo>
                  <a:lnTo>
                    <a:pt x="569150" y="39979"/>
                  </a:lnTo>
                  <a:lnTo>
                    <a:pt x="524865" y="10388"/>
                  </a:lnTo>
                  <a:lnTo>
                    <a:pt x="472630" y="0"/>
                  </a:lnTo>
                  <a:lnTo>
                    <a:pt x="429488" y="6959"/>
                  </a:lnTo>
                  <a:lnTo>
                    <a:pt x="392010" y="26339"/>
                  </a:lnTo>
                  <a:lnTo>
                    <a:pt x="362470" y="55892"/>
                  </a:lnTo>
                  <a:lnTo>
                    <a:pt x="343090" y="93357"/>
                  </a:lnTo>
                  <a:lnTo>
                    <a:pt x="336130" y="136499"/>
                  </a:lnTo>
                  <a:lnTo>
                    <a:pt x="343090" y="179641"/>
                  </a:lnTo>
                  <a:lnTo>
                    <a:pt x="362470" y="217119"/>
                  </a:lnTo>
                  <a:lnTo>
                    <a:pt x="392010" y="246659"/>
                  </a:lnTo>
                  <a:lnTo>
                    <a:pt x="429488" y="266039"/>
                  </a:lnTo>
                  <a:lnTo>
                    <a:pt x="472630" y="272999"/>
                  </a:lnTo>
                  <a:lnTo>
                    <a:pt x="515772" y="266039"/>
                  </a:lnTo>
                  <a:lnTo>
                    <a:pt x="553250" y="246659"/>
                  </a:lnTo>
                  <a:lnTo>
                    <a:pt x="582790" y="217119"/>
                  </a:lnTo>
                  <a:lnTo>
                    <a:pt x="602170" y="179641"/>
                  </a:lnTo>
                  <a:lnTo>
                    <a:pt x="609130" y="136499"/>
                  </a:lnTo>
                  <a:close/>
                </a:path>
              </a:pathLst>
            </a:custGeom>
            <a:solidFill>
              <a:srgbClr val="EFEFEF"/>
            </a:solidFill>
          </p:spPr>
          <p:txBody>
            <a:bodyPr wrap="square" lIns="0" tIns="0" rIns="0" bIns="0" rtlCol="0"/>
            <a:lstStyle/>
            <a:p>
              <a:endParaRPr sz="2400" dirty="0"/>
            </a:p>
          </p:txBody>
        </p:sp>
        <p:sp>
          <p:nvSpPr>
            <p:cNvPr id="17" name="object 17"/>
            <p:cNvSpPr/>
            <p:nvPr/>
          </p:nvSpPr>
          <p:spPr>
            <a:xfrm>
              <a:off x="967683" y="1968648"/>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6" y="10390"/>
                  </a:lnTo>
                  <a:lnTo>
                    <a:pt x="233019" y="39979"/>
                  </a:lnTo>
                  <a:lnTo>
                    <a:pt x="262609" y="84262"/>
                  </a:lnTo>
                  <a:lnTo>
                    <a:pt x="272999" y="136499"/>
                  </a:lnTo>
                  <a:lnTo>
                    <a:pt x="266040" y="179644"/>
                  </a:lnTo>
                  <a:lnTo>
                    <a:pt x="246663" y="217114"/>
                  </a:lnTo>
                  <a:lnTo>
                    <a:pt x="217114" y="246663"/>
                  </a:lnTo>
                  <a:lnTo>
                    <a:pt x="179644" y="266040"/>
                  </a:lnTo>
                  <a:lnTo>
                    <a:pt x="136499" y="272999"/>
                  </a:lnTo>
                  <a:lnTo>
                    <a:pt x="93355" y="266040"/>
                  </a:lnTo>
                  <a:lnTo>
                    <a:pt x="55884" y="246663"/>
                  </a:lnTo>
                  <a:lnTo>
                    <a:pt x="26336" y="217114"/>
                  </a:lnTo>
                  <a:lnTo>
                    <a:pt x="6958" y="179644"/>
                  </a:lnTo>
                  <a:lnTo>
                    <a:pt x="0" y="136499"/>
                  </a:lnTo>
                  <a:close/>
                </a:path>
              </a:pathLst>
            </a:custGeom>
            <a:ln w="28574">
              <a:solidFill>
                <a:srgbClr val="FFD800"/>
              </a:solidFill>
            </a:ln>
          </p:spPr>
          <p:txBody>
            <a:bodyPr wrap="square" lIns="0" tIns="0" rIns="0" bIns="0" rtlCol="0"/>
            <a:lstStyle/>
            <a:p>
              <a:endParaRPr sz="2400" dirty="0"/>
            </a:p>
          </p:txBody>
        </p:sp>
        <p:sp>
          <p:nvSpPr>
            <p:cNvPr id="18" name="object 18"/>
            <p:cNvSpPr/>
            <p:nvPr/>
          </p:nvSpPr>
          <p:spPr>
            <a:xfrm>
              <a:off x="1303812" y="1968648"/>
              <a:ext cx="273050" cy="273050"/>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2" y="2647"/>
                  </a:lnTo>
                  <a:lnTo>
                    <a:pt x="212228" y="22934"/>
                  </a:lnTo>
                  <a:lnTo>
                    <a:pt x="250065" y="60769"/>
                  </a:lnTo>
                  <a:lnTo>
                    <a:pt x="270352" y="109745"/>
                  </a:lnTo>
                  <a:lnTo>
                    <a:pt x="272999" y="136499"/>
                  </a:lnTo>
                  <a:lnTo>
                    <a:pt x="266040" y="179644"/>
                  </a:lnTo>
                  <a:lnTo>
                    <a:pt x="246662" y="217114"/>
                  </a:lnTo>
                  <a:lnTo>
                    <a:pt x="217113" y="246663"/>
                  </a:lnTo>
                  <a:lnTo>
                    <a:pt x="179643" y="266040"/>
                  </a:lnTo>
                  <a:lnTo>
                    <a:pt x="136499" y="272999"/>
                  </a:lnTo>
                  <a:close/>
                </a:path>
              </a:pathLst>
            </a:custGeom>
            <a:solidFill>
              <a:srgbClr val="EFEFEF"/>
            </a:solidFill>
          </p:spPr>
          <p:txBody>
            <a:bodyPr wrap="square" lIns="0" tIns="0" rIns="0" bIns="0" rtlCol="0"/>
            <a:lstStyle/>
            <a:p>
              <a:endParaRPr sz="2400" dirty="0"/>
            </a:p>
          </p:txBody>
        </p:sp>
        <p:sp>
          <p:nvSpPr>
            <p:cNvPr id="19" name="object 19"/>
            <p:cNvSpPr/>
            <p:nvPr/>
          </p:nvSpPr>
          <p:spPr>
            <a:xfrm>
              <a:off x="1303812" y="1968648"/>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4" y="10390"/>
                  </a:lnTo>
                  <a:lnTo>
                    <a:pt x="233019" y="39979"/>
                  </a:lnTo>
                  <a:lnTo>
                    <a:pt x="262608" y="84262"/>
                  </a:lnTo>
                  <a:lnTo>
                    <a:pt x="272999" y="136499"/>
                  </a:lnTo>
                  <a:lnTo>
                    <a:pt x="266040" y="179644"/>
                  </a:lnTo>
                  <a:lnTo>
                    <a:pt x="246662" y="217114"/>
                  </a:lnTo>
                  <a:lnTo>
                    <a:pt x="217113" y="246663"/>
                  </a:lnTo>
                  <a:lnTo>
                    <a:pt x="179643" y="266040"/>
                  </a:lnTo>
                  <a:lnTo>
                    <a:pt x="136499" y="272999"/>
                  </a:lnTo>
                  <a:lnTo>
                    <a:pt x="93355" y="266040"/>
                  </a:lnTo>
                  <a:lnTo>
                    <a:pt x="55884" y="246663"/>
                  </a:lnTo>
                  <a:lnTo>
                    <a:pt x="26336" y="217114"/>
                  </a:lnTo>
                  <a:lnTo>
                    <a:pt x="6958" y="179644"/>
                  </a:lnTo>
                  <a:lnTo>
                    <a:pt x="0" y="136499"/>
                  </a:lnTo>
                  <a:close/>
                </a:path>
              </a:pathLst>
            </a:custGeom>
            <a:ln w="28574">
              <a:solidFill>
                <a:srgbClr val="FFD800"/>
              </a:solidFill>
            </a:ln>
          </p:spPr>
          <p:txBody>
            <a:bodyPr wrap="square" lIns="0" tIns="0" rIns="0" bIns="0" rtlCol="0"/>
            <a:lstStyle/>
            <a:p>
              <a:endParaRPr sz="2400" dirty="0"/>
            </a:p>
          </p:txBody>
        </p:sp>
        <p:sp>
          <p:nvSpPr>
            <p:cNvPr id="20" name="object 20"/>
            <p:cNvSpPr/>
            <p:nvPr/>
          </p:nvSpPr>
          <p:spPr>
            <a:xfrm>
              <a:off x="1639939" y="1968648"/>
              <a:ext cx="273050" cy="273050"/>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4" y="2647"/>
                  </a:lnTo>
                  <a:lnTo>
                    <a:pt x="212230" y="22934"/>
                  </a:lnTo>
                  <a:lnTo>
                    <a:pt x="250066" y="60769"/>
                  </a:lnTo>
                  <a:lnTo>
                    <a:pt x="270352" y="109745"/>
                  </a:lnTo>
                  <a:lnTo>
                    <a:pt x="272999" y="136499"/>
                  </a:lnTo>
                  <a:lnTo>
                    <a:pt x="266040" y="179644"/>
                  </a:lnTo>
                  <a:lnTo>
                    <a:pt x="246663" y="217114"/>
                  </a:lnTo>
                  <a:lnTo>
                    <a:pt x="217114" y="246663"/>
                  </a:lnTo>
                  <a:lnTo>
                    <a:pt x="179644" y="266040"/>
                  </a:lnTo>
                  <a:lnTo>
                    <a:pt x="136499" y="272999"/>
                  </a:lnTo>
                  <a:close/>
                </a:path>
              </a:pathLst>
            </a:custGeom>
            <a:solidFill>
              <a:srgbClr val="EFEFEF"/>
            </a:solidFill>
          </p:spPr>
          <p:txBody>
            <a:bodyPr wrap="square" lIns="0" tIns="0" rIns="0" bIns="0" rtlCol="0"/>
            <a:lstStyle/>
            <a:p>
              <a:endParaRPr sz="2400" dirty="0"/>
            </a:p>
          </p:txBody>
        </p:sp>
        <p:sp>
          <p:nvSpPr>
            <p:cNvPr id="21" name="object 21"/>
            <p:cNvSpPr/>
            <p:nvPr/>
          </p:nvSpPr>
          <p:spPr>
            <a:xfrm>
              <a:off x="1639939" y="1968648"/>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6" y="10390"/>
                  </a:lnTo>
                  <a:lnTo>
                    <a:pt x="233019" y="39979"/>
                  </a:lnTo>
                  <a:lnTo>
                    <a:pt x="262609" y="84262"/>
                  </a:lnTo>
                  <a:lnTo>
                    <a:pt x="272999" y="136499"/>
                  </a:lnTo>
                  <a:lnTo>
                    <a:pt x="266040" y="179644"/>
                  </a:lnTo>
                  <a:lnTo>
                    <a:pt x="246663" y="217114"/>
                  </a:lnTo>
                  <a:lnTo>
                    <a:pt x="217114" y="246663"/>
                  </a:lnTo>
                  <a:lnTo>
                    <a:pt x="179644" y="266040"/>
                  </a:lnTo>
                  <a:lnTo>
                    <a:pt x="136499" y="272999"/>
                  </a:lnTo>
                  <a:lnTo>
                    <a:pt x="93355" y="266040"/>
                  </a:lnTo>
                  <a:lnTo>
                    <a:pt x="55884" y="246663"/>
                  </a:lnTo>
                  <a:lnTo>
                    <a:pt x="26336" y="217114"/>
                  </a:lnTo>
                  <a:lnTo>
                    <a:pt x="6958" y="179644"/>
                  </a:lnTo>
                  <a:lnTo>
                    <a:pt x="0" y="136499"/>
                  </a:lnTo>
                  <a:close/>
                </a:path>
              </a:pathLst>
            </a:custGeom>
            <a:ln w="28574">
              <a:solidFill>
                <a:srgbClr val="FFD800"/>
              </a:solidFill>
            </a:ln>
          </p:spPr>
          <p:txBody>
            <a:bodyPr wrap="square" lIns="0" tIns="0" rIns="0" bIns="0" rtlCol="0"/>
            <a:lstStyle/>
            <a:p>
              <a:endParaRPr sz="2400" dirty="0"/>
            </a:p>
          </p:txBody>
        </p:sp>
        <p:sp>
          <p:nvSpPr>
            <p:cNvPr id="22" name="object 22"/>
            <p:cNvSpPr/>
            <p:nvPr/>
          </p:nvSpPr>
          <p:spPr>
            <a:xfrm>
              <a:off x="1976068" y="1968648"/>
              <a:ext cx="273050" cy="273050"/>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3" y="2647"/>
                  </a:lnTo>
                  <a:lnTo>
                    <a:pt x="212229" y="22934"/>
                  </a:lnTo>
                  <a:lnTo>
                    <a:pt x="250065" y="60769"/>
                  </a:lnTo>
                  <a:lnTo>
                    <a:pt x="270352" y="109745"/>
                  </a:lnTo>
                  <a:lnTo>
                    <a:pt x="272999" y="136499"/>
                  </a:lnTo>
                  <a:lnTo>
                    <a:pt x="266040" y="179644"/>
                  </a:lnTo>
                  <a:lnTo>
                    <a:pt x="246662" y="217114"/>
                  </a:lnTo>
                  <a:lnTo>
                    <a:pt x="217113" y="246663"/>
                  </a:lnTo>
                  <a:lnTo>
                    <a:pt x="179643" y="266040"/>
                  </a:lnTo>
                  <a:lnTo>
                    <a:pt x="136499" y="272999"/>
                  </a:lnTo>
                  <a:close/>
                </a:path>
              </a:pathLst>
            </a:custGeom>
            <a:solidFill>
              <a:srgbClr val="EFEFEF"/>
            </a:solidFill>
          </p:spPr>
          <p:txBody>
            <a:bodyPr wrap="square" lIns="0" tIns="0" rIns="0" bIns="0" rtlCol="0"/>
            <a:lstStyle/>
            <a:p>
              <a:endParaRPr sz="2400" dirty="0"/>
            </a:p>
          </p:txBody>
        </p:sp>
        <p:sp>
          <p:nvSpPr>
            <p:cNvPr id="23" name="object 23"/>
            <p:cNvSpPr/>
            <p:nvPr/>
          </p:nvSpPr>
          <p:spPr>
            <a:xfrm>
              <a:off x="631553" y="1968648"/>
              <a:ext cx="1617980" cy="586105"/>
            </a:xfrm>
            <a:custGeom>
              <a:avLst/>
              <a:gdLst/>
              <a:ahLst/>
              <a:cxnLst/>
              <a:rect l="l" t="t" r="r" b="b"/>
              <a:pathLst>
                <a:path w="1617980" h="586105">
                  <a:moveTo>
                    <a:pt x="1344514" y="136499"/>
                  </a:moveTo>
                  <a:lnTo>
                    <a:pt x="1351473" y="93355"/>
                  </a:lnTo>
                  <a:lnTo>
                    <a:pt x="1370851" y="55884"/>
                  </a:lnTo>
                  <a:lnTo>
                    <a:pt x="1400399" y="26336"/>
                  </a:lnTo>
                  <a:lnTo>
                    <a:pt x="1437869" y="6958"/>
                  </a:lnTo>
                  <a:lnTo>
                    <a:pt x="1481014" y="0"/>
                  </a:lnTo>
                  <a:lnTo>
                    <a:pt x="1533250" y="10390"/>
                  </a:lnTo>
                  <a:lnTo>
                    <a:pt x="1577534" y="39979"/>
                  </a:lnTo>
                  <a:lnTo>
                    <a:pt x="1607123" y="84262"/>
                  </a:lnTo>
                  <a:lnTo>
                    <a:pt x="1617514" y="136499"/>
                  </a:lnTo>
                  <a:lnTo>
                    <a:pt x="1610555" y="179644"/>
                  </a:lnTo>
                  <a:lnTo>
                    <a:pt x="1591177" y="217114"/>
                  </a:lnTo>
                  <a:lnTo>
                    <a:pt x="1561628" y="246663"/>
                  </a:lnTo>
                  <a:lnTo>
                    <a:pt x="1524158" y="266040"/>
                  </a:lnTo>
                  <a:lnTo>
                    <a:pt x="1481014" y="272999"/>
                  </a:lnTo>
                  <a:lnTo>
                    <a:pt x="1437869" y="266040"/>
                  </a:lnTo>
                  <a:lnTo>
                    <a:pt x="1400399" y="246663"/>
                  </a:lnTo>
                  <a:lnTo>
                    <a:pt x="1370851" y="217114"/>
                  </a:lnTo>
                  <a:lnTo>
                    <a:pt x="1351473" y="179644"/>
                  </a:lnTo>
                  <a:lnTo>
                    <a:pt x="1344514" y="136499"/>
                  </a:lnTo>
                  <a:close/>
                </a:path>
                <a:path w="1617980" h="586105">
                  <a:moveTo>
                    <a:pt x="0" y="449231"/>
                  </a:moveTo>
                  <a:lnTo>
                    <a:pt x="6959" y="406086"/>
                  </a:lnTo>
                  <a:lnTo>
                    <a:pt x="26337" y="368616"/>
                  </a:lnTo>
                  <a:lnTo>
                    <a:pt x="55885" y="339068"/>
                  </a:lnTo>
                  <a:lnTo>
                    <a:pt x="93355" y="319690"/>
                  </a:lnTo>
                  <a:lnTo>
                    <a:pt x="136499" y="312731"/>
                  </a:lnTo>
                  <a:lnTo>
                    <a:pt x="188736" y="323121"/>
                  </a:lnTo>
                  <a:lnTo>
                    <a:pt x="233022" y="352711"/>
                  </a:lnTo>
                  <a:lnTo>
                    <a:pt x="262609" y="396994"/>
                  </a:lnTo>
                  <a:lnTo>
                    <a:pt x="272999" y="449231"/>
                  </a:lnTo>
                  <a:lnTo>
                    <a:pt x="266040" y="492374"/>
                  </a:lnTo>
                  <a:lnTo>
                    <a:pt x="246663" y="529842"/>
                  </a:lnTo>
                  <a:lnTo>
                    <a:pt x="217114" y="559387"/>
                  </a:lnTo>
                  <a:lnTo>
                    <a:pt x="179644" y="578763"/>
                  </a:lnTo>
                  <a:lnTo>
                    <a:pt x="136499" y="585721"/>
                  </a:lnTo>
                  <a:lnTo>
                    <a:pt x="93355" y="578763"/>
                  </a:lnTo>
                  <a:lnTo>
                    <a:pt x="55885" y="559387"/>
                  </a:lnTo>
                  <a:lnTo>
                    <a:pt x="26337" y="529842"/>
                  </a:lnTo>
                  <a:lnTo>
                    <a:pt x="6959" y="492374"/>
                  </a:lnTo>
                  <a:lnTo>
                    <a:pt x="0" y="449231"/>
                  </a:lnTo>
                  <a:close/>
                </a:path>
              </a:pathLst>
            </a:custGeom>
            <a:ln w="28574">
              <a:solidFill>
                <a:srgbClr val="FFD800"/>
              </a:solidFill>
            </a:ln>
          </p:spPr>
          <p:txBody>
            <a:bodyPr wrap="square" lIns="0" tIns="0" rIns="0" bIns="0" rtlCol="0"/>
            <a:lstStyle/>
            <a:p>
              <a:endParaRPr sz="2400" dirty="0"/>
            </a:p>
          </p:txBody>
        </p:sp>
        <p:sp>
          <p:nvSpPr>
            <p:cNvPr id="24" name="object 24"/>
            <p:cNvSpPr/>
            <p:nvPr/>
          </p:nvSpPr>
          <p:spPr>
            <a:xfrm>
              <a:off x="631545" y="2281389"/>
              <a:ext cx="609600" cy="591820"/>
            </a:xfrm>
            <a:custGeom>
              <a:avLst/>
              <a:gdLst/>
              <a:ahLst/>
              <a:cxnLst/>
              <a:rect l="l" t="t" r="r" b="b"/>
              <a:pathLst>
                <a:path w="609600" h="591819">
                  <a:moveTo>
                    <a:pt x="272999" y="455256"/>
                  </a:moveTo>
                  <a:lnTo>
                    <a:pt x="262610" y="403021"/>
                  </a:lnTo>
                  <a:lnTo>
                    <a:pt x="233019" y="358736"/>
                  </a:lnTo>
                  <a:lnTo>
                    <a:pt x="188734" y="329145"/>
                  </a:lnTo>
                  <a:lnTo>
                    <a:pt x="136499" y="318757"/>
                  </a:lnTo>
                  <a:lnTo>
                    <a:pt x="93357" y="325716"/>
                  </a:lnTo>
                  <a:lnTo>
                    <a:pt x="55892" y="345097"/>
                  </a:lnTo>
                  <a:lnTo>
                    <a:pt x="26339" y="374637"/>
                  </a:lnTo>
                  <a:lnTo>
                    <a:pt x="6959" y="412115"/>
                  </a:lnTo>
                  <a:lnTo>
                    <a:pt x="0" y="455256"/>
                  </a:lnTo>
                  <a:lnTo>
                    <a:pt x="6959" y="498398"/>
                  </a:lnTo>
                  <a:lnTo>
                    <a:pt x="26339" y="535876"/>
                  </a:lnTo>
                  <a:lnTo>
                    <a:pt x="55892" y="565416"/>
                  </a:lnTo>
                  <a:lnTo>
                    <a:pt x="93357" y="584796"/>
                  </a:lnTo>
                  <a:lnTo>
                    <a:pt x="136499" y="591756"/>
                  </a:lnTo>
                  <a:lnTo>
                    <a:pt x="179641" y="584796"/>
                  </a:lnTo>
                  <a:lnTo>
                    <a:pt x="217119" y="565416"/>
                  </a:lnTo>
                  <a:lnTo>
                    <a:pt x="246659" y="535876"/>
                  </a:lnTo>
                  <a:lnTo>
                    <a:pt x="266039" y="498398"/>
                  </a:lnTo>
                  <a:lnTo>
                    <a:pt x="272999" y="455256"/>
                  </a:lnTo>
                  <a:close/>
                </a:path>
                <a:path w="609600" h="591819">
                  <a:moveTo>
                    <a:pt x="609130" y="136499"/>
                  </a:moveTo>
                  <a:lnTo>
                    <a:pt x="598741" y="84264"/>
                  </a:lnTo>
                  <a:lnTo>
                    <a:pt x="569150" y="39979"/>
                  </a:lnTo>
                  <a:lnTo>
                    <a:pt x="524865" y="10388"/>
                  </a:lnTo>
                  <a:lnTo>
                    <a:pt x="472630" y="0"/>
                  </a:lnTo>
                  <a:lnTo>
                    <a:pt x="429488" y="6959"/>
                  </a:lnTo>
                  <a:lnTo>
                    <a:pt x="392010" y="26327"/>
                  </a:lnTo>
                  <a:lnTo>
                    <a:pt x="362470" y="55880"/>
                  </a:lnTo>
                  <a:lnTo>
                    <a:pt x="343090" y="93357"/>
                  </a:lnTo>
                  <a:lnTo>
                    <a:pt x="336130" y="136499"/>
                  </a:lnTo>
                  <a:lnTo>
                    <a:pt x="343090" y="179641"/>
                  </a:lnTo>
                  <a:lnTo>
                    <a:pt x="362470" y="217106"/>
                  </a:lnTo>
                  <a:lnTo>
                    <a:pt x="392010" y="246646"/>
                  </a:lnTo>
                  <a:lnTo>
                    <a:pt x="429488" y="266026"/>
                  </a:lnTo>
                  <a:lnTo>
                    <a:pt x="472630" y="272986"/>
                  </a:lnTo>
                  <a:lnTo>
                    <a:pt x="515772" y="266026"/>
                  </a:lnTo>
                  <a:lnTo>
                    <a:pt x="553250" y="246646"/>
                  </a:lnTo>
                  <a:lnTo>
                    <a:pt x="582790" y="217106"/>
                  </a:lnTo>
                  <a:lnTo>
                    <a:pt x="602170" y="179641"/>
                  </a:lnTo>
                  <a:lnTo>
                    <a:pt x="609130" y="136499"/>
                  </a:lnTo>
                  <a:close/>
                </a:path>
              </a:pathLst>
            </a:custGeom>
            <a:solidFill>
              <a:srgbClr val="EFEFEF"/>
            </a:solidFill>
          </p:spPr>
          <p:txBody>
            <a:bodyPr wrap="square" lIns="0" tIns="0" rIns="0" bIns="0" rtlCol="0"/>
            <a:lstStyle/>
            <a:p>
              <a:endParaRPr sz="2400" dirty="0"/>
            </a:p>
          </p:txBody>
        </p:sp>
        <p:sp>
          <p:nvSpPr>
            <p:cNvPr id="25" name="object 25"/>
            <p:cNvSpPr/>
            <p:nvPr/>
          </p:nvSpPr>
          <p:spPr>
            <a:xfrm>
              <a:off x="967683" y="2281380"/>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6" y="10389"/>
                  </a:lnTo>
                  <a:lnTo>
                    <a:pt x="233019" y="39979"/>
                  </a:lnTo>
                  <a:lnTo>
                    <a:pt x="262609" y="84262"/>
                  </a:lnTo>
                  <a:lnTo>
                    <a:pt x="272999" y="136499"/>
                  </a:lnTo>
                  <a:lnTo>
                    <a:pt x="266040" y="179642"/>
                  </a:lnTo>
                  <a:lnTo>
                    <a:pt x="246663" y="217110"/>
                  </a:lnTo>
                  <a:lnTo>
                    <a:pt x="217114" y="246655"/>
                  </a:lnTo>
                  <a:lnTo>
                    <a:pt x="179644" y="266031"/>
                  </a:lnTo>
                  <a:lnTo>
                    <a:pt x="136499" y="272989"/>
                  </a:lnTo>
                  <a:lnTo>
                    <a:pt x="93355" y="266031"/>
                  </a:lnTo>
                  <a:lnTo>
                    <a:pt x="55884" y="246655"/>
                  </a:lnTo>
                  <a:lnTo>
                    <a:pt x="26336" y="217110"/>
                  </a:lnTo>
                  <a:lnTo>
                    <a:pt x="6958" y="179642"/>
                  </a:lnTo>
                  <a:lnTo>
                    <a:pt x="0" y="136499"/>
                  </a:lnTo>
                  <a:close/>
                </a:path>
              </a:pathLst>
            </a:custGeom>
            <a:ln w="28574">
              <a:solidFill>
                <a:srgbClr val="FFD800"/>
              </a:solidFill>
            </a:ln>
          </p:spPr>
          <p:txBody>
            <a:bodyPr wrap="square" lIns="0" tIns="0" rIns="0" bIns="0" rtlCol="0"/>
            <a:lstStyle/>
            <a:p>
              <a:endParaRPr sz="2400" dirty="0"/>
            </a:p>
          </p:txBody>
        </p:sp>
        <p:sp>
          <p:nvSpPr>
            <p:cNvPr id="26" name="object 26"/>
            <p:cNvSpPr/>
            <p:nvPr/>
          </p:nvSpPr>
          <p:spPr>
            <a:xfrm>
              <a:off x="1303812" y="2281380"/>
              <a:ext cx="273050" cy="273050"/>
            </a:xfrm>
            <a:custGeom>
              <a:avLst/>
              <a:gdLst/>
              <a:ahLst/>
              <a:cxnLst/>
              <a:rect l="l" t="t" r="r" b="b"/>
              <a:pathLst>
                <a:path w="273050" h="273050">
                  <a:moveTo>
                    <a:pt x="136499" y="272989"/>
                  </a:moveTo>
                  <a:lnTo>
                    <a:pt x="93355" y="266031"/>
                  </a:lnTo>
                  <a:lnTo>
                    <a:pt x="55884" y="246655"/>
                  </a:lnTo>
                  <a:lnTo>
                    <a:pt x="26336" y="217110"/>
                  </a:lnTo>
                  <a:lnTo>
                    <a:pt x="6958" y="179642"/>
                  </a:lnTo>
                  <a:lnTo>
                    <a:pt x="0" y="136499"/>
                  </a:lnTo>
                  <a:lnTo>
                    <a:pt x="6958" y="93355"/>
                  </a:lnTo>
                  <a:lnTo>
                    <a:pt x="26336" y="55884"/>
                  </a:lnTo>
                  <a:lnTo>
                    <a:pt x="55884" y="26336"/>
                  </a:lnTo>
                  <a:lnTo>
                    <a:pt x="93355" y="6958"/>
                  </a:lnTo>
                  <a:lnTo>
                    <a:pt x="136499" y="0"/>
                  </a:lnTo>
                  <a:lnTo>
                    <a:pt x="163252" y="2646"/>
                  </a:lnTo>
                  <a:lnTo>
                    <a:pt x="212228" y="22933"/>
                  </a:lnTo>
                  <a:lnTo>
                    <a:pt x="250065" y="60769"/>
                  </a:lnTo>
                  <a:lnTo>
                    <a:pt x="270352" y="109745"/>
                  </a:lnTo>
                  <a:lnTo>
                    <a:pt x="272999" y="136499"/>
                  </a:lnTo>
                  <a:lnTo>
                    <a:pt x="266040" y="179642"/>
                  </a:lnTo>
                  <a:lnTo>
                    <a:pt x="246662" y="217110"/>
                  </a:lnTo>
                  <a:lnTo>
                    <a:pt x="217113" y="246655"/>
                  </a:lnTo>
                  <a:lnTo>
                    <a:pt x="179643" y="266031"/>
                  </a:lnTo>
                  <a:lnTo>
                    <a:pt x="136499" y="272989"/>
                  </a:lnTo>
                  <a:close/>
                </a:path>
              </a:pathLst>
            </a:custGeom>
            <a:solidFill>
              <a:srgbClr val="EFEFEF"/>
            </a:solidFill>
          </p:spPr>
          <p:txBody>
            <a:bodyPr wrap="square" lIns="0" tIns="0" rIns="0" bIns="0" rtlCol="0"/>
            <a:lstStyle/>
            <a:p>
              <a:endParaRPr sz="2400" dirty="0"/>
            </a:p>
          </p:txBody>
        </p:sp>
        <p:sp>
          <p:nvSpPr>
            <p:cNvPr id="27" name="object 27"/>
            <p:cNvSpPr/>
            <p:nvPr/>
          </p:nvSpPr>
          <p:spPr>
            <a:xfrm>
              <a:off x="1303812" y="2281380"/>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4" y="10389"/>
                  </a:lnTo>
                  <a:lnTo>
                    <a:pt x="233019" y="39979"/>
                  </a:lnTo>
                  <a:lnTo>
                    <a:pt x="262608" y="84262"/>
                  </a:lnTo>
                  <a:lnTo>
                    <a:pt x="272999" y="136499"/>
                  </a:lnTo>
                  <a:lnTo>
                    <a:pt x="266040" y="179642"/>
                  </a:lnTo>
                  <a:lnTo>
                    <a:pt x="246662" y="217110"/>
                  </a:lnTo>
                  <a:lnTo>
                    <a:pt x="217113" y="246655"/>
                  </a:lnTo>
                  <a:lnTo>
                    <a:pt x="179643" y="266031"/>
                  </a:lnTo>
                  <a:lnTo>
                    <a:pt x="136499" y="272989"/>
                  </a:lnTo>
                  <a:lnTo>
                    <a:pt x="93355" y="266031"/>
                  </a:lnTo>
                  <a:lnTo>
                    <a:pt x="55884" y="246655"/>
                  </a:lnTo>
                  <a:lnTo>
                    <a:pt x="26336" y="217110"/>
                  </a:lnTo>
                  <a:lnTo>
                    <a:pt x="6958" y="179642"/>
                  </a:lnTo>
                  <a:lnTo>
                    <a:pt x="0" y="136499"/>
                  </a:lnTo>
                  <a:close/>
                </a:path>
              </a:pathLst>
            </a:custGeom>
            <a:ln w="28574">
              <a:solidFill>
                <a:srgbClr val="FFD800"/>
              </a:solidFill>
            </a:ln>
          </p:spPr>
          <p:txBody>
            <a:bodyPr wrap="square" lIns="0" tIns="0" rIns="0" bIns="0" rtlCol="0"/>
            <a:lstStyle/>
            <a:p>
              <a:endParaRPr sz="2400" dirty="0"/>
            </a:p>
          </p:txBody>
        </p:sp>
        <p:sp>
          <p:nvSpPr>
            <p:cNvPr id="28" name="object 28"/>
            <p:cNvSpPr/>
            <p:nvPr/>
          </p:nvSpPr>
          <p:spPr>
            <a:xfrm>
              <a:off x="1639939" y="2281380"/>
              <a:ext cx="273050" cy="273050"/>
            </a:xfrm>
            <a:custGeom>
              <a:avLst/>
              <a:gdLst/>
              <a:ahLst/>
              <a:cxnLst/>
              <a:rect l="l" t="t" r="r" b="b"/>
              <a:pathLst>
                <a:path w="273050" h="273050">
                  <a:moveTo>
                    <a:pt x="136499" y="272989"/>
                  </a:moveTo>
                  <a:lnTo>
                    <a:pt x="93355" y="266031"/>
                  </a:lnTo>
                  <a:lnTo>
                    <a:pt x="55884" y="246655"/>
                  </a:lnTo>
                  <a:lnTo>
                    <a:pt x="26336" y="217110"/>
                  </a:lnTo>
                  <a:lnTo>
                    <a:pt x="6958" y="179642"/>
                  </a:lnTo>
                  <a:lnTo>
                    <a:pt x="0" y="136499"/>
                  </a:lnTo>
                  <a:lnTo>
                    <a:pt x="6958" y="93355"/>
                  </a:lnTo>
                  <a:lnTo>
                    <a:pt x="26336" y="55884"/>
                  </a:lnTo>
                  <a:lnTo>
                    <a:pt x="55884" y="26336"/>
                  </a:lnTo>
                  <a:lnTo>
                    <a:pt x="93355" y="6958"/>
                  </a:lnTo>
                  <a:lnTo>
                    <a:pt x="136499" y="0"/>
                  </a:lnTo>
                  <a:lnTo>
                    <a:pt x="163254" y="2646"/>
                  </a:lnTo>
                  <a:lnTo>
                    <a:pt x="212230" y="22933"/>
                  </a:lnTo>
                  <a:lnTo>
                    <a:pt x="250066" y="60769"/>
                  </a:lnTo>
                  <a:lnTo>
                    <a:pt x="270352" y="109745"/>
                  </a:lnTo>
                  <a:lnTo>
                    <a:pt x="272999" y="136499"/>
                  </a:lnTo>
                  <a:lnTo>
                    <a:pt x="266040" y="179642"/>
                  </a:lnTo>
                  <a:lnTo>
                    <a:pt x="246663" y="217110"/>
                  </a:lnTo>
                  <a:lnTo>
                    <a:pt x="217114" y="246655"/>
                  </a:lnTo>
                  <a:lnTo>
                    <a:pt x="179644" y="266031"/>
                  </a:lnTo>
                  <a:lnTo>
                    <a:pt x="136499" y="272989"/>
                  </a:lnTo>
                  <a:close/>
                </a:path>
              </a:pathLst>
            </a:custGeom>
            <a:solidFill>
              <a:srgbClr val="EFEFEF"/>
            </a:solidFill>
          </p:spPr>
          <p:txBody>
            <a:bodyPr wrap="square" lIns="0" tIns="0" rIns="0" bIns="0" rtlCol="0"/>
            <a:lstStyle/>
            <a:p>
              <a:endParaRPr sz="2400" dirty="0"/>
            </a:p>
          </p:txBody>
        </p:sp>
        <p:sp>
          <p:nvSpPr>
            <p:cNvPr id="29" name="object 29"/>
            <p:cNvSpPr/>
            <p:nvPr/>
          </p:nvSpPr>
          <p:spPr>
            <a:xfrm>
              <a:off x="1639939" y="2281380"/>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6" y="10389"/>
                  </a:lnTo>
                  <a:lnTo>
                    <a:pt x="233019" y="39979"/>
                  </a:lnTo>
                  <a:lnTo>
                    <a:pt x="262609" y="84262"/>
                  </a:lnTo>
                  <a:lnTo>
                    <a:pt x="272999" y="136499"/>
                  </a:lnTo>
                  <a:lnTo>
                    <a:pt x="266040" y="179642"/>
                  </a:lnTo>
                  <a:lnTo>
                    <a:pt x="246663" y="217110"/>
                  </a:lnTo>
                  <a:lnTo>
                    <a:pt x="217114" y="246655"/>
                  </a:lnTo>
                  <a:lnTo>
                    <a:pt x="179644" y="266031"/>
                  </a:lnTo>
                  <a:lnTo>
                    <a:pt x="136499" y="272989"/>
                  </a:lnTo>
                  <a:lnTo>
                    <a:pt x="93355" y="266031"/>
                  </a:lnTo>
                  <a:lnTo>
                    <a:pt x="55884" y="246655"/>
                  </a:lnTo>
                  <a:lnTo>
                    <a:pt x="26336" y="217110"/>
                  </a:lnTo>
                  <a:lnTo>
                    <a:pt x="6958" y="179642"/>
                  </a:lnTo>
                  <a:lnTo>
                    <a:pt x="0" y="136499"/>
                  </a:lnTo>
                  <a:close/>
                </a:path>
              </a:pathLst>
            </a:custGeom>
            <a:ln w="28574">
              <a:solidFill>
                <a:srgbClr val="FFD800"/>
              </a:solidFill>
            </a:ln>
          </p:spPr>
          <p:txBody>
            <a:bodyPr wrap="square" lIns="0" tIns="0" rIns="0" bIns="0" rtlCol="0"/>
            <a:lstStyle/>
            <a:p>
              <a:endParaRPr sz="2400" dirty="0"/>
            </a:p>
          </p:txBody>
        </p:sp>
        <p:sp>
          <p:nvSpPr>
            <p:cNvPr id="30" name="object 30"/>
            <p:cNvSpPr/>
            <p:nvPr/>
          </p:nvSpPr>
          <p:spPr>
            <a:xfrm>
              <a:off x="1976068" y="2281380"/>
              <a:ext cx="273050" cy="273050"/>
            </a:xfrm>
            <a:custGeom>
              <a:avLst/>
              <a:gdLst/>
              <a:ahLst/>
              <a:cxnLst/>
              <a:rect l="l" t="t" r="r" b="b"/>
              <a:pathLst>
                <a:path w="273050" h="273050">
                  <a:moveTo>
                    <a:pt x="136499" y="272989"/>
                  </a:moveTo>
                  <a:lnTo>
                    <a:pt x="93355" y="266031"/>
                  </a:lnTo>
                  <a:lnTo>
                    <a:pt x="55884" y="246655"/>
                  </a:lnTo>
                  <a:lnTo>
                    <a:pt x="26336" y="217110"/>
                  </a:lnTo>
                  <a:lnTo>
                    <a:pt x="6958" y="179642"/>
                  </a:lnTo>
                  <a:lnTo>
                    <a:pt x="0" y="136499"/>
                  </a:lnTo>
                  <a:lnTo>
                    <a:pt x="6958" y="93355"/>
                  </a:lnTo>
                  <a:lnTo>
                    <a:pt x="26336" y="55884"/>
                  </a:lnTo>
                  <a:lnTo>
                    <a:pt x="55884" y="26336"/>
                  </a:lnTo>
                  <a:lnTo>
                    <a:pt x="93355" y="6958"/>
                  </a:lnTo>
                  <a:lnTo>
                    <a:pt x="136499" y="0"/>
                  </a:lnTo>
                  <a:lnTo>
                    <a:pt x="163253" y="2646"/>
                  </a:lnTo>
                  <a:lnTo>
                    <a:pt x="212229" y="22933"/>
                  </a:lnTo>
                  <a:lnTo>
                    <a:pt x="250065" y="60769"/>
                  </a:lnTo>
                  <a:lnTo>
                    <a:pt x="270352" y="109745"/>
                  </a:lnTo>
                  <a:lnTo>
                    <a:pt x="272999" y="136499"/>
                  </a:lnTo>
                  <a:lnTo>
                    <a:pt x="266040" y="179642"/>
                  </a:lnTo>
                  <a:lnTo>
                    <a:pt x="246662" y="217110"/>
                  </a:lnTo>
                  <a:lnTo>
                    <a:pt x="217113" y="246655"/>
                  </a:lnTo>
                  <a:lnTo>
                    <a:pt x="179643" y="266031"/>
                  </a:lnTo>
                  <a:lnTo>
                    <a:pt x="136499" y="272989"/>
                  </a:lnTo>
                  <a:close/>
                </a:path>
              </a:pathLst>
            </a:custGeom>
            <a:solidFill>
              <a:srgbClr val="EFEFEF"/>
            </a:solidFill>
          </p:spPr>
          <p:txBody>
            <a:bodyPr wrap="square" lIns="0" tIns="0" rIns="0" bIns="0" rtlCol="0"/>
            <a:lstStyle/>
            <a:p>
              <a:endParaRPr sz="2400" dirty="0"/>
            </a:p>
          </p:txBody>
        </p:sp>
        <p:sp>
          <p:nvSpPr>
            <p:cNvPr id="31" name="object 31"/>
            <p:cNvSpPr/>
            <p:nvPr/>
          </p:nvSpPr>
          <p:spPr>
            <a:xfrm>
              <a:off x="631553" y="2281380"/>
              <a:ext cx="1617980" cy="591820"/>
            </a:xfrm>
            <a:custGeom>
              <a:avLst/>
              <a:gdLst/>
              <a:ahLst/>
              <a:cxnLst/>
              <a:rect l="l" t="t" r="r" b="b"/>
              <a:pathLst>
                <a:path w="1617980" h="591819">
                  <a:moveTo>
                    <a:pt x="1344514" y="136499"/>
                  </a:moveTo>
                  <a:lnTo>
                    <a:pt x="1351473" y="93355"/>
                  </a:lnTo>
                  <a:lnTo>
                    <a:pt x="1370851" y="55884"/>
                  </a:lnTo>
                  <a:lnTo>
                    <a:pt x="1400399" y="26336"/>
                  </a:lnTo>
                  <a:lnTo>
                    <a:pt x="1437869" y="6958"/>
                  </a:lnTo>
                  <a:lnTo>
                    <a:pt x="1481014" y="0"/>
                  </a:lnTo>
                  <a:lnTo>
                    <a:pt x="1533250" y="10389"/>
                  </a:lnTo>
                  <a:lnTo>
                    <a:pt x="1577534" y="39979"/>
                  </a:lnTo>
                  <a:lnTo>
                    <a:pt x="1607123" y="84262"/>
                  </a:lnTo>
                  <a:lnTo>
                    <a:pt x="1617514" y="136499"/>
                  </a:lnTo>
                  <a:lnTo>
                    <a:pt x="1610555" y="179642"/>
                  </a:lnTo>
                  <a:lnTo>
                    <a:pt x="1591177" y="217110"/>
                  </a:lnTo>
                  <a:lnTo>
                    <a:pt x="1561628" y="246655"/>
                  </a:lnTo>
                  <a:lnTo>
                    <a:pt x="1524158" y="266031"/>
                  </a:lnTo>
                  <a:lnTo>
                    <a:pt x="1481014" y="272989"/>
                  </a:lnTo>
                  <a:lnTo>
                    <a:pt x="1437869" y="266031"/>
                  </a:lnTo>
                  <a:lnTo>
                    <a:pt x="1400399" y="246655"/>
                  </a:lnTo>
                  <a:lnTo>
                    <a:pt x="1370851" y="217110"/>
                  </a:lnTo>
                  <a:lnTo>
                    <a:pt x="1351473" y="179642"/>
                  </a:lnTo>
                  <a:lnTo>
                    <a:pt x="1344514" y="136499"/>
                  </a:lnTo>
                  <a:close/>
                </a:path>
                <a:path w="1617980" h="591819">
                  <a:moveTo>
                    <a:pt x="0" y="455264"/>
                  </a:moveTo>
                  <a:lnTo>
                    <a:pt x="6959" y="412114"/>
                  </a:lnTo>
                  <a:lnTo>
                    <a:pt x="26337" y="374643"/>
                  </a:lnTo>
                  <a:lnTo>
                    <a:pt x="55885" y="345097"/>
                  </a:lnTo>
                  <a:lnTo>
                    <a:pt x="93355" y="325721"/>
                  </a:lnTo>
                  <a:lnTo>
                    <a:pt x="136499" y="318764"/>
                  </a:lnTo>
                  <a:lnTo>
                    <a:pt x="188736" y="329151"/>
                  </a:lnTo>
                  <a:lnTo>
                    <a:pt x="233022" y="358739"/>
                  </a:lnTo>
                  <a:lnTo>
                    <a:pt x="262609" y="403026"/>
                  </a:lnTo>
                  <a:lnTo>
                    <a:pt x="272999" y="455264"/>
                  </a:lnTo>
                  <a:lnTo>
                    <a:pt x="266040" y="498403"/>
                  </a:lnTo>
                  <a:lnTo>
                    <a:pt x="246663" y="535873"/>
                  </a:lnTo>
                  <a:lnTo>
                    <a:pt x="217114" y="565423"/>
                  </a:lnTo>
                  <a:lnTo>
                    <a:pt x="179644" y="584803"/>
                  </a:lnTo>
                  <a:lnTo>
                    <a:pt x="136499" y="591763"/>
                  </a:lnTo>
                  <a:lnTo>
                    <a:pt x="93355" y="584803"/>
                  </a:lnTo>
                  <a:lnTo>
                    <a:pt x="55885" y="565423"/>
                  </a:lnTo>
                  <a:lnTo>
                    <a:pt x="26337" y="535873"/>
                  </a:lnTo>
                  <a:lnTo>
                    <a:pt x="6959" y="498403"/>
                  </a:lnTo>
                  <a:lnTo>
                    <a:pt x="0" y="455264"/>
                  </a:lnTo>
                  <a:close/>
                </a:path>
              </a:pathLst>
            </a:custGeom>
            <a:ln w="28574">
              <a:solidFill>
                <a:srgbClr val="FFD800"/>
              </a:solidFill>
            </a:ln>
          </p:spPr>
          <p:txBody>
            <a:bodyPr wrap="square" lIns="0" tIns="0" rIns="0" bIns="0" rtlCol="0"/>
            <a:lstStyle/>
            <a:p>
              <a:endParaRPr sz="2400" dirty="0"/>
            </a:p>
          </p:txBody>
        </p:sp>
        <p:sp>
          <p:nvSpPr>
            <p:cNvPr id="32" name="object 32"/>
            <p:cNvSpPr/>
            <p:nvPr/>
          </p:nvSpPr>
          <p:spPr>
            <a:xfrm>
              <a:off x="631545" y="2600147"/>
              <a:ext cx="609600" cy="584200"/>
            </a:xfrm>
            <a:custGeom>
              <a:avLst/>
              <a:gdLst/>
              <a:ahLst/>
              <a:cxnLst/>
              <a:rect l="l" t="t" r="r" b="b"/>
              <a:pathLst>
                <a:path w="609600" h="584200">
                  <a:moveTo>
                    <a:pt x="272999" y="447078"/>
                  </a:moveTo>
                  <a:lnTo>
                    <a:pt x="262610" y="394855"/>
                  </a:lnTo>
                  <a:lnTo>
                    <a:pt x="233019" y="350583"/>
                  </a:lnTo>
                  <a:lnTo>
                    <a:pt x="188734" y="320979"/>
                  </a:lnTo>
                  <a:lnTo>
                    <a:pt x="136499" y="310578"/>
                  </a:lnTo>
                  <a:lnTo>
                    <a:pt x="93357" y="317538"/>
                  </a:lnTo>
                  <a:lnTo>
                    <a:pt x="55892" y="336918"/>
                  </a:lnTo>
                  <a:lnTo>
                    <a:pt x="26339" y="366471"/>
                  </a:lnTo>
                  <a:lnTo>
                    <a:pt x="6959" y="403936"/>
                  </a:lnTo>
                  <a:lnTo>
                    <a:pt x="0" y="447078"/>
                  </a:lnTo>
                  <a:lnTo>
                    <a:pt x="6959" y="490232"/>
                  </a:lnTo>
                  <a:lnTo>
                    <a:pt x="26339" y="527697"/>
                  </a:lnTo>
                  <a:lnTo>
                    <a:pt x="55892" y="557250"/>
                  </a:lnTo>
                  <a:lnTo>
                    <a:pt x="93357" y="576618"/>
                  </a:lnTo>
                  <a:lnTo>
                    <a:pt x="136499" y="583577"/>
                  </a:lnTo>
                  <a:lnTo>
                    <a:pt x="179641" y="576618"/>
                  </a:lnTo>
                  <a:lnTo>
                    <a:pt x="217119" y="557250"/>
                  </a:lnTo>
                  <a:lnTo>
                    <a:pt x="246659" y="527697"/>
                  </a:lnTo>
                  <a:lnTo>
                    <a:pt x="266039" y="490232"/>
                  </a:lnTo>
                  <a:lnTo>
                    <a:pt x="272999" y="447078"/>
                  </a:lnTo>
                  <a:close/>
                </a:path>
                <a:path w="609600" h="584200">
                  <a:moveTo>
                    <a:pt x="609130" y="136499"/>
                  </a:moveTo>
                  <a:lnTo>
                    <a:pt x="598741" y="84264"/>
                  </a:lnTo>
                  <a:lnTo>
                    <a:pt x="569150" y="39979"/>
                  </a:lnTo>
                  <a:lnTo>
                    <a:pt x="524865" y="10388"/>
                  </a:lnTo>
                  <a:lnTo>
                    <a:pt x="472630" y="0"/>
                  </a:lnTo>
                  <a:lnTo>
                    <a:pt x="429488" y="6959"/>
                  </a:lnTo>
                  <a:lnTo>
                    <a:pt x="392010" y="26339"/>
                  </a:lnTo>
                  <a:lnTo>
                    <a:pt x="362470" y="55880"/>
                  </a:lnTo>
                  <a:lnTo>
                    <a:pt x="343090" y="93357"/>
                  </a:lnTo>
                  <a:lnTo>
                    <a:pt x="336130" y="136499"/>
                  </a:lnTo>
                  <a:lnTo>
                    <a:pt x="343090" y="179641"/>
                  </a:lnTo>
                  <a:lnTo>
                    <a:pt x="362470" y="217119"/>
                  </a:lnTo>
                  <a:lnTo>
                    <a:pt x="392010" y="246659"/>
                  </a:lnTo>
                  <a:lnTo>
                    <a:pt x="429488" y="266039"/>
                  </a:lnTo>
                  <a:lnTo>
                    <a:pt x="472630" y="272999"/>
                  </a:lnTo>
                  <a:lnTo>
                    <a:pt x="515772" y="266039"/>
                  </a:lnTo>
                  <a:lnTo>
                    <a:pt x="553250" y="246659"/>
                  </a:lnTo>
                  <a:lnTo>
                    <a:pt x="582790" y="217119"/>
                  </a:lnTo>
                  <a:lnTo>
                    <a:pt x="602170" y="179641"/>
                  </a:lnTo>
                  <a:lnTo>
                    <a:pt x="609130" y="136499"/>
                  </a:lnTo>
                  <a:close/>
                </a:path>
              </a:pathLst>
            </a:custGeom>
            <a:solidFill>
              <a:srgbClr val="EFEFEF"/>
            </a:solidFill>
          </p:spPr>
          <p:txBody>
            <a:bodyPr wrap="square" lIns="0" tIns="0" rIns="0" bIns="0" rtlCol="0"/>
            <a:lstStyle/>
            <a:p>
              <a:endParaRPr sz="2400" dirty="0"/>
            </a:p>
          </p:txBody>
        </p:sp>
        <p:sp>
          <p:nvSpPr>
            <p:cNvPr id="33" name="object 33"/>
            <p:cNvSpPr/>
            <p:nvPr/>
          </p:nvSpPr>
          <p:spPr>
            <a:xfrm>
              <a:off x="967683" y="2600144"/>
              <a:ext cx="273050" cy="273050"/>
            </a:xfrm>
            <a:custGeom>
              <a:avLst/>
              <a:gdLst/>
              <a:ahLst/>
              <a:cxnLst/>
              <a:rect l="l" t="t" r="r" b="b"/>
              <a:pathLst>
                <a:path w="273050" h="273050">
                  <a:moveTo>
                    <a:pt x="0" y="136499"/>
                  </a:moveTo>
                  <a:lnTo>
                    <a:pt x="6958" y="93350"/>
                  </a:lnTo>
                  <a:lnTo>
                    <a:pt x="26336" y="55879"/>
                  </a:lnTo>
                  <a:lnTo>
                    <a:pt x="55884" y="26332"/>
                  </a:lnTo>
                  <a:lnTo>
                    <a:pt x="93355" y="6957"/>
                  </a:lnTo>
                  <a:lnTo>
                    <a:pt x="136499" y="0"/>
                  </a:lnTo>
                  <a:lnTo>
                    <a:pt x="188736" y="10387"/>
                  </a:lnTo>
                  <a:lnTo>
                    <a:pt x="233019" y="39974"/>
                  </a:lnTo>
                  <a:lnTo>
                    <a:pt x="262609" y="84262"/>
                  </a:lnTo>
                  <a:lnTo>
                    <a:pt x="272999" y="136499"/>
                  </a:lnTo>
                  <a:lnTo>
                    <a:pt x="266040" y="179639"/>
                  </a:lnTo>
                  <a:lnTo>
                    <a:pt x="246663" y="217109"/>
                  </a:lnTo>
                  <a:lnTo>
                    <a:pt x="217114" y="246659"/>
                  </a:lnTo>
                  <a:lnTo>
                    <a:pt x="179644" y="266039"/>
                  </a:lnTo>
                  <a:lnTo>
                    <a:pt x="136499" y="272999"/>
                  </a:lnTo>
                  <a:lnTo>
                    <a:pt x="93355" y="266039"/>
                  </a:lnTo>
                  <a:lnTo>
                    <a:pt x="55884" y="246659"/>
                  </a:lnTo>
                  <a:lnTo>
                    <a:pt x="26336" y="217109"/>
                  </a:lnTo>
                  <a:lnTo>
                    <a:pt x="6958" y="179639"/>
                  </a:lnTo>
                  <a:lnTo>
                    <a:pt x="0" y="136499"/>
                  </a:lnTo>
                  <a:close/>
                </a:path>
              </a:pathLst>
            </a:custGeom>
            <a:ln w="28574">
              <a:solidFill>
                <a:srgbClr val="FFD800"/>
              </a:solidFill>
            </a:ln>
          </p:spPr>
          <p:txBody>
            <a:bodyPr wrap="square" lIns="0" tIns="0" rIns="0" bIns="0" rtlCol="0"/>
            <a:lstStyle/>
            <a:p>
              <a:endParaRPr sz="2400" dirty="0"/>
            </a:p>
          </p:txBody>
        </p:sp>
        <p:sp>
          <p:nvSpPr>
            <p:cNvPr id="34" name="object 34"/>
            <p:cNvSpPr/>
            <p:nvPr/>
          </p:nvSpPr>
          <p:spPr>
            <a:xfrm>
              <a:off x="1303812" y="2600144"/>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2" y="2646"/>
                  </a:lnTo>
                  <a:lnTo>
                    <a:pt x="212228"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EFEFEF"/>
            </a:solidFill>
          </p:spPr>
          <p:txBody>
            <a:bodyPr wrap="square" lIns="0" tIns="0" rIns="0" bIns="0" rtlCol="0"/>
            <a:lstStyle/>
            <a:p>
              <a:endParaRPr sz="2400" dirty="0"/>
            </a:p>
          </p:txBody>
        </p:sp>
        <p:sp>
          <p:nvSpPr>
            <p:cNvPr id="35" name="object 35"/>
            <p:cNvSpPr/>
            <p:nvPr/>
          </p:nvSpPr>
          <p:spPr>
            <a:xfrm>
              <a:off x="1303812" y="2600144"/>
              <a:ext cx="273050" cy="273050"/>
            </a:xfrm>
            <a:custGeom>
              <a:avLst/>
              <a:gdLst/>
              <a:ahLst/>
              <a:cxnLst/>
              <a:rect l="l" t="t" r="r" b="b"/>
              <a:pathLst>
                <a:path w="273050" h="273050">
                  <a:moveTo>
                    <a:pt x="0" y="136499"/>
                  </a:moveTo>
                  <a:lnTo>
                    <a:pt x="6958" y="93350"/>
                  </a:lnTo>
                  <a:lnTo>
                    <a:pt x="26336" y="55879"/>
                  </a:lnTo>
                  <a:lnTo>
                    <a:pt x="55884" y="26332"/>
                  </a:lnTo>
                  <a:lnTo>
                    <a:pt x="93355" y="6957"/>
                  </a:lnTo>
                  <a:lnTo>
                    <a:pt x="136499" y="0"/>
                  </a:lnTo>
                  <a:lnTo>
                    <a:pt x="188734" y="10387"/>
                  </a:lnTo>
                  <a:lnTo>
                    <a:pt x="233019" y="39974"/>
                  </a:lnTo>
                  <a:lnTo>
                    <a:pt x="262608" y="84262"/>
                  </a:lnTo>
                  <a:lnTo>
                    <a:pt x="272999" y="136499"/>
                  </a:lnTo>
                  <a:lnTo>
                    <a:pt x="266040" y="179639"/>
                  </a:lnTo>
                  <a:lnTo>
                    <a:pt x="246662" y="217109"/>
                  </a:lnTo>
                  <a:lnTo>
                    <a:pt x="217113" y="246659"/>
                  </a:lnTo>
                  <a:lnTo>
                    <a:pt x="179643" y="266039"/>
                  </a:lnTo>
                  <a:lnTo>
                    <a:pt x="136499" y="272999"/>
                  </a:lnTo>
                  <a:lnTo>
                    <a:pt x="93355" y="266039"/>
                  </a:lnTo>
                  <a:lnTo>
                    <a:pt x="55884" y="246659"/>
                  </a:lnTo>
                  <a:lnTo>
                    <a:pt x="26336" y="217109"/>
                  </a:lnTo>
                  <a:lnTo>
                    <a:pt x="6958" y="179639"/>
                  </a:lnTo>
                  <a:lnTo>
                    <a:pt x="0" y="136499"/>
                  </a:lnTo>
                  <a:close/>
                </a:path>
              </a:pathLst>
            </a:custGeom>
            <a:ln w="28574">
              <a:solidFill>
                <a:srgbClr val="FFD800"/>
              </a:solidFill>
            </a:ln>
          </p:spPr>
          <p:txBody>
            <a:bodyPr wrap="square" lIns="0" tIns="0" rIns="0" bIns="0" rtlCol="0"/>
            <a:lstStyle/>
            <a:p>
              <a:endParaRPr sz="2400" dirty="0"/>
            </a:p>
          </p:txBody>
        </p:sp>
        <p:sp>
          <p:nvSpPr>
            <p:cNvPr id="36" name="object 36"/>
            <p:cNvSpPr/>
            <p:nvPr/>
          </p:nvSpPr>
          <p:spPr>
            <a:xfrm>
              <a:off x="1639939" y="2600144"/>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0" y="22928"/>
                  </a:lnTo>
                  <a:lnTo>
                    <a:pt x="250066"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FEFEF"/>
            </a:solidFill>
          </p:spPr>
          <p:txBody>
            <a:bodyPr wrap="square" lIns="0" tIns="0" rIns="0" bIns="0" rtlCol="0"/>
            <a:lstStyle/>
            <a:p>
              <a:endParaRPr sz="2400" dirty="0"/>
            </a:p>
          </p:txBody>
        </p:sp>
        <p:sp>
          <p:nvSpPr>
            <p:cNvPr id="37" name="object 37"/>
            <p:cNvSpPr/>
            <p:nvPr/>
          </p:nvSpPr>
          <p:spPr>
            <a:xfrm>
              <a:off x="1639939" y="2600144"/>
              <a:ext cx="273050" cy="273050"/>
            </a:xfrm>
            <a:custGeom>
              <a:avLst/>
              <a:gdLst/>
              <a:ahLst/>
              <a:cxnLst/>
              <a:rect l="l" t="t" r="r" b="b"/>
              <a:pathLst>
                <a:path w="273050" h="273050">
                  <a:moveTo>
                    <a:pt x="0" y="136499"/>
                  </a:moveTo>
                  <a:lnTo>
                    <a:pt x="6958" y="93350"/>
                  </a:lnTo>
                  <a:lnTo>
                    <a:pt x="26336" y="55879"/>
                  </a:lnTo>
                  <a:lnTo>
                    <a:pt x="55884" y="26332"/>
                  </a:lnTo>
                  <a:lnTo>
                    <a:pt x="93355" y="6957"/>
                  </a:lnTo>
                  <a:lnTo>
                    <a:pt x="136499" y="0"/>
                  </a:lnTo>
                  <a:lnTo>
                    <a:pt x="188736" y="10387"/>
                  </a:lnTo>
                  <a:lnTo>
                    <a:pt x="233019" y="39974"/>
                  </a:lnTo>
                  <a:lnTo>
                    <a:pt x="262609" y="84262"/>
                  </a:lnTo>
                  <a:lnTo>
                    <a:pt x="272999" y="136499"/>
                  </a:lnTo>
                  <a:lnTo>
                    <a:pt x="266040" y="179639"/>
                  </a:lnTo>
                  <a:lnTo>
                    <a:pt x="246663" y="217109"/>
                  </a:lnTo>
                  <a:lnTo>
                    <a:pt x="217114" y="246659"/>
                  </a:lnTo>
                  <a:lnTo>
                    <a:pt x="179644" y="266039"/>
                  </a:lnTo>
                  <a:lnTo>
                    <a:pt x="136499" y="272999"/>
                  </a:lnTo>
                  <a:lnTo>
                    <a:pt x="93355" y="266039"/>
                  </a:lnTo>
                  <a:lnTo>
                    <a:pt x="55884" y="246659"/>
                  </a:lnTo>
                  <a:lnTo>
                    <a:pt x="26336" y="217109"/>
                  </a:lnTo>
                  <a:lnTo>
                    <a:pt x="6958" y="179639"/>
                  </a:lnTo>
                  <a:lnTo>
                    <a:pt x="0" y="136499"/>
                  </a:lnTo>
                  <a:close/>
                </a:path>
              </a:pathLst>
            </a:custGeom>
            <a:ln w="28574">
              <a:solidFill>
                <a:srgbClr val="FFD800"/>
              </a:solidFill>
            </a:ln>
          </p:spPr>
          <p:txBody>
            <a:bodyPr wrap="square" lIns="0" tIns="0" rIns="0" bIns="0" rtlCol="0"/>
            <a:lstStyle/>
            <a:p>
              <a:endParaRPr sz="2400" dirty="0"/>
            </a:p>
          </p:txBody>
        </p:sp>
        <p:sp>
          <p:nvSpPr>
            <p:cNvPr id="38" name="object 38"/>
            <p:cNvSpPr/>
            <p:nvPr/>
          </p:nvSpPr>
          <p:spPr>
            <a:xfrm>
              <a:off x="1976068" y="2600144"/>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3" y="2646"/>
                  </a:lnTo>
                  <a:lnTo>
                    <a:pt x="212229"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EFEFEF"/>
            </a:solidFill>
          </p:spPr>
          <p:txBody>
            <a:bodyPr wrap="square" lIns="0" tIns="0" rIns="0" bIns="0" rtlCol="0"/>
            <a:lstStyle/>
            <a:p>
              <a:endParaRPr sz="2400" dirty="0"/>
            </a:p>
          </p:txBody>
        </p:sp>
        <p:sp>
          <p:nvSpPr>
            <p:cNvPr id="39" name="object 39"/>
            <p:cNvSpPr/>
            <p:nvPr/>
          </p:nvSpPr>
          <p:spPr>
            <a:xfrm>
              <a:off x="631553" y="2600144"/>
              <a:ext cx="1617980" cy="584200"/>
            </a:xfrm>
            <a:custGeom>
              <a:avLst/>
              <a:gdLst/>
              <a:ahLst/>
              <a:cxnLst/>
              <a:rect l="l" t="t" r="r" b="b"/>
              <a:pathLst>
                <a:path w="1617980" h="584200">
                  <a:moveTo>
                    <a:pt x="1344514" y="136499"/>
                  </a:moveTo>
                  <a:lnTo>
                    <a:pt x="1351473" y="93350"/>
                  </a:lnTo>
                  <a:lnTo>
                    <a:pt x="1370851" y="55879"/>
                  </a:lnTo>
                  <a:lnTo>
                    <a:pt x="1400399" y="26332"/>
                  </a:lnTo>
                  <a:lnTo>
                    <a:pt x="1437869" y="6957"/>
                  </a:lnTo>
                  <a:lnTo>
                    <a:pt x="1481014" y="0"/>
                  </a:lnTo>
                  <a:lnTo>
                    <a:pt x="1533250" y="10387"/>
                  </a:lnTo>
                  <a:lnTo>
                    <a:pt x="1577534" y="39974"/>
                  </a:lnTo>
                  <a:lnTo>
                    <a:pt x="1607123" y="84262"/>
                  </a:lnTo>
                  <a:lnTo>
                    <a:pt x="1617514" y="136499"/>
                  </a:lnTo>
                  <a:lnTo>
                    <a:pt x="1610555" y="179639"/>
                  </a:lnTo>
                  <a:lnTo>
                    <a:pt x="1591177" y="217109"/>
                  </a:lnTo>
                  <a:lnTo>
                    <a:pt x="1561628" y="246659"/>
                  </a:lnTo>
                  <a:lnTo>
                    <a:pt x="1524158" y="266039"/>
                  </a:lnTo>
                  <a:lnTo>
                    <a:pt x="1481014" y="272999"/>
                  </a:lnTo>
                  <a:lnTo>
                    <a:pt x="1437869" y="266039"/>
                  </a:lnTo>
                  <a:lnTo>
                    <a:pt x="1400399" y="246659"/>
                  </a:lnTo>
                  <a:lnTo>
                    <a:pt x="1370851" y="217109"/>
                  </a:lnTo>
                  <a:lnTo>
                    <a:pt x="1351473" y="179639"/>
                  </a:lnTo>
                  <a:lnTo>
                    <a:pt x="1344514" y="136499"/>
                  </a:lnTo>
                  <a:close/>
                </a:path>
                <a:path w="1617980" h="584200">
                  <a:moveTo>
                    <a:pt x="0" y="447074"/>
                  </a:moveTo>
                  <a:lnTo>
                    <a:pt x="6959" y="403934"/>
                  </a:lnTo>
                  <a:lnTo>
                    <a:pt x="26337" y="366464"/>
                  </a:lnTo>
                  <a:lnTo>
                    <a:pt x="55885" y="336914"/>
                  </a:lnTo>
                  <a:lnTo>
                    <a:pt x="93355" y="317534"/>
                  </a:lnTo>
                  <a:lnTo>
                    <a:pt x="136499" y="310574"/>
                  </a:lnTo>
                  <a:lnTo>
                    <a:pt x="188736" y="320974"/>
                  </a:lnTo>
                  <a:lnTo>
                    <a:pt x="233022" y="350574"/>
                  </a:lnTo>
                  <a:lnTo>
                    <a:pt x="262609" y="394849"/>
                  </a:lnTo>
                  <a:lnTo>
                    <a:pt x="272999" y="447074"/>
                  </a:lnTo>
                  <a:lnTo>
                    <a:pt x="266040" y="490223"/>
                  </a:lnTo>
                  <a:lnTo>
                    <a:pt x="246663" y="527694"/>
                  </a:lnTo>
                  <a:lnTo>
                    <a:pt x="217114" y="557241"/>
                  </a:lnTo>
                  <a:lnTo>
                    <a:pt x="179644" y="576616"/>
                  </a:lnTo>
                  <a:lnTo>
                    <a:pt x="136499" y="583573"/>
                  </a:lnTo>
                  <a:lnTo>
                    <a:pt x="93355" y="576616"/>
                  </a:lnTo>
                  <a:lnTo>
                    <a:pt x="55885" y="557241"/>
                  </a:lnTo>
                  <a:lnTo>
                    <a:pt x="26337" y="527694"/>
                  </a:lnTo>
                  <a:lnTo>
                    <a:pt x="6959" y="490223"/>
                  </a:lnTo>
                  <a:lnTo>
                    <a:pt x="0" y="447074"/>
                  </a:lnTo>
                  <a:close/>
                </a:path>
              </a:pathLst>
            </a:custGeom>
            <a:ln w="28574">
              <a:solidFill>
                <a:srgbClr val="FFD800"/>
              </a:solidFill>
            </a:ln>
          </p:spPr>
          <p:txBody>
            <a:bodyPr wrap="square" lIns="0" tIns="0" rIns="0" bIns="0" rtlCol="0"/>
            <a:lstStyle/>
            <a:p>
              <a:endParaRPr sz="2400" dirty="0"/>
            </a:p>
          </p:txBody>
        </p:sp>
        <p:sp>
          <p:nvSpPr>
            <p:cNvPr id="40" name="object 40"/>
            <p:cNvSpPr/>
            <p:nvPr/>
          </p:nvSpPr>
          <p:spPr>
            <a:xfrm>
              <a:off x="621652" y="2910725"/>
              <a:ext cx="619125" cy="598805"/>
            </a:xfrm>
            <a:custGeom>
              <a:avLst/>
              <a:gdLst/>
              <a:ahLst/>
              <a:cxnLst/>
              <a:rect l="l" t="t" r="r" b="b"/>
              <a:pathLst>
                <a:path w="619125" h="598804">
                  <a:moveTo>
                    <a:pt x="272999" y="461746"/>
                  </a:moveTo>
                  <a:lnTo>
                    <a:pt x="262610" y="409511"/>
                  </a:lnTo>
                  <a:lnTo>
                    <a:pt x="233019" y="365226"/>
                  </a:lnTo>
                  <a:lnTo>
                    <a:pt x="188734" y="335635"/>
                  </a:lnTo>
                  <a:lnTo>
                    <a:pt x="136499" y="325247"/>
                  </a:lnTo>
                  <a:lnTo>
                    <a:pt x="93345" y="332206"/>
                  </a:lnTo>
                  <a:lnTo>
                    <a:pt x="55880" y="351586"/>
                  </a:lnTo>
                  <a:lnTo>
                    <a:pt x="26327" y="381127"/>
                  </a:lnTo>
                  <a:lnTo>
                    <a:pt x="6959" y="418604"/>
                  </a:lnTo>
                  <a:lnTo>
                    <a:pt x="0" y="461746"/>
                  </a:lnTo>
                  <a:lnTo>
                    <a:pt x="6959" y="504888"/>
                  </a:lnTo>
                  <a:lnTo>
                    <a:pt x="26327" y="542353"/>
                  </a:lnTo>
                  <a:lnTo>
                    <a:pt x="55880" y="571906"/>
                  </a:lnTo>
                  <a:lnTo>
                    <a:pt x="93345" y="591286"/>
                  </a:lnTo>
                  <a:lnTo>
                    <a:pt x="136499" y="598246"/>
                  </a:lnTo>
                  <a:lnTo>
                    <a:pt x="179641" y="591286"/>
                  </a:lnTo>
                  <a:lnTo>
                    <a:pt x="217106" y="571906"/>
                  </a:lnTo>
                  <a:lnTo>
                    <a:pt x="246659" y="542353"/>
                  </a:lnTo>
                  <a:lnTo>
                    <a:pt x="266039" y="504888"/>
                  </a:lnTo>
                  <a:lnTo>
                    <a:pt x="272999" y="461746"/>
                  </a:lnTo>
                  <a:close/>
                </a:path>
                <a:path w="619125" h="598804">
                  <a:moveTo>
                    <a:pt x="619023" y="136499"/>
                  </a:moveTo>
                  <a:lnTo>
                    <a:pt x="608634" y="84277"/>
                  </a:lnTo>
                  <a:lnTo>
                    <a:pt x="579043" y="40005"/>
                  </a:lnTo>
                  <a:lnTo>
                    <a:pt x="534758" y="10401"/>
                  </a:lnTo>
                  <a:lnTo>
                    <a:pt x="482523" y="0"/>
                  </a:lnTo>
                  <a:lnTo>
                    <a:pt x="439381" y="6959"/>
                  </a:lnTo>
                  <a:lnTo>
                    <a:pt x="401904" y="26339"/>
                  </a:lnTo>
                  <a:lnTo>
                    <a:pt x="372364" y="55892"/>
                  </a:lnTo>
                  <a:lnTo>
                    <a:pt x="352983" y="93357"/>
                  </a:lnTo>
                  <a:lnTo>
                    <a:pt x="346024" y="136499"/>
                  </a:lnTo>
                  <a:lnTo>
                    <a:pt x="352983" y="179654"/>
                  </a:lnTo>
                  <a:lnTo>
                    <a:pt x="372364" y="217119"/>
                  </a:lnTo>
                  <a:lnTo>
                    <a:pt x="401904" y="246672"/>
                  </a:lnTo>
                  <a:lnTo>
                    <a:pt x="439381" y="266039"/>
                  </a:lnTo>
                  <a:lnTo>
                    <a:pt x="482523" y="272999"/>
                  </a:lnTo>
                  <a:lnTo>
                    <a:pt x="525665" y="266039"/>
                  </a:lnTo>
                  <a:lnTo>
                    <a:pt x="563143" y="246672"/>
                  </a:lnTo>
                  <a:lnTo>
                    <a:pt x="592683" y="217119"/>
                  </a:lnTo>
                  <a:lnTo>
                    <a:pt x="612063" y="179654"/>
                  </a:lnTo>
                  <a:lnTo>
                    <a:pt x="619023" y="136499"/>
                  </a:lnTo>
                  <a:close/>
                </a:path>
              </a:pathLst>
            </a:custGeom>
            <a:solidFill>
              <a:srgbClr val="EFEFEF"/>
            </a:solidFill>
          </p:spPr>
          <p:txBody>
            <a:bodyPr wrap="square" lIns="0" tIns="0" rIns="0" bIns="0" rtlCol="0"/>
            <a:lstStyle/>
            <a:p>
              <a:endParaRPr sz="2400" dirty="0"/>
            </a:p>
          </p:txBody>
        </p:sp>
        <p:sp>
          <p:nvSpPr>
            <p:cNvPr id="41" name="object 41"/>
            <p:cNvSpPr/>
            <p:nvPr/>
          </p:nvSpPr>
          <p:spPr>
            <a:xfrm>
              <a:off x="967683" y="2910719"/>
              <a:ext cx="273050" cy="273050"/>
            </a:xfrm>
            <a:custGeom>
              <a:avLst/>
              <a:gdLst/>
              <a:ahLst/>
              <a:cxnLst/>
              <a:rect l="l" t="t" r="r" b="b"/>
              <a:pathLst>
                <a:path w="273050" h="273050">
                  <a:moveTo>
                    <a:pt x="0" y="136499"/>
                  </a:moveTo>
                  <a:lnTo>
                    <a:pt x="6958" y="93359"/>
                  </a:lnTo>
                  <a:lnTo>
                    <a:pt x="26336" y="55889"/>
                  </a:lnTo>
                  <a:lnTo>
                    <a:pt x="55884" y="26339"/>
                  </a:lnTo>
                  <a:lnTo>
                    <a:pt x="93355" y="6959"/>
                  </a:lnTo>
                  <a:lnTo>
                    <a:pt x="136499" y="0"/>
                  </a:lnTo>
                  <a:lnTo>
                    <a:pt x="188736" y="10399"/>
                  </a:lnTo>
                  <a:lnTo>
                    <a:pt x="233019" y="39999"/>
                  </a:lnTo>
                  <a:lnTo>
                    <a:pt x="262609" y="84274"/>
                  </a:lnTo>
                  <a:lnTo>
                    <a:pt x="272999" y="136499"/>
                  </a:lnTo>
                  <a:lnTo>
                    <a:pt x="266040" y="179649"/>
                  </a:lnTo>
                  <a:lnTo>
                    <a:pt x="246663" y="217120"/>
                  </a:lnTo>
                  <a:lnTo>
                    <a:pt x="217114" y="246666"/>
                  </a:lnTo>
                  <a:lnTo>
                    <a:pt x="179644" y="266041"/>
                  </a:lnTo>
                  <a:lnTo>
                    <a:pt x="136499" y="272999"/>
                  </a:lnTo>
                  <a:lnTo>
                    <a:pt x="93355" y="266041"/>
                  </a:lnTo>
                  <a:lnTo>
                    <a:pt x="55884" y="246666"/>
                  </a:lnTo>
                  <a:lnTo>
                    <a:pt x="26336" y="217120"/>
                  </a:lnTo>
                  <a:lnTo>
                    <a:pt x="6958" y="179649"/>
                  </a:lnTo>
                  <a:lnTo>
                    <a:pt x="0" y="136499"/>
                  </a:lnTo>
                  <a:close/>
                </a:path>
              </a:pathLst>
            </a:custGeom>
            <a:ln w="28574">
              <a:solidFill>
                <a:srgbClr val="FFD800"/>
              </a:solidFill>
            </a:ln>
          </p:spPr>
          <p:txBody>
            <a:bodyPr wrap="square" lIns="0" tIns="0" rIns="0" bIns="0" rtlCol="0"/>
            <a:lstStyle/>
            <a:p>
              <a:endParaRPr sz="2400" dirty="0"/>
            </a:p>
          </p:txBody>
        </p:sp>
        <p:sp>
          <p:nvSpPr>
            <p:cNvPr id="42" name="object 42"/>
            <p:cNvSpPr/>
            <p:nvPr/>
          </p:nvSpPr>
          <p:spPr>
            <a:xfrm>
              <a:off x="1303812" y="2910719"/>
              <a:ext cx="273050" cy="273050"/>
            </a:xfrm>
            <a:custGeom>
              <a:avLst/>
              <a:gdLst/>
              <a:ahLst/>
              <a:cxnLst/>
              <a:rect l="l" t="t" r="r" b="b"/>
              <a:pathLst>
                <a:path w="273050" h="273050">
                  <a:moveTo>
                    <a:pt x="136499" y="272999"/>
                  </a:moveTo>
                  <a:lnTo>
                    <a:pt x="93355" y="266041"/>
                  </a:lnTo>
                  <a:lnTo>
                    <a:pt x="55884" y="246666"/>
                  </a:lnTo>
                  <a:lnTo>
                    <a:pt x="26336" y="217120"/>
                  </a:lnTo>
                  <a:lnTo>
                    <a:pt x="6958" y="179649"/>
                  </a:lnTo>
                  <a:lnTo>
                    <a:pt x="0" y="136499"/>
                  </a:lnTo>
                  <a:lnTo>
                    <a:pt x="6958" y="93359"/>
                  </a:lnTo>
                  <a:lnTo>
                    <a:pt x="26336" y="55889"/>
                  </a:lnTo>
                  <a:lnTo>
                    <a:pt x="55884" y="26339"/>
                  </a:lnTo>
                  <a:lnTo>
                    <a:pt x="93355" y="6959"/>
                  </a:lnTo>
                  <a:lnTo>
                    <a:pt x="136499" y="0"/>
                  </a:lnTo>
                  <a:lnTo>
                    <a:pt x="163252" y="2649"/>
                  </a:lnTo>
                  <a:lnTo>
                    <a:pt x="212228" y="22949"/>
                  </a:lnTo>
                  <a:lnTo>
                    <a:pt x="250065" y="60787"/>
                  </a:lnTo>
                  <a:lnTo>
                    <a:pt x="270352" y="109749"/>
                  </a:lnTo>
                  <a:lnTo>
                    <a:pt x="272999" y="136499"/>
                  </a:lnTo>
                  <a:lnTo>
                    <a:pt x="266040" y="179649"/>
                  </a:lnTo>
                  <a:lnTo>
                    <a:pt x="246662" y="217120"/>
                  </a:lnTo>
                  <a:lnTo>
                    <a:pt x="217113" y="246666"/>
                  </a:lnTo>
                  <a:lnTo>
                    <a:pt x="179643" y="266041"/>
                  </a:lnTo>
                  <a:lnTo>
                    <a:pt x="136499" y="272999"/>
                  </a:lnTo>
                  <a:close/>
                </a:path>
              </a:pathLst>
            </a:custGeom>
            <a:solidFill>
              <a:srgbClr val="EFEFEF"/>
            </a:solidFill>
          </p:spPr>
          <p:txBody>
            <a:bodyPr wrap="square" lIns="0" tIns="0" rIns="0" bIns="0" rtlCol="0"/>
            <a:lstStyle/>
            <a:p>
              <a:endParaRPr sz="2400" dirty="0"/>
            </a:p>
          </p:txBody>
        </p:sp>
        <p:sp>
          <p:nvSpPr>
            <p:cNvPr id="43" name="object 43"/>
            <p:cNvSpPr/>
            <p:nvPr/>
          </p:nvSpPr>
          <p:spPr>
            <a:xfrm>
              <a:off x="1303812" y="2910719"/>
              <a:ext cx="273050" cy="273050"/>
            </a:xfrm>
            <a:custGeom>
              <a:avLst/>
              <a:gdLst/>
              <a:ahLst/>
              <a:cxnLst/>
              <a:rect l="l" t="t" r="r" b="b"/>
              <a:pathLst>
                <a:path w="273050" h="273050">
                  <a:moveTo>
                    <a:pt x="0" y="136499"/>
                  </a:moveTo>
                  <a:lnTo>
                    <a:pt x="6958" y="93359"/>
                  </a:lnTo>
                  <a:lnTo>
                    <a:pt x="26336" y="55889"/>
                  </a:lnTo>
                  <a:lnTo>
                    <a:pt x="55884" y="26339"/>
                  </a:lnTo>
                  <a:lnTo>
                    <a:pt x="93355" y="6959"/>
                  </a:lnTo>
                  <a:lnTo>
                    <a:pt x="136499" y="0"/>
                  </a:lnTo>
                  <a:lnTo>
                    <a:pt x="188734" y="10399"/>
                  </a:lnTo>
                  <a:lnTo>
                    <a:pt x="233019" y="39999"/>
                  </a:lnTo>
                  <a:lnTo>
                    <a:pt x="262608" y="84274"/>
                  </a:lnTo>
                  <a:lnTo>
                    <a:pt x="272999" y="136499"/>
                  </a:lnTo>
                  <a:lnTo>
                    <a:pt x="266040" y="179649"/>
                  </a:lnTo>
                  <a:lnTo>
                    <a:pt x="246662" y="217120"/>
                  </a:lnTo>
                  <a:lnTo>
                    <a:pt x="217113" y="246666"/>
                  </a:lnTo>
                  <a:lnTo>
                    <a:pt x="179643" y="266041"/>
                  </a:lnTo>
                  <a:lnTo>
                    <a:pt x="136499" y="272999"/>
                  </a:lnTo>
                  <a:lnTo>
                    <a:pt x="93355" y="266041"/>
                  </a:lnTo>
                  <a:lnTo>
                    <a:pt x="55884" y="246666"/>
                  </a:lnTo>
                  <a:lnTo>
                    <a:pt x="26336" y="217120"/>
                  </a:lnTo>
                  <a:lnTo>
                    <a:pt x="6958" y="179649"/>
                  </a:lnTo>
                  <a:lnTo>
                    <a:pt x="0" y="136499"/>
                  </a:lnTo>
                  <a:close/>
                </a:path>
              </a:pathLst>
            </a:custGeom>
            <a:ln w="28574">
              <a:solidFill>
                <a:srgbClr val="FFD800"/>
              </a:solidFill>
            </a:ln>
          </p:spPr>
          <p:txBody>
            <a:bodyPr wrap="square" lIns="0" tIns="0" rIns="0" bIns="0" rtlCol="0"/>
            <a:lstStyle/>
            <a:p>
              <a:endParaRPr sz="2400" dirty="0"/>
            </a:p>
          </p:txBody>
        </p:sp>
        <p:sp>
          <p:nvSpPr>
            <p:cNvPr id="44" name="object 44"/>
            <p:cNvSpPr/>
            <p:nvPr/>
          </p:nvSpPr>
          <p:spPr>
            <a:xfrm>
              <a:off x="957783" y="323596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0" y="22928"/>
                  </a:lnTo>
                  <a:lnTo>
                    <a:pt x="250066"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FEFEF"/>
            </a:solidFill>
          </p:spPr>
          <p:txBody>
            <a:bodyPr wrap="square" lIns="0" tIns="0" rIns="0" bIns="0" rtlCol="0"/>
            <a:lstStyle/>
            <a:p>
              <a:endParaRPr sz="2400" dirty="0"/>
            </a:p>
          </p:txBody>
        </p:sp>
        <p:sp>
          <p:nvSpPr>
            <p:cNvPr id="45" name="object 45"/>
            <p:cNvSpPr/>
            <p:nvPr/>
          </p:nvSpPr>
          <p:spPr>
            <a:xfrm>
              <a:off x="1293912" y="323596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2" y="2646"/>
                  </a:lnTo>
                  <a:lnTo>
                    <a:pt x="212228"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174F85"/>
            </a:solidFill>
          </p:spPr>
          <p:txBody>
            <a:bodyPr wrap="square" lIns="0" tIns="0" rIns="0" bIns="0" rtlCol="0"/>
            <a:lstStyle/>
            <a:p>
              <a:endParaRPr sz="2400" dirty="0"/>
            </a:p>
          </p:txBody>
        </p:sp>
        <p:sp>
          <p:nvSpPr>
            <p:cNvPr id="46" name="object 46"/>
            <p:cNvSpPr/>
            <p:nvPr/>
          </p:nvSpPr>
          <p:spPr>
            <a:xfrm>
              <a:off x="1630039" y="323596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0" y="22928"/>
                  </a:lnTo>
                  <a:lnTo>
                    <a:pt x="250066"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FEFEF"/>
            </a:solidFill>
          </p:spPr>
          <p:txBody>
            <a:bodyPr wrap="square" lIns="0" tIns="0" rIns="0" bIns="0" rtlCol="0"/>
            <a:lstStyle/>
            <a:p>
              <a:endParaRPr sz="2400" dirty="0"/>
            </a:p>
          </p:txBody>
        </p:sp>
        <p:sp>
          <p:nvSpPr>
            <p:cNvPr id="47" name="object 47"/>
            <p:cNvSpPr/>
            <p:nvPr/>
          </p:nvSpPr>
          <p:spPr>
            <a:xfrm>
              <a:off x="1966168" y="2927494"/>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3" y="2646"/>
                  </a:lnTo>
                  <a:lnTo>
                    <a:pt x="212229"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000000"/>
            </a:solidFill>
          </p:spPr>
          <p:txBody>
            <a:bodyPr wrap="square" lIns="0" tIns="0" rIns="0" bIns="0" rtlCol="0"/>
            <a:lstStyle/>
            <a:p>
              <a:endParaRPr sz="2400" dirty="0"/>
            </a:p>
          </p:txBody>
        </p:sp>
        <p:sp>
          <p:nvSpPr>
            <p:cNvPr id="48" name="object 48"/>
            <p:cNvSpPr/>
            <p:nvPr/>
          </p:nvSpPr>
          <p:spPr>
            <a:xfrm>
              <a:off x="1966163" y="2927502"/>
              <a:ext cx="609600" cy="581660"/>
            </a:xfrm>
            <a:custGeom>
              <a:avLst/>
              <a:gdLst/>
              <a:ahLst/>
              <a:cxnLst/>
              <a:rect l="l" t="t" r="r" b="b"/>
              <a:pathLst>
                <a:path w="609600" h="581660">
                  <a:moveTo>
                    <a:pt x="272999" y="444969"/>
                  </a:moveTo>
                  <a:lnTo>
                    <a:pt x="262610" y="392734"/>
                  </a:lnTo>
                  <a:lnTo>
                    <a:pt x="233019" y="348449"/>
                  </a:lnTo>
                  <a:lnTo>
                    <a:pt x="188734" y="318858"/>
                  </a:lnTo>
                  <a:lnTo>
                    <a:pt x="136499" y="308470"/>
                  </a:lnTo>
                  <a:lnTo>
                    <a:pt x="93357" y="315429"/>
                  </a:lnTo>
                  <a:lnTo>
                    <a:pt x="55880" y="334810"/>
                  </a:lnTo>
                  <a:lnTo>
                    <a:pt x="26339" y="364350"/>
                  </a:lnTo>
                  <a:lnTo>
                    <a:pt x="6959" y="401828"/>
                  </a:lnTo>
                  <a:lnTo>
                    <a:pt x="0" y="444969"/>
                  </a:lnTo>
                  <a:lnTo>
                    <a:pt x="6959" y="488111"/>
                  </a:lnTo>
                  <a:lnTo>
                    <a:pt x="26339" y="525576"/>
                  </a:lnTo>
                  <a:lnTo>
                    <a:pt x="55880" y="555129"/>
                  </a:lnTo>
                  <a:lnTo>
                    <a:pt x="93357" y="574509"/>
                  </a:lnTo>
                  <a:lnTo>
                    <a:pt x="136499" y="581469"/>
                  </a:lnTo>
                  <a:lnTo>
                    <a:pt x="179641" y="574509"/>
                  </a:lnTo>
                  <a:lnTo>
                    <a:pt x="217119" y="555129"/>
                  </a:lnTo>
                  <a:lnTo>
                    <a:pt x="246659" y="525576"/>
                  </a:lnTo>
                  <a:lnTo>
                    <a:pt x="266039" y="488111"/>
                  </a:lnTo>
                  <a:lnTo>
                    <a:pt x="272999" y="444969"/>
                  </a:lnTo>
                  <a:close/>
                </a:path>
                <a:path w="609600" h="581660">
                  <a:moveTo>
                    <a:pt x="609130" y="136499"/>
                  </a:moveTo>
                  <a:lnTo>
                    <a:pt x="598741" y="84264"/>
                  </a:lnTo>
                  <a:lnTo>
                    <a:pt x="569150" y="39966"/>
                  </a:lnTo>
                  <a:lnTo>
                    <a:pt x="524865" y="10388"/>
                  </a:lnTo>
                  <a:lnTo>
                    <a:pt x="472630" y="0"/>
                  </a:lnTo>
                  <a:lnTo>
                    <a:pt x="429475" y="6959"/>
                  </a:lnTo>
                  <a:lnTo>
                    <a:pt x="392010" y="26327"/>
                  </a:lnTo>
                  <a:lnTo>
                    <a:pt x="362458" y="55880"/>
                  </a:lnTo>
                  <a:lnTo>
                    <a:pt x="343090" y="93345"/>
                  </a:lnTo>
                  <a:lnTo>
                    <a:pt x="336130" y="136499"/>
                  </a:lnTo>
                  <a:lnTo>
                    <a:pt x="343090" y="179641"/>
                  </a:lnTo>
                  <a:lnTo>
                    <a:pt x="362458" y="217106"/>
                  </a:lnTo>
                  <a:lnTo>
                    <a:pt x="392010" y="246659"/>
                  </a:lnTo>
                  <a:lnTo>
                    <a:pt x="429475" y="266039"/>
                  </a:lnTo>
                  <a:lnTo>
                    <a:pt x="472630" y="272999"/>
                  </a:lnTo>
                  <a:lnTo>
                    <a:pt x="515772" y="266039"/>
                  </a:lnTo>
                  <a:lnTo>
                    <a:pt x="553250" y="246659"/>
                  </a:lnTo>
                  <a:lnTo>
                    <a:pt x="582790" y="217106"/>
                  </a:lnTo>
                  <a:lnTo>
                    <a:pt x="602170" y="179641"/>
                  </a:lnTo>
                  <a:lnTo>
                    <a:pt x="609130" y="136499"/>
                  </a:lnTo>
                  <a:close/>
                </a:path>
              </a:pathLst>
            </a:custGeom>
            <a:solidFill>
              <a:srgbClr val="EFEFEF"/>
            </a:solidFill>
          </p:spPr>
          <p:txBody>
            <a:bodyPr wrap="square" lIns="0" tIns="0" rIns="0" bIns="0" rtlCol="0"/>
            <a:lstStyle/>
            <a:p>
              <a:endParaRPr sz="2400" dirty="0"/>
            </a:p>
          </p:txBody>
        </p:sp>
        <p:sp>
          <p:nvSpPr>
            <p:cNvPr id="49" name="object 49"/>
            <p:cNvSpPr/>
            <p:nvPr/>
          </p:nvSpPr>
          <p:spPr>
            <a:xfrm>
              <a:off x="2302295" y="323596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3" y="22928"/>
                  </a:lnTo>
                  <a:lnTo>
                    <a:pt x="250070" y="60766"/>
                  </a:lnTo>
                  <a:lnTo>
                    <a:pt x="270353" y="109745"/>
                  </a:lnTo>
                  <a:lnTo>
                    <a:pt x="272999" y="136499"/>
                  </a:lnTo>
                  <a:lnTo>
                    <a:pt x="266041" y="179639"/>
                  </a:lnTo>
                  <a:lnTo>
                    <a:pt x="246666" y="217109"/>
                  </a:lnTo>
                  <a:lnTo>
                    <a:pt x="217120" y="246659"/>
                  </a:lnTo>
                  <a:lnTo>
                    <a:pt x="179649" y="266039"/>
                  </a:lnTo>
                  <a:lnTo>
                    <a:pt x="136499" y="272999"/>
                  </a:lnTo>
                  <a:close/>
                </a:path>
              </a:pathLst>
            </a:custGeom>
            <a:solidFill>
              <a:srgbClr val="EDEDED"/>
            </a:solidFill>
          </p:spPr>
          <p:txBody>
            <a:bodyPr wrap="square" lIns="0" tIns="0" rIns="0" bIns="0" rtlCol="0"/>
            <a:lstStyle/>
            <a:p>
              <a:endParaRPr sz="2400" dirty="0"/>
            </a:p>
          </p:txBody>
        </p:sp>
      </p:grpSp>
      <p:sp>
        <p:nvSpPr>
          <p:cNvPr id="50" name="object 50"/>
          <p:cNvSpPr/>
          <p:nvPr/>
        </p:nvSpPr>
        <p:spPr>
          <a:xfrm>
            <a:off x="1290244" y="2213565"/>
            <a:ext cx="364067" cy="364067"/>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4" y="2647"/>
                </a:lnTo>
                <a:lnTo>
                  <a:pt x="212230" y="22934"/>
                </a:lnTo>
                <a:lnTo>
                  <a:pt x="250066" y="60769"/>
                </a:lnTo>
                <a:lnTo>
                  <a:pt x="270352" y="109745"/>
                </a:lnTo>
                <a:lnTo>
                  <a:pt x="272999" y="136499"/>
                </a:lnTo>
                <a:lnTo>
                  <a:pt x="266040" y="179644"/>
                </a:lnTo>
                <a:lnTo>
                  <a:pt x="246663" y="217114"/>
                </a:lnTo>
                <a:lnTo>
                  <a:pt x="217114" y="246663"/>
                </a:lnTo>
                <a:lnTo>
                  <a:pt x="179644" y="266040"/>
                </a:lnTo>
                <a:lnTo>
                  <a:pt x="136499" y="272999"/>
                </a:lnTo>
                <a:close/>
              </a:path>
            </a:pathLst>
          </a:custGeom>
          <a:solidFill>
            <a:srgbClr val="EDEDED"/>
          </a:solidFill>
        </p:spPr>
        <p:txBody>
          <a:bodyPr wrap="square" lIns="0" tIns="0" rIns="0" bIns="0" rtlCol="0"/>
          <a:lstStyle/>
          <a:p>
            <a:endParaRPr sz="2400" dirty="0"/>
          </a:p>
        </p:txBody>
      </p:sp>
      <p:sp>
        <p:nvSpPr>
          <p:cNvPr id="51" name="object 51"/>
          <p:cNvSpPr/>
          <p:nvPr/>
        </p:nvSpPr>
        <p:spPr>
          <a:xfrm>
            <a:off x="1738416" y="2213565"/>
            <a:ext cx="364067" cy="364067"/>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2" y="2647"/>
                </a:lnTo>
                <a:lnTo>
                  <a:pt x="212228" y="22934"/>
                </a:lnTo>
                <a:lnTo>
                  <a:pt x="250065" y="60769"/>
                </a:lnTo>
                <a:lnTo>
                  <a:pt x="270352" y="109745"/>
                </a:lnTo>
                <a:lnTo>
                  <a:pt x="272999" y="136499"/>
                </a:lnTo>
                <a:lnTo>
                  <a:pt x="266040" y="179644"/>
                </a:lnTo>
                <a:lnTo>
                  <a:pt x="246662" y="217114"/>
                </a:lnTo>
                <a:lnTo>
                  <a:pt x="217113" y="246663"/>
                </a:lnTo>
                <a:lnTo>
                  <a:pt x="179643" y="266040"/>
                </a:lnTo>
                <a:lnTo>
                  <a:pt x="136499" y="272999"/>
                </a:lnTo>
                <a:close/>
              </a:path>
            </a:pathLst>
          </a:custGeom>
          <a:solidFill>
            <a:srgbClr val="EDEDED"/>
          </a:solidFill>
        </p:spPr>
        <p:txBody>
          <a:bodyPr wrap="square" lIns="0" tIns="0" rIns="0" bIns="0" rtlCol="0"/>
          <a:lstStyle/>
          <a:p>
            <a:endParaRPr sz="2400" dirty="0"/>
          </a:p>
        </p:txBody>
      </p:sp>
      <p:grpSp>
        <p:nvGrpSpPr>
          <p:cNvPr id="52" name="object 52"/>
          <p:cNvGrpSpPr/>
          <p:nvPr/>
        </p:nvGrpSpPr>
        <p:grpSpPr>
          <a:xfrm>
            <a:off x="2180235" y="2207215"/>
            <a:ext cx="376767" cy="376767"/>
            <a:chOff x="1635176" y="1655411"/>
            <a:chExt cx="282575" cy="282575"/>
          </a:xfrm>
        </p:grpSpPr>
        <p:sp>
          <p:nvSpPr>
            <p:cNvPr id="53" name="object 53"/>
            <p:cNvSpPr/>
            <p:nvPr/>
          </p:nvSpPr>
          <p:spPr>
            <a:xfrm>
              <a:off x="1639939" y="1660174"/>
              <a:ext cx="273050" cy="273050"/>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4" y="2647"/>
                  </a:lnTo>
                  <a:lnTo>
                    <a:pt x="212230" y="22934"/>
                  </a:lnTo>
                  <a:lnTo>
                    <a:pt x="250066" y="60769"/>
                  </a:lnTo>
                  <a:lnTo>
                    <a:pt x="270352" y="109745"/>
                  </a:lnTo>
                  <a:lnTo>
                    <a:pt x="272999" y="136499"/>
                  </a:lnTo>
                  <a:lnTo>
                    <a:pt x="266040" y="179644"/>
                  </a:lnTo>
                  <a:lnTo>
                    <a:pt x="246663" y="217114"/>
                  </a:lnTo>
                  <a:lnTo>
                    <a:pt x="217114" y="246663"/>
                  </a:lnTo>
                  <a:lnTo>
                    <a:pt x="179644" y="266040"/>
                  </a:lnTo>
                  <a:lnTo>
                    <a:pt x="136499" y="272999"/>
                  </a:lnTo>
                  <a:close/>
                </a:path>
              </a:pathLst>
            </a:custGeom>
            <a:solidFill>
              <a:srgbClr val="EDEDED"/>
            </a:solidFill>
          </p:spPr>
          <p:txBody>
            <a:bodyPr wrap="square" lIns="0" tIns="0" rIns="0" bIns="0" rtlCol="0"/>
            <a:lstStyle/>
            <a:p>
              <a:endParaRPr sz="2400" dirty="0"/>
            </a:p>
          </p:txBody>
        </p:sp>
        <p:sp>
          <p:nvSpPr>
            <p:cNvPr id="54" name="object 54"/>
            <p:cNvSpPr/>
            <p:nvPr/>
          </p:nvSpPr>
          <p:spPr>
            <a:xfrm>
              <a:off x="1639939" y="1660174"/>
              <a:ext cx="273050" cy="273050"/>
            </a:xfrm>
            <a:custGeom>
              <a:avLst/>
              <a:gdLst/>
              <a:ahLst/>
              <a:cxnLst/>
              <a:rect l="l" t="t" r="r" b="b"/>
              <a:pathLst>
                <a:path w="273050" h="273050">
                  <a:moveTo>
                    <a:pt x="0" y="136499"/>
                  </a:moveTo>
                  <a:lnTo>
                    <a:pt x="6958" y="93355"/>
                  </a:lnTo>
                  <a:lnTo>
                    <a:pt x="26336" y="55884"/>
                  </a:lnTo>
                  <a:lnTo>
                    <a:pt x="55884" y="26336"/>
                  </a:lnTo>
                  <a:lnTo>
                    <a:pt x="93355" y="6958"/>
                  </a:lnTo>
                  <a:lnTo>
                    <a:pt x="136499" y="0"/>
                  </a:lnTo>
                  <a:lnTo>
                    <a:pt x="188736" y="10390"/>
                  </a:lnTo>
                  <a:lnTo>
                    <a:pt x="233019" y="39979"/>
                  </a:lnTo>
                  <a:lnTo>
                    <a:pt x="262609" y="84262"/>
                  </a:lnTo>
                  <a:lnTo>
                    <a:pt x="272999" y="136499"/>
                  </a:lnTo>
                  <a:lnTo>
                    <a:pt x="266040" y="179644"/>
                  </a:lnTo>
                  <a:lnTo>
                    <a:pt x="246663" y="217114"/>
                  </a:lnTo>
                  <a:lnTo>
                    <a:pt x="217114" y="246663"/>
                  </a:lnTo>
                  <a:lnTo>
                    <a:pt x="179644" y="266040"/>
                  </a:lnTo>
                  <a:lnTo>
                    <a:pt x="136499" y="272999"/>
                  </a:lnTo>
                  <a:lnTo>
                    <a:pt x="93355" y="266040"/>
                  </a:lnTo>
                  <a:lnTo>
                    <a:pt x="55884" y="246663"/>
                  </a:lnTo>
                  <a:lnTo>
                    <a:pt x="26336" y="217114"/>
                  </a:lnTo>
                  <a:lnTo>
                    <a:pt x="6958" y="179644"/>
                  </a:lnTo>
                  <a:lnTo>
                    <a:pt x="0" y="136499"/>
                  </a:lnTo>
                  <a:close/>
                </a:path>
              </a:pathLst>
            </a:custGeom>
            <a:ln w="9524">
              <a:solidFill>
                <a:srgbClr val="EDEDED"/>
              </a:solidFill>
            </a:ln>
          </p:spPr>
          <p:txBody>
            <a:bodyPr wrap="square" lIns="0" tIns="0" rIns="0" bIns="0" rtlCol="0"/>
            <a:lstStyle/>
            <a:p>
              <a:endParaRPr sz="2400" dirty="0"/>
            </a:p>
          </p:txBody>
        </p:sp>
      </p:grpSp>
      <p:sp>
        <p:nvSpPr>
          <p:cNvPr id="55" name="object 55"/>
          <p:cNvSpPr/>
          <p:nvPr/>
        </p:nvSpPr>
        <p:spPr>
          <a:xfrm>
            <a:off x="2634757" y="2213565"/>
            <a:ext cx="364067" cy="364067"/>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3" y="2647"/>
                </a:lnTo>
                <a:lnTo>
                  <a:pt x="212229" y="22934"/>
                </a:lnTo>
                <a:lnTo>
                  <a:pt x="250065" y="60769"/>
                </a:lnTo>
                <a:lnTo>
                  <a:pt x="270352" y="109745"/>
                </a:lnTo>
                <a:lnTo>
                  <a:pt x="272999" y="136499"/>
                </a:lnTo>
                <a:lnTo>
                  <a:pt x="266040" y="179644"/>
                </a:lnTo>
                <a:lnTo>
                  <a:pt x="246662" y="217114"/>
                </a:lnTo>
                <a:lnTo>
                  <a:pt x="217113" y="246663"/>
                </a:lnTo>
                <a:lnTo>
                  <a:pt x="179643" y="266040"/>
                </a:lnTo>
                <a:lnTo>
                  <a:pt x="136499" y="272999"/>
                </a:lnTo>
                <a:close/>
              </a:path>
            </a:pathLst>
          </a:custGeom>
          <a:solidFill>
            <a:srgbClr val="EDEDED"/>
          </a:solidFill>
        </p:spPr>
        <p:txBody>
          <a:bodyPr wrap="square" lIns="0" tIns="0" rIns="0" bIns="0" rtlCol="0"/>
          <a:lstStyle/>
          <a:p>
            <a:endParaRPr sz="2400" dirty="0"/>
          </a:p>
        </p:txBody>
      </p:sp>
      <p:sp>
        <p:nvSpPr>
          <p:cNvPr id="56" name="object 56"/>
          <p:cNvSpPr/>
          <p:nvPr/>
        </p:nvSpPr>
        <p:spPr>
          <a:xfrm>
            <a:off x="3082927" y="2213565"/>
            <a:ext cx="364067" cy="364067"/>
          </a:xfrm>
          <a:custGeom>
            <a:avLst/>
            <a:gdLst/>
            <a:ahLst/>
            <a:cxnLst/>
            <a:rect l="l" t="t" r="r" b="b"/>
            <a:pathLst>
              <a:path w="273050" h="273050">
                <a:moveTo>
                  <a:pt x="136499" y="272999"/>
                </a:moveTo>
                <a:lnTo>
                  <a:pt x="93355" y="266040"/>
                </a:lnTo>
                <a:lnTo>
                  <a:pt x="55884" y="246663"/>
                </a:lnTo>
                <a:lnTo>
                  <a:pt x="26336" y="217114"/>
                </a:lnTo>
                <a:lnTo>
                  <a:pt x="6958" y="179644"/>
                </a:lnTo>
                <a:lnTo>
                  <a:pt x="0" y="136499"/>
                </a:lnTo>
                <a:lnTo>
                  <a:pt x="6958" y="93355"/>
                </a:lnTo>
                <a:lnTo>
                  <a:pt x="26336" y="55884"/>
                </a:lnTo>
                <a:lnTo>
                  <a:pt x="55884" y="26336"/>
                </a:lnTo>
                <a:lnTo>
                  <a:pt x="93355" y="6958"/>
                </a:lnTo>
                <a:lnTo>
                  <a:pt x="136499" y="0"/>
                </a:lnTo>
                <a:lnTo>
                  <a:pt x="163254" y="2647"/>
                </a:lnTo>
                <a:lnTo>
                  <a:pt x="212233" y="22934"/>
                </a:lnTo>
                <a:lnTo>
                  <a:pt x="250070" y="60769"/>
                </a:lnTo>
                <a:lnTo>
                  <a:pt x="270353" y="109745"/>
                </a:lnTo>
                <a:lnTo>
                  <a:pt x="272999" y="136499"/>
                </a:lnTo>
                <a:lnTo>
                  <a:pt x="266041" y="179644"/>
                </a:lnTo>
                <a:lnTo>
                  <a:pt x="246666" y="217114"/>
                </a:lnTo>
                <a:lnTo>
                  <a:pt x="217120" y="246663"/>
                </a:lnTo>
                <a:lnTo>
                  <a:pt x="179649" y="266040"/>
                </a:lnTo>
                <a:lnTo>
                  <a:pt x="136499" y="272999"/>
                </a:lnTo>
                <a:close/>
              </a:path>
            </a:pathLst>
          </a:custGeom>
          <a:solidFill>
            <a:srgbClr val="EDEDED"/>
          </a:solidFill>
        </p:spPr>
        <p:txBody>
          <a:bodyPr wrap="square" lIns="0" tIns="0" rIns="0" bIns="0" rtlCol="0"/>
          <a:lstStyle/>
          <a:p>
            <a:endParaRPr sz="2400" dirty="0"/>
          </a:p>
        </p:txBody>
      </p:sp>
      <p:sp>
        <p:nvSpPr>
          <p:cNvPr id="57" name="object 57"/>
          <p:cNvSpPr/>
          <p:nvPr/>
        </p:nvSpPr>
        <p:spPr>
          <a:xfrm>
            <a:off x="3531091" y="2213576"/>
            <a:ext cx="364067" cy="1192953"/>
          </a:xfrm>
          <a:custGeom>
            <a:avLst/>
            <a:gdLst/>
            <a:ahLst/>
            <a:cxnLst/>
            <a:rect l="l" t="t" r="r" b="b"/>
            <a:pathLst>
              <a:path w="273050" h="894714">
                <a:moveTo>
                  <a:pt x="272999" y="757707"/>
                </a:moveTo>
                <a:lnTo>
                  <a:pt x="262610" y="705472"/>
                </a:lnTo>
                <a:lnTo>
                  <a:pt x="233019" y="661187"/>
                </a:lnTo>
                <a:lnTo>
                  <a:pt x="188734" y="631596"/>
                </a:lnTo>
                <a:lnTo>
                  <a:pt x="136499" y="621207"/>
                </a:lnTo>
                <a:lnTo>
                  <a:pt x="93357" y="628167"/>
                </a:lnTo>
                <a:lnTo>
                  <a:pt x="55880" y="647534"/>
                </a:lnTo>
                <a:lnTo>
                  <a:pt x="26339" y="677087"/>
                </a:lnTo>
                <a:lnTo>
                  <a:pt x="6959" y="714565"/>
                </a:lnTo>
                <a:lnTo>
                  <a:pt x="0" y="757707"/>
                </a:lnTo>
                <a:lnTo>
                  <a:pt x="6959" y="800849"/>
                </a:lnTo>
                <a:lnTo>
                  <a:pt x="26339" y="838314"/>
                </a:lnTo>
                <a:lnTo>
                  <a:pt x="55880" y="867854"/>
                </a:lnTo>
                <a:lnTo>
                  <a:pt x="93357" y="887234"/>
                </a:lnTo>
                <a:lnTo>
                  <a:pt x="136499" y="894194"/>
                </a:lnTo>
                <a:lnTo>
                  <a:pt x="179641" y="887234"/>
                </a:lnTo>
                <a:lnTo>
                  <a:pt x="217119" y="867854"/>
                </a:lnTo>
                <a:lnTo>
                  <a:pt x="246659" y="838314"/>
                </a:lnTo>
                <a:lnTo>
                  <a:pt x="266039" y="800849"/>
                </a:lnTo>
                <a:lnTo>
                  <a:pt x="272999" y="757707"/>
                </a:lnTo>
                <a:close/>
              </a:path>
              <a:path w="273050" h="894714">
                <a:moveTo>
                  <a:pt x="272999" y="444969"/>
                </a:moveTo>
                <a:lnTo>
                  <a:pt x="262610" y="392734"/>
                </a:lnTo>
                <a:lnTo>
                  <a:pt x="233019" y="348449"/>
                </a:lnTo>
                <a:lnTo>
                  <a:pt x="188734" y="318858"/>
                </a:lnTo>
                <a:lnTo>
                  <a:pt x="136499" y="308470"/>
                </a:lnTo>
                <a:lnTo>
                  <a:pt x="93357" y="315429"/>
                </a:lnTo>
                <a:lnTo>
                  <a:pt x="55880" y="334810"/>
                </a:lnTo>
                <a:lnTo>
                  <a:pt x="26339" y="364363"/>
                </a:lnTo>
                <a:lnTo>
                  <a:pt x="6959" y="401828"/>
                </a:lnTo>
                <a:lnTo>
                  <a:pt x="0" y="444969"/>
                </a:lnTo>
                <a:lnTo>
                  <a:pt x="6959" y="488111"/>
                </a:lnTo>
                <a:lnTo>
                  <a:pt x="26339" y="525589"/>
                </a:lnTo>
                <a:lnTo>
                  <a:pt x="55880" y="555129"/>
                </a:lnTo>
                <a:lnTo>
                  <a:pt x="93357" y="574509"/>
                </a:lnTo>
                <a:lnTo>
                  <a:pt x="136499" y="581469"/>
                </a:lnTo>
                <a:lnTo>
                  <a:pt x="179641" y="574509"/>
                </a:lnTo>
                <a:lnTo>
                  <a:pt x="217119" y="555129"/>
                </a:lnTo>
                <a:lnTo>
                  <a:pt x="246659" y="525589"/>
                </a:lnTo>
                <a:lnTo>
                  <a:pt x="266039" y="488111"/>
                </a:lnTo>
                <a:lnTo>
                  <a:pt x="272999" y="444969"/>
                </a:lnTo>
                <a:close/>
              </a:path>
              <a:path w="273050" h="894714">
                <a:moveTo>
                  <a:pt x="272999" y="136499"/>
                </a:moveTo>
                <a:lnTo>
                  <a:pt x="262610" y="84264"/>
                </a:lnTo>
                <a:lnTo>
                  <a:pt x="233019" y="39979"/>
                </a:lnTo>
                <a:lnTo>
                  <a:pt x="188734" y="10388"/>
                </a:lnTo>
                <a:lnTo>
                  <a:pt x="136499" y="0"/>
                </a:lnTo>
                <a:lnTo>
                  <a:pt x="93357" y="6959"/>
                </a:lnTo>
                <a:lnTo>
                  <a:pt x="55880" y="26339"/>
                </a:lnTo>
                <a:lnTo>
                  <a:pt x="26339" y="55880"/>
                </a:lnTo>
                <a:lnTo>
                  <a:pt x="6959" y="93357"/>
                </a:lnTo>
                <a:lnTo>
                  <a:pt x="0" y="136499"/>
                </a:lnTo>
                <a:lnTo>
                  <a:pt x="6959" y="179641"/>
                </a:lnTo>
                <a:lnTo>
                  <a:pt x="26339" y="217119"/>
                </a:lnTo>
                <a:lnTo>
                  <a:pt x="55880" y="246659"/>
                </a:lnTo>
                <a:lnTo>
                  <a:pt x="93357" y="266039"/>
                </a:lnTo>
                <a:lnTo>
                  <a:pt x="136499" y="272999"/>
                </a:lnTo>
                <a:lnTo>
                  <a:pt x="179641" y="266039"/>
                </a:lnTo>
                <a:lnTo>
                  <a:pt x="217119" y="246659"/>
                </a:lnTo>
                <a:lnTo>
                  <a:pt x="246659" y="217119"/>
                </a:lnTo>
                <a:lnTo>
                  <a:pt x="266039" y="179641"/>
                </a:lnTo>
                <a:lnTo>
                  <a:pt x="272999" y="136499"/>
                </a:lnTo>
                <a:close/>
              </a:path>
            </a:pathLst>
          </a:custGeom>
          <a:solidFill>
            <a:srgbClr val="EDEDED"/>
          </a:solidFill>
        </p:spPr>
        <p:txBody>
          <a:bodyPr wrap="square" lIns="0" tIns="0" rIns="0" bIns="0" rtlCol="0"/>
          <a:lstStyle/>
          <a:p>
            <a:endParaRPr sz="2400" dirty="0"/>
          </a:p>
        </p:txBody>
      </p:sp>
      <p:sp>
        <p:nvSpPr>
          <p:cNvPr id="58" name="object 58"/>
          <p:cNvSpPr/>
          <p:nvPr/>
        </p:nvSpPr>
        <p:spPr>
          <a:xfrm>
            <a:off x="3082916" y="2624870"/>
            <a:ext cx="364067" cy="781473"/>
          </a:xfrm>
          <a:custGeom>
            <a:avLst/>
            <a:gdLst/>
            <a:ahLst/>
            <a:cxnLst/>
            <a:rect l="l" t="t" r="r" b="b"/>
            <a:pathLst>
              <a:path w="273050" h="586105">
                <a:moveTo>
                  <a:pt x="272999" y="449237"/>
                </a:moveTo>
                <a:lnTo>
                  <a:pt x="262610" y="397002"/>
                </a:lnTo>
                <a:lnTo>
                  <a:pt x="233032" y="352717"/>
                </a:lnTo>
                <a:lnTo>
                  <a:pt x="188734" y="323126"/>
                </a:lnTo>
                <a:lnTo>
                  <a:pt x="136499" y="312737"/>
                </a:lnTo>
                <a:lnTo>
                  <a:pt x="93357" y="319697"/>
                </a:lnTo>
                <a:lnTo>
                  <a:pt x="55880" y="339064"/>
                </a:lnTo>
                <a:lnTo>
                  <a:pt x="26339" y="368617"/>
                </a:lnTo>
                <a:lnTo>
                  <a:pt x="6959" y="406095"/>
                </a:lnTo>
                <a:lnTo>
                  <a:pt x="0" y="449237"/>
                </a:lnTo>
                <a:lnTo>
                  <a:pt x="6959" y="492379"/>
                </a:lnTo>
                <a:lnTo>
                  <a:pt x="26339" y="529844"/>
                </a:lnTo>
                <a:lnTo>
                  <a:pt x="55880" y="559384"/>
                </a:lnTo>
                <a:lnTo>
                  <a:pt x="93357" y="578764"/>
                </a:lnTo>
                <a:lnTo>
                  <a:pt x="136499" y="585724"/>
                </a:lnTo>
                <a:lnTo>
                  <a:pt x="179654" y="578764"/>
                </a:lnTo>
                <a:lnTo>
                  <a:pt x="217119" y="559384"/>
                </a:lnTo>
                <a:lnTo>
                  <a:pt x="246672" y="529844"/>
                </a:lnTo>
                <a:lnTo>
                  <a:pt x="266039" y="492379"/>
                </a:lnTo>
                <a:lnTo>
                  <a:pt x="272999" y="449237"/>
                </a:lnTo>
                <a:close/>
              </a:path>
              <a:path w="273050" h="586105">
                <a:moveTo>
                  <a:pt x="272999" y="136499"/>
                </a:moveTo>
                <a:lnTo>
                  <a:pt x="262610" y="84264"/>
                </a:lnTo>
                <a:lnTo>
                  <a:pt x="233032" y="39979"/>
                </a:lnTo>
                <a:lnTo>
                  <a:pt x="188734" y="10388"/>
                </a:lnTo>
                <a:lnTo>
                  <a:pt x="136499" y="0"/>
                </a:lnTo>
                <a:lnTo>
                  <a:pt x="93357" y="6959"/>
                </a:lnTo>
                <a:lnTo>
                  <a:pt x="55880" y="26339"/>
                </a:lnTo>
                <a:lnTo>
                  <a:pt x="26339" y="55892"/>
                </a:lnTo>
                <a:lnTo>
                  <a:pt x="6959" y="93357"/>
                </a:lnTo>
                <a:lnTo>
                  <a:pt x="0" y="136499"/>
                </a:lnTo>
                <a:lnTo>
                  <a:pt x="6959" y="179641"/>
                </a:lnTo>
                <a:lnTo>
                  <a:pt x="26339" y="217119"/>
                </a:lnTo>
                <a:lnTo>
                  <a:pt x="55880" y="246659"/>
                </a:lnTo>
                <a:lnTo>
                  <a:pt x="93357" y="266039"/>
                </a:lnTo>
                <a:lnTo>
                  <a:pt x="136499" y="272999"/>
                </a:lnTo>
                <a:lnTo>
                  <a:pt x="179654" y="266039"/>
                </a:lnTo>
                <a:lnTo>
                  <a:pt x="217119" y="246659"/>
                </a:lnTo>
                <a:lnTo>
                  <a:pt x="246672" y="217119"/>
                </a:lnTo>
                <a:lnTo>
                  <a:pt x="266039" y="179641"/>
                </a:lnTo>
                <a:lnTo>
                  <a:pt x="272999" y="136499"/>
                </a:lnTo>
                <a:close/>
              </a:path>
            </a:pathLst>
          </a:custGeom>
          <a:solidFill>
            <a:srgbClr val="EDEDED"/>
          </a:solidFill>
        </p:spPr>
        <p:txBody>
          <a:bodyPr wrap="square" lIns="0" tIns="0" rIns="0" bIns="0" rtlCol="0"/>
          <a:lstStyle/>
          <a:p>
            <a:endParaRPr sz="2400" dirty="0"/>
          </a:p>
        </p:txBody>
      </p:sp>
      <p:sp>
        <p:nvSpPr>
          <p:cNvPr id="59" name="object 59"/>
          <p:cNvSpPr/>
          <p:nvPr/>
        </p:nvSpPr>
        <p:spPr>
          <a:xfrm>
            <a:off x="3082927" y="3466859"/>
            <a:ext cx="364067" cy="364067"/>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3" y="22928"/>
                </a:lnTo>
                <a:lnTo>
                  <a:pt x="250070" y="60766"/>
                </a:lnTo>
                <a:lnTo>
                  <a:pt x="270353" y="109745"/>
                </a:lnTo>
                <a:lnTo>
                  <a:pt x="272999" y="136499"/>
                </a:lnTo>
                <a:lnTo>
                  <a:pt x="266041" y="179639"/>
                </a:lnTo>
                <a:lnTo>
                  <a:pt x="246666" y="217109"/>
                </a:lnTo>
                <a:lnTo>
                  <a:pt x="217120" y="246659"/>
                </a:lnTo>
                <a:lnTo>
                  <a:pt x="179649" y="266039"/>
                </a:lnTo>
                <a:lnTo>
                  <a:pt x="136499" y="272999"/>
                </a:lnTo>
                <a:close/>
              </a:path>
            </a:pathLst>
          </a:custGeom>
          <a:solidFill>
            <a:srgbClr val="EDEDED"/>
          </a:solidFill>
        </p:spPr>
        <p:txBody>
          <a:bodyPr wrap="square" lIns="0" tIns="0" rIns="0" bIns="0" rtlCol="0"/>
          <a:lstStyle/>
          <a:p>
            <a:endParaRPr sz="2400" dirty="0"/>
          </a:p>
        </p:txBody>
      </p:sp>
      <p:sp>
        <p:nvSpPr>
          <p:cNvPr id="60" name="object 60"/>
          <p:cNvSpPr/>
          <p:nvPr/>
        </p:nvSpPr>
        <p:spPr>
          <a:xfrm>
            <a:off x="3531092" y="3466859"/>
            <a:ext cx="364067" cy="364067"/>
          </a:xfrm>
          <a:custGeom>
            <a:avLst/>
            <a:gdLst/>
            <a:ahLst/>
            <a:cxnLst/>
            <a:rect l="l" t="t" r="r" b="b"/>
            <a:pathLst>
              <a:path w="273050" h="273050">
                <a:moveTo>
                  <a:pt x="136499" y="272999"/>
                </a:moveTo>
                <a:lnTo>
                  <a:pt x="93359" y="266039"/>
                </a:lnTo>
                <a:lnTo>
                  <a:pt x="55889" y="246659"/>
                </a:lnTo>
                <a:lnTo>
                  <a:pt x="26339" y="217109"/>
                </a:lnTo>
                <a:lnTo>
                  <a:pt x="6959" y="179639"/>
                </a:lnTo>
                <a:lnTo>
                  <a:pt x="0" y="136499"/>
                </a:lnTo>
                <a:lnTo>
                  <a:pt x="6959" y="93350"/>
                </a:lnTo>
                <a:lnTo>
                  <a:pt x="26339" y="55879"/>
                </a:lnTo>
                <a:lnTo>
                  <a:pt x="55889" y="26332"/>
                </a:lnTo>
                <a:lnTo>
                  <a:pt x="93359" y="6957"/>
                </a:lnTo>
                <a:lnTo>
                  <a:pt x="136499" y="0"/>
                </a:lnTo>
                <a:lnTo>
                  <a:pt x="163253" y="2646"/>
                </a:lnTo>
                <a:lnTo>
                  <a:pt x="212233" y="22928"/>
                </a:lnTo>
                <a:lnTo>
                  <a:pt x="250070" y="60766"/>
                </a:lnTo>
                <a:lnTo>
                  <a:pt x="270353" y="109745"/>
                </a:lnTo>
                <a:lnTo>
                  <a:pt x="272999" y="136499"/>
                </a:lnTo>
                <a:lnTo>
                  <a:pt x="266041" y="179639"/>
                </a:lnTo>
                <a:lnTo>
                  <a:pt x="246666" y="217109"/>
                </a:lnTo>
                <a:lnTo>
                  <a:pt x="217120" y="246659"/>
                </a:lnTo>
                <a:lnTo>
                  <a:pt x="179649" y="266039"/>
                </a:lnTo>
                <a:lnTo>
                  <a:pt x="136499" y="272999"/>
                </a:lnTo>
                <a:close/>
              </a:path>
            </a:pathLst>
          </a:custGeom>
          <a:solidFill>
            <a:srgbClr val="EDEDED"/>
          </a:solidFill>
        </p:spPr>
        <p:txBody>
          <a:bodyPr wrap="square" lIns="0" tIns="0" rIns="0" bIns="0" rtlCol="0"/>
          <a:lstStyle/>
          <a:p>
            <a:endParaRPr sz="2400" dirty="0"/>
          </a:p>
        </p:txBody>
      </p:sp>
      <p:sp>
        <p:nvSpPr>
          <p:cNvPr id="61" name="object 61"/>
          <p:cNvSpPr/>
          <p:nvPr/>
        </p:nvSpPr>
        <p:spPr>
          <a:xfrm>
            <a:off x="4550124" y="2170808"/>
            <a:ext cx="0" cy="4224867"/>
          </a:xfrm>
          <a:custGeom>
            <a:avLst/>
            <a:gdLst/>
            <a:ahLst/>
            <a:cxnLst/>
            <a:rect l="l" t="t" r="r" b="b"/>
            <a:pathLst>
              <a:path h="3168650">
                <a:moveTo>
                  <a:pt x="0" y="0"/>
                </a:moveTo>
                <a:lnTo>
                  <a:pt x="0" y="3168283"/>
                </a:lnTo>
              </a:path>
            </a:pathLst>
          </a:custGeom>
          <a:ln w="19049">
            <a:solidFill>
              <a:srgbClr val="424242"/>
            </a:solidFill>
          </a:ln>
        </p:spPr>
        <p:txBody>
          <a:bodyPr wrap="square" lIns="0" tIns="0" rIns="0" bIns="0" rtlCol="0"/>
          <a:lstStyle/>
          <a:p>
            <a:endParaRPr sz="2400" dirty="0"/>
          </a:p>
        </p:txBody>
      </p:sp>
      <p:sp>
        <p:nvSpPr>
          <p:cNvPr id="62" name="object 62"/>
          <p:cNvSpPr/>
          <p:nvPr/>
        </p:nvSpPr>
        <p:spPr>
          <a:xfrm>
            <a:off x="10585412" y="6177088"/>
            <a:ext cx="1606973" cy="75353"/>
          </a:xfrm>
          <a:custGeom>
            <a:avLst/>
            <a:gdLst/>
            <a:ahLst/>
            <a:cxnLst/>
            <a:rect l="l" t="t" r="r" b="b"/>
            <a:pathLst>
              <a:path w="1205229" h="56514">
                <a:moveTo>
                  <a:pt x="1204922" y="56174"/>
                </a:moveTo>
                <a:lnTo>
                  <a:pt x="22024" y="56174"/>
                </a:lnTo>
                <a:lnTo>
                  <a:pt x="12074" y="51899"/>
                </a:lnTo>
                <a:lnTo>
                  <a:pt x="4224" y="44099"/>
                </a:lnTo>
                <a:lnTo>
                  <a:pt x="0" y="34149"/>
                </a:lnTo>
                <a:lnTo>
                  <a:pt x="0" y="22049"/>
                </a:lnTo>
                <a:lnTo>
                  <a:pt x="4224" y="12774"/>
                </a:lnTo>
                <a:lnTo>
                  <a:pt x="12074" y="4999"/>
                </a:lnTo>
                <a:lnTo>
                  <a:pt x="22024" y="699"/>
                </a:lnTo>
                <a:lnTo>
                  <a:pt x="27699" y="0"/>
                </a:lnTo>
                <a:lnTo>
                  <a:pt x="1204922" y="0"/>
                </a:lnTo>
                <a:lnTo>
                  <a:pt x="1204922" y="56174"/>
                </a:lnTo>
                <a:close/>
              </a:path>
            </a:pathLst>
          </a:custGeom>
          <a:solidFill>
            <a:srgbClr val="3FA528"/>
          </a:solidFill>
        </p:spPr>
        <p:txBody>
          <a:bodyPr wrap="square" lIns="0" tIns="0" rIns="0" bIns="0" rtlCol="0"/>
          <a:lstStyle/>
          <a:p>
            <a:endParaRPr sz="2400" dirty="0"/>
          </a:p>
        </p:txBody>
      </p:sp>
      <p:sp>
        <p:nvSpPr>
          <p:cNvPr id="63" name="object 63"/>
          <p:cNvSpPr/>
          <p:nvPr/>
        </p:nvSpPr>
        <p:spPr>
          <a:xfrm>
            <a:off x="5053156" y="4647823"/>
            <a:ext cx="858520" cy="848360"/>
          </a:xfrm>
          <a:custGeom>
            <a:avLst/>
            <a:gdLst/>
            <a:ahLst/>
            <a:cxnLst/>
            <a:rect l="l" t="t" r="r" b="b"/>
            <a:pathLst>
              <a:path w="643889" h="636270">
                <a:moveTo>
                  <a:pt x="0" y="317849"/>
                </a:moveTo>
                <a:lnTo>
                  <a:pt x="3488" y="270878"/>
                </a:lnTo>
                <a:lnTo>
                  <a:pt x="13622" y="226047"/>
                </a:lnTo>
                <a:lnTo>
                  <a:pt x="29903" y="183849"/>
                </a:lnTo>
                <a:lnTo>
                  <a:pt x="51835" y="144774"/>
                </a:lnTo>
                <a:lnTo>
                  <a:pt x="78918" y="109314"/>
                </a:lnTo>
                <a:lnTo>
                  <a:pt x="110657" y="77960"/>
                </a:lnTo>
                <a:lnTo>
                  <a:pt x="146552" y="51205"/>
                </a:lnTo>
                <a:lnTo>
                  <a:pt x="186106" y="29540"/>
                </a:lnTo>
                <a:lnTo>
                  <a:pt x="228823" y="13456"/>
                </a:lnTo>
                <a:lnTo>
                  <a:pt x="274203" y="3446"/>
                </a:lnTo>
                <a:lnTo>
                  <a:pt x="321749" y="0"/>
                </a:lnTo>
                <a:lnTo>
                  <a:pt x="372383" y="3958"/>
                </a:lnTo>
                <a:lnTo>
                  <a:pt x="421317" y="15599"/>
                </a:lnTo>
                <a:lnTo>
                  <a:pt x="467687" y="34570"/>
                </a:lnTo>
                <a:lnTo>
                  <a:pt x="510628" y="60521"/>
                </a:lnTo>
                <a:lnTo>
                  <a:pt x="549273" y="93099"/>
                </a:lnTo>
                <a:lnTo>
                  <a:pt x="582238" y="131267"/>
                </a:lnTo>
                <a:lnTo>
                  <a:pt x="608501" y="173680"/>
                </a:lnTo>
                <a:lnTo>
                  <a:pt x="627705" y="219484"/>
                </a:lnTo>
                <a:lnTo>
                  <a:pt x="639490" y="267825"/>
                </a:lnTo>
                <a:lnTo>
                  <a:pt x="643498" y="317849"/>
                </a:lnTo>
                <a:lnTo>
                  <a:pt x="640010" y="364820"/>
                </a:lnTo>
                <a:lnTo>
                  <a:pt x="629876" y="409650"/>
                </a:lnTo>
                <a:lnTo>
                  <a:pt x="613594" y="451849"/>
                </a:lnTo>
                <a:lnTo>
                  <a:pt x="591663" y="490924"/>
                </a:lnTo>
                <a:lnTo>
                  <a:pt x="564579" y="526384"/>
                </a:lnTo>
                <a:lnTo>
                  <a:pt x="532841" y="557737"/>
                </a:lnTo>
                <a:lnTo>
                  <a:pt x="496946" y="584492"/>
                </a:lnTo>
                <a:lnTo>
                  <a:pt x="457391" y="606158"/>
                </a:lnTo>
                <a:lnTo>
                  <a:pt x="414675" y="622241"/>
                </a:lnTo>
                <a:lnTo>
                  <a:pt x="369295" y="632252"/>
                </a:lnTo>
                <a:lnTo>
                  <a:pt x="321749" y="635698"/>
                </a:lnTo>
                <a:lnTo>
                  <a:pt x="274203" y="632252"/>
                </a:lnTo>
                <a:lnTo>
                  <a:pt x="228823" y="622241"/>
                </a:lnTo>
                <a:lnTo>
                  <a:pt x="186106" y="606158"/>
                </a:lnTo>
                <a:lnTo>
                  <a:pt x="146552" y="584492"/>
                </a:lnTo>
                <a:lnTo>
                  <a:pt x="110657" y="557737"/>
                </a:lnTo>
                <a:lnTo>
                  <a:pt x="78918" y="526384"/>
                </a:lnTo>
                <a:lnTo>
                  <a:pt x="51835" y="490924"/>
                </a:lnTo>
                <a:lnTo>
                  <a:pt x="29903" y="451849"/>
                </a:lnTo>
                <a:lnTo>
                  <a:pt x="13622" y="409650"/>
                </a:lnTo>
                <a:lnTo>
                  <a:pt x="3488" y="364820"/>
                </a:lnTo>
                <a:lnTo>
                  <a:pt x="0" y="317849"/>
                </a:lnTo>
                <a:close/>
              </a:path>
            </a:pathLst>
          </a:custGeom>
          <a:ln w="76199">
            <a:solidFill>
              <a:srgbClr val="3FA528"/>
            </a:solidFill>
          </a:ln>
        </p:spPr>
        <p:txBody>
          <a:bodyPr wrap="square" lIns="0" tIns="0" rIns="0" bIns="0" rtlCol="0"/>
          <a:lstStyle/>
          <a:p>
            <a:endParaRPr sz="2400" dirty="0"/>
          </a:p>
        </p:txBody>
      </p:sp>
      <p:sp>
        <p:nvSpPr>
          <p:cNvPr id="64" name="object 64"/>
          <p:cNvSpPr txBox="1"/>
          <p:nvPr/>
        </p:nvSpPr>
        <p:spPr>
          <a:xfrm>
            <a:off x="6099691" y="4622271"/>
            <a:ext cx="5096933" cy="877163"/>
          </a:xfrm>
          <a:prstGeom prst="rect">
            <a:avLst/>
          </a:prstGeom>
        </p:spPr>
        <p:txBody>
          <a:bodyPr vert="horz" wrap="square" lIns="0" tIns="30480" rIns="0" bIns="0" rtlCol="0">
            <a:spAutoFit/>
          </a:bodyPr>
          <a:lstStyle/>
          <a:p>
            <a:pPr marL="16933" marR="6773">
              <a:lnSpc>
                <a:spcPts val="2200"/>
              </a:lnSpc>
              <a:spcBef>
                <a:spcPts val="240"/>
              </a:spcBef>
            </a:pPr>
            <a:r>
              <a:rPr sz="1867" spc="-7" dirty="0">
                <a:latin typeface="Carlito"/>
                <a:cs typeface="Carlito"/>
              </a:rPr>
              <a:t>As redes públicas </a:t>
            </a:r>
            <a:r>
              <a:rPr sz="1867" dirty="0">
                <a:latin typeface="Carlito"/>
                <a:cs typeface="Carlito"/>
              </a:rPr>
              <a:t>e </a:t>
            </a:r>
            <a:r>
              <a:rPr sz="1867" spc="-7" dirty="0">
                <a:latin typeface="Carlito"/>
                <a:cs typeface="Carlito"/>
              </a:rPr>
              <a:t>privadas </a:t>
            </a:r>
            <a:r>
              <a:rPr sz="1867" b="1" spc="-7" dirty="0">
                <a:latin typeface="Carlito"/>
                <a:cs typeface="Carlito"/>
              </a:rPr>
              <a:t>já estão planejando </a:t>
            </a:r>
            <a:r>
              <a:rPr sz="1867" b="1" dirty="0">
                <a:latin typeface="Carlito"/>
                <a:cs typeface="Carlito"/>
              </a:rPr>
              <a:t>o  </a:t>
            </a:r>
            <a:r>
              <a:rPr sz="1867" b="1" spc="-7" dirty="0">
                <a:latin typeface="Carlito"/>
                <a:cs typeface="Carlito"/>
              </a:rPr>
              <a:t>retorno para 08/09. Tempo para realizar </a:t>
            </a:r>
            <a:r>
              <a:rPr sz="1867" dirty="0">
                <a:latin typeface="Carlito"/>
                <a:cs typeface="Carlito"/>
              </a:rPr>
              <a:t>o </a:t>
            </a:r>
            <a:r>
              <a:rPr sz="1867" spc="-7" dirty="0">
                <a:latin typeface="Carlito"/>
                <a:cs typeface="Carlito"/>
              </a:rPr>
              <a:t>processo  de escuta </a:t>
            </a:r>
            <a:r>
              <a:rPr sz="1867" dirty="0">
                <a:latin typeface="Carlito"/>
                <a:cs typeface="Carlito"/>
              </a:rPr>
              <a:t>e </a:t>
            </a:r>
            <a:r>
              <a:rPr sz="1867" spc="-7" dirty="0">
                <a:latin typeface="Carlito"/>
                <a:cs typeface="Carlito"/>
              </a:rPr>
              <a:t>participação da comunidade</a:t>
            </a:r>
            <a:r>
              <a:rPr sz="1867" spc="-60" dirty="0">
                <a:latin typeface="Carlito"/>
                <a:cs typeface="Carlito"/>
              </a:rPr>
              <a:t> </a:t>
            </a:r>
            <a:r>
              <a:rPr sz="1867" spc="-7" dirty="0">
                <a:latin typeface="Carlito"/>
                <a:cs typeface="Carlito"/>
              </a:rPr>
              <a:t>escolar.</a:t>
            </a:r>
            <a:endParaRPr sz="1867" dirty="0">
              <a:latin typeface="Carlito"/>
              <a:cs typeface="Carlito"/>
            </a:endParaRPr>
          </a:p>
        </p:txBody>
      </p:sp>
      <p:sp>
        <p:nvSpPr>
          <p:cNvPr id="65" name="object 65"/>
          <p:cNvSpPr txBox="1"/>
          <p:nvPr/>
        </p:nvSpPr>
        <p:spPr>
          <a:xfrm>
            <a:off x="5319338" y="4647091"/>
            <a:ext cx="325967" cy="714662"/>
          </a:xfrm>
          <a:prstGeom prst="rect">
            <a:avLst/>
          </a:prstGeom>
        </p:spPr>
        <p:txBody>
          <a:bodyPr vert="horz" wrap="square" lIns="0" tIns="16933" rIns="0" bIns="0" rtlCol="0">
            <a:spAutoFit/>
          </a:bodyPr>
          <a:lstStyle/>
          <a:p>
            <a:pPr marL="16933">
              <a:spcBef>
                <a:spcPts val="133"/>
              </a:spcBef>
            </a:pPr>
            <a:r>
              <a:rPr sz="4533" dirty="0">
                <a:solidFill>
                  <a:srgbClr val="3FA528"/>
                </a:solidFill>
                <a:latin typeface="Carlito"/>
                <a:cs typeface="Carlito"/>
              </a:rPr>
              <a:t>3</a:t>
            </a:r>
            <a:endParaRPr sz="4533" dirty="0">
              <a:latin typeface="Carlito"/>
              <a:cs typeface="Carlito"/>
            </a:endParaRPr>
          </a:p>
        </p:txBody>
      </p:sp>
      <p:sp>
        <p:nvSpPr>
          <p:cNvPr id="66" name="object 66"/>
          <p:cNvSpPr txBox="1"/>
          <p:nvPr/>
        </p:nvSpPr>
        <p:spPr>
          <a:xfrm>
            <a:off x="1269462" y="4821603"/>
            <a:ext cx="2826173" cy="1539566"/>
          </a:xfrm>
          <a:prstGeom prst="rect">
            <a:avLst/>
          </a:prstGeom>
        </p:spPr>
        <p:txBody>
          <a:bodyPr vert="horz" wrap="square" lIns="0" tIns="11853" rIns="0" bIns="0" rtlCol="0">
            <a:spAutoFit/>
          </a:bodyPr>
          <a:lstStyle/>
          <a:p>
            <a:pPr marL="16933" marR="6773">
              <a:lnSpc>
                <a:spcPct val="102299"/>
              </a:lnSpc>
              <a:spcBef>
                <a:spcPts val="93"/>
              </a:spcBef>
            </a:pPr>
            <a:r>
              <a:rPr sz="1467" spc="-7" dirty="0">
                <a:latin typeface="Carlito"/>
                <a:cs typeface="Carlito"/>
              </a:rPr>
              <a:t>Retorno opcional de </a:t>
            </a:r>
            <a:r>
              <a:rPr sz="1467" dirty="0">
                <a:latin typeface="Carlito"/>
                <a:cs typeface="Carlito"/>
              </a:rPr>
              <a:t>atividades  </a:t>
            </a:r>
            <a:r>
              <a:rPr sz="1467" spc="-7" dirty="0">
                <a:latin typeface="Carlito"/>
                <a:cs typeface="Carlito"/>
              </a:rPr>
              <a:t>presenciais de reforço </a:t>
            </a:r>
            <a:r>
              <a:rPr sz="1467" dirty="0">
                <a:latin typeface="Carlito"/>
                <a:cs typeface="Carlito"/>
              </a:rPr>
              <a:t>e</a:t>
            </a:r>
            <a:r>
              <a:rPr sz="1467" spc="-107" dirty="0">
                <a:latin typeface="Carlito"/>
                <a:cs typeface="Carlito"/>
              </a:rPr>
              <a:t> </a:t>
            </a:r>
            <a:r>
              <a:rPr sz="1467" spc="-7" dirty="0">
                <a:latin typeface="Carlito"/>
                <a:cs typeface="Carlito"/>
              </a:rPr>
              <a:t>recuperação</a:t>
            </a:r>
            <a:endParaRPr sz="1467" dirty="0">
              <a:latin typeface="Carlito"/>
              <a:cs typeface="Carlito"/>
            </a:endParaRPr>
          </a:p>
          <a:p>
            <a:pPr marL="19472" marR="967716">
              <a:lnSpc>
                <a:spcPct val="102299"/>
              </a:lnSpc>
              <a:spcBef>
                <a:spcPts val="753"/>
              </a:spcBef>
            </a:pPr>
            <a:r>
              <a:rPr sz="1467" spc="-7" dirty="0">
                <a:latin typeface="Carlito"/>
                <a:cs typeface="Carlito"/>
              </a:rPr>
              <a:t>Dia de </a:t>
            </a:r>
            <a:r>
              <a:rPr sz="1467" dirty="0">
                <a:latin typeface="Carlito"/>
                <a:cs typeface="Carlito"/>
              </a:rPr>
              <a:t>anúncio </a:t>
            </a:r>
            <a:r>
              <a:rPr sz="1467" spc="-7" dirty="0">
                <a:latin typeface="Carlito"/>
                <a:cs typeface="Carlito"/>
              </a:rPr>
              <a:t>do</a:t>
            </a:r>
            <a:r>
              <a:rPr sz="1467" spc="-120" dirty="0">
                <a:latin typeface="Carlito"/>
                <a:cs typeface="Carlito"/>
              </a:rPr>
              <a:t> </a:t>
            </a:r>
            <a:r>
              <a:rPr sz="1467" spc="-7" dirty="0">
                <a:latin typeface="Carlito"/>
                <a:cs typeface="Carlito"/>
              </a:rPr>
              <a:t>mapa  </a:t>
            </a:r>
            <a:r>
              <a:rPr sz="1467" dirty="0">
                <a:latin typeface="Carlito"/>
                <a:cs typeface="Carlito"/>
              </a:rPr>
              <a:t>atualizado </a:t>
            </a:r>
            <a:r>
              <a:rPr sz="1467" spc="-7" dirty="0">
                <a:latin typeface="Carlito"/>
                <a:cs typeface="Carlito"/>
              </a:rPr>
              <a:t>do Plano</a:t>
            </a:r>
            <a:r>
              <a:rPr sz="1467" spc="-73" dirty="0">
                <a:latin typeface="Carlito"/>
                <a:cs typeface="Carlito"/>
              </a:rPr>
              <a:t> </a:t>
            </a:r>
            <a:r>
              <a:rPr sz="1467" spc="-7" dirty="0">
                <a:latin typeface="Carlito"/>
                <a:cs typeface="Carlito"/>
              </a:rPr>
              <a:t>SP</a:t>
            </a:r>
            <a:endParaRPr sz="1467" dirty="0">
              <a:latin typeface="Carlito"/>
              <a:cs typeface="Carlito"/>
            </a:endParaRPr>
          </a:p>
          <a:p>
            <a:pPr marL="29633" marR="1228483">
              <a:lnSpc>
                <a:spcPct val="102299"/>
              </a:lnSpc>
              <a:spcBef>
                <a:spcPts val="413"/>
              </a:spcBef>
            </a:pPr>
            <a:r>
              <a:rPr sz="1467" spc="-7" dirty="0">
                <a:latin typeface="Carlito"/>
                <a:cs typeface="Carlito"/>
              </a:rPr>
              <a:t>Etapa </a:t>
            </a:r>
            <a:r>
              <a:rPr sz="1467" dirty="0">
                <a:latin typeface="Carlito"/>
                <a:cs typeface="Carlito"/>
              </a:rPr>
              <a:t>1 </a:t>
            </a:r>
            <a:r>
              <a:rPr sz="1467" spc="-7" dirty="0">
                <a:latin typeface="Carlito"/>
                <a:cs typeface="Carlito"/>
              </a:rPr>
              <a:t>da</a:t>
            </a:r>
            <a:r>
              <a:rPr sz="1467" spc="-127" dirty="0">
                <a:latin typeface="Carlito"/>
                <a:cs typeface="Carlito"/>
              </a:rPr>
              <a:t> </a:t>
            </a:r>
            <a:r>
              <a:rPr sz="1467" spc="-7" dirty="0">
                <a:latin typeface="Carlito"/>
                <a:cs typeface="Carlito"/>
              </a:rPr>
              <a:t>Educação  para todo </a:t>
            </a:r>
            <a:r>
              <a:rPr sz="1467" dirty="0">
                <a:latin typeface="Carlito"/>
                <a:cs typeface="Carlito"/>
              </a:rPr>
              <a:t>o</a:t>
            </a:r>
            <a:r>
              <a:rPr sz="1467" spc="-67" dirty="0">
                <a:latin typeface="Carlito"/>
                <a:cs typeface="Carlito"/>
              </a:rPr>
              <a:t> </a:t>
            </a:r>
            <a:r>
              <a:rPr sz="1467" spc="-7" dirty="0">
                <a:latin typeface="Carlito"/>
                <a:cs typeface="Carlito"/>
              </a:rPr>
              <a:t>estado</a:t>
            </a:r>
            <a:endParaRPr sz="1467" dirty="0">
              <a:latin typeface="Carlito"/>
              <a:cs typeface="Carlito"/>
            </a:endParaRPr>
          </a:p>
        </p:txBody>
      </p:sp>
      <p:grpSp>
        <p:nvGrpSpPr>
          <p:cNvPr id="67" name="object 67"/>
          <p:cNvGrpSpPr/>
          <p:nvPr/>
        </p:nvGrpSpPr>
        <p:grpSpPr>
          <a:xfrm>
            <a:off x="809655" y="4888107"/>
            <a:ext cx="402167" cy="402167"/>
            <a:chOff x="607241" y="3666080"/>
            <a:chExt cx="301625" cy="301625"/>
          </a:xfrm>
        </p:grpSpPr>
        <p:sp>
          <p:nvSpPr>
            <p:cNvPr id="68" name="object 68"/>
            <p:cNvSpPr/>
            <p:nvPr/>
          </p:nvSpPr>
          <p:spPr>
            <a:xfrm>
              <a:off x="621528" y="3680367"/>
              <a:ext cx="273050" cy="273050"/>
            </a:xfrm>
            <a:custGeom>
              <a:avLst/>
              <a:gdLst/>
              <a:ahLst/>
              <a:cxnLst/>
              <a:rect l="l" t="t" r="r" b="b"/>
              <a:pathLst>
                <a:path w="273050" h="273050">
                  <a:moveTo>
                    <a:pt x="136499" y="272999"/>
                  </a:moveTo>
                  <a:lnTo>
                    <a:pt x="93355" y="266039"/>
                  </a:lnTo>
                  <a:lnTo>
                    <a:pt x="55885" y="246659"/>
                  </a:lnTo>
                  <a:lnTo>
                    <a:pt x="26337" y="217109"/>
                  </a:lnTo>
                  <a:lnTo>
                    <a:pt x="6959" y="179639"/>
                  </a:lnTo>
                  <a:lnTo>
                    <a:pt x="0" y="136499"/>
                  </a:lnTo>
                  <a:lnTo>
                    <a:pt x="6959" y="93350"/>
                  </a:lnTo>
                  <a:lnTo>
                    <a:pt x="26337" y="55879"/>
                  </a:lnTo>
                  <a:lnTo>
                    <a:pt x="55885" y="26332"/>
                  </a:lnTo>
                  <a:lnTo>
                    <a:pt x="93355" y="6957"/>
                  </a:lnTo>
                  <a:lnTo>
                    <a:pt x="136499" y="0"/>
                  </a:lnTo>
                  <a:lnTo>
                    <a:pt x="163254" y="2646"/>
                  </a:lnTo>
                  <a:lnTo>
                    <a:pt x="212231" y="22928"/>
                  </a:lnTo>
                  <a:lnTo>
                    <a:pt x="250067"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FEFEF"/>
            </a:solidFill>
          </p:spPr>
          <p:txBody>
            <a:bodyPr wrap="square" lIns="0" tIns="0" rIns="0" bIns="0" rtlCol="0"/>
            <a:lstStyle/>
            <a:p>
              <a:endParaRPr sz="2400" dirty="0"/>
            </a:p>
          </p:txBody>
        </p:sp>
        <p:sp>
          <p:nvSpPr>
            <p:cNvPr id="69" name="object 69"/>
            <p:cNvSpPr/>
            <p:nvPr/>
          </p:nvSpPr>
          <p:spPr>
            <a:xfrm>
              <a:off x="621528" y="3680367"/>
              <a:ext cx="273050" cy="273050"/>
            </a:xfrm>
            <a:custGeom>
              <a:avLst/>
              <a:gdLst/>
              <a:ahLst/>
              <a:cxnLst/>
              <a:rect l="l" t="t" r="r" b="b"/>
              <a:pathLst>
                <a:path w="273050" h="273050">
                  <a:moveTo>
                    <a:pt x="0" y="136499"/>
                  </a:moveTo>
                  <a:lnTo>
                    <a:pt x="6959" y="93350"/>
                  </a:lnTo>
                  <a:lnTo>
                    <a:pt x="26337" y="55879"/>
                  </a:lnTo>
                  <a:lnTo>
                    <a:pt x="55885" y="26332"/>
                  </a:lnTo>
                  <a:lnTo>
                    <a:pt x="93355" y="6957"/>
                  </a:lnTo>
                  <a:lnTo>
                    <a:pt x="136499" y="0"/>
                  </a:lnTo>
                  <a:lnTo>
                    <a:pt x="188736" y="10387"/>
                  </a:lnTo>
                  <a:lnTo>
                    <a:pt x="233022" y="39974"/>
                  </a:lnTo>
                  <a:lnTo>
                    <a:pt x="262609" y="84262"/>
                  </a:lnTo>
                  <a:lnTo>
                    <a:pt x="272999" y="136499"/>
                  </a:lnTo>
                  <a:lnTo>
                    <a:pt x="266040" y="179639"/>
                  </a:lnTo>
                  <a:lnTo>
                    <a:pt x="246663" y="217109"/>
                  </a:lnTo>
                  <a:lnTo>
                    <a:pt x="217114" y="246659"/>
                  </a:lnTo>
                  <a:lnTo>
                    <a:pt x="179644" y="266039"/>
                  </a:lnTo>
                  <a:lnTo>
                    <a:pt x="136499" y="272999"/>
                  </a:lnTo>
                  <a:lnTo>
                    <a:pt x="93355" y="266039"/>
                  </a:lnTo>
                  <a:lnTo>
                    <a:pt x="55885" y="246659"/>
                  </a:lnTo>
                  <a:lnTo>
                    <a:pt x="26337" y="217109"/>
                  </a:lnTo>
                  <a:lnTo>
                    <a:pt x="6959" y="179639"/>
                  </a:lnTo>
                  <a:lnTo>
                    <a:pt x="0" y="136499"/>
                  </a:lnTo>
                  <a:close/>
                </a:path>
              </a:pathLst>
            </a:custGeom>
            <a:ln w="28574">
              <a:solidFill>
                <a:srgbClr val="FFD800"/>
              </a:solidFill>
            </a:ln>
          </p:spPr>
          <p:txBody>
            <a:bodyPr wrap="square" lIns="0" tIns="0" rIns="0" bIns="0" rtlCol="0"/>
            <a:lstStyle/>
            <a:p>
              <a:endParaRPr sz="2400" dirty="0"/>
            </a:p>
          </p:txBody>
        </p:sp>
      </p:grpSp>
      <p:sp>
        <p:nvSpPr>
          <p:cNvPr id="70" name="object 70"/>
          <p:cNvSpPr/>
          <p:nvPr/>
        </p:nvSpPr>
        <p:spPr>
          <a:xfrm>
            <a:off x="842071" y="5445621"/>
            <a:ext cx="364067" cy="364067"/>
          </a:xfrm>
          <a:custGeom>
            <a:avLst/>
            <a:gdLst/>
            <a:ahLst/>
            <a:cxnLst/>
            <a:rect l="l" t="t" r="r" b="b"/>
            <a:pathLst>
              <a:path w="273050" h="273050">
                <a:moveTo>
                  <a:pt x="136499" y="272999"/>
                </a:moveTo>
                <a:lnTo>
                  <a:pt x="93355" y="266039"/>
                </a:lnTo>
                <a:lnTo>
                  <a:pt x="55885" y="246659"/>
                </a:lnTo>
                <a:lnTo>
                  <a:pt x="26337" y="217109"/>
                </a:lnTo>
                <a:lnTo>
                  <a:pt x="6959" y="179639"/>
                </a:lnTo>
                <a:lnTo>
                  <a:pt x="0" y="136499"/>
                </a:lnTo>
                <a:lnTo>
                  <a:pt x="6959" y="93350"/>
                </a:lnTo>
                <a:lnTo>
                  <a:pt x="26337" y="55879"/>
                </a:lnTo>
                <a:lnTo>
                  <a:pt x="55885" y="26332"/>
                </a:lnTo>
                <a:lnTo>
                  <a:pt x="93355" y="6957"/>
                </a:lnTo>
                <a:lnTo>
                  <a:pt x="136499" y="0"/>
                </a:lnTo>
                <a:lnTo>
                  <a:pt x="163254" y="2646"/>
                </a:lnTo>
                <a:lnTo>
                  <a:pt x="212231" y="22928"/>
                </a:lnTo>
                <a:lnTo>
                  <a:pt x="250067"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000000"/>
          </a:solidFill>
        </p:spPr>
        <p:txBody>
          <a:bodyPr wrap="square" lIns="0" tIns="0" rIns="0" bIns="0" rtlCol="0"/>
          <a:lstStyle/>
          <a:p>
            <a:endParaRPr sz="2400" dirty="0"/>
          </a:p>
        </p:txBody>
      </p:sp>
      <p:sp>
        <p:nvSpPr>
          <p:cNvPr id="71" name="object 71"/>
          <p:cNvSpPr/>
          <p:nvPr/>
        </p:nvSpPr>
        <p:spPr>
          <a:xfrm>
            <a:off x="842071" y="5937888"/>
            <a:ext cx="364067" cy="364067"/>
          </a:xfrm>
          <a:custGeom>
            <a:avLst/>
            <a:gdLst/>
            <a:ahLst/>
            <a:cxnLst/>
            <a:rect l="l" t="t" r="r" b="b"/>
            <a:pathLst>
              <a:path w="273050" h="273050">
                <a:moveTo>
                  <a:pt x="136499" y="272999"/>
                </a:moveTo>
                <a:lnTo>
                  <a:pt x="93355" y="266041"/>
                </a:lnTo>
                <a:lnTo>
                  <a:pt x="55885" y="246666"/>
                </a:lnTo>
                <a:lnTo>
                  <a:pt x="26337" y="217120"/>
                </a:lnTo>
                <a:lnTo>
                  <a:pt x="6959" y="179649"/>
                </a:lnTo>
                <a:lnTo>
                  <a:pt x="0" y="136499"/>
                </a:lnTo>
                <a:lnTo>
                  <a:pt x="6959" y="93359"/>
                </a:lnTo>
                <a:lnTo>
                  <a:pt x="26337" y="55889"/>
                </a:lnTo>
                <a:lnTo>
                  <a:pt x="55885" y="26339"/>
                </a:lnTo>
                <a:lnTo>
                  <a:pt x="93355" y="6959"/>
                </a:lnTo>
                <a:lnTo>
                  <a:pt x="136499" y="0"/>
                </a:lnTo>
                <a:lnTo>
                  <a:pt x="163254" y="2646"/>
                </a:lnTo>
                <a:lnTo>
                  <a:pt x="212231" y="22928"/>
                </a:lnTo>
                <a:lnTo>
                  <a:pt x="250067" y="60766"/>
                </a:lnTo>
                <a:lnTo>
                  <a:pt x="270352" y="109745"/>
                </a:lnTo>
                <a:lnTo>
                  <a:pt x="272999" y="136499"/>
                </a:lnTo>
                <a:lnTo>
                  <a:pt x="266040" y="179649"/>
                </a:lnTo>
                <a:lnTo>
                  <a:pt x="246663" y="217120"/>
                </a:lnTo>
                <a:lnTo>
                  <a:pt x="217114" y="246666"/>
                </a:lnTo>
                <a:lnTo>
                  <a:pt x="179644" y="266041"/>
                </a:lnTo>
                <a:lnTo>
                  <a:pt x="136499" y="272999"/>
                </a:lnTo>
                <a:close/>
              </a:path>
            </a:pathLst>
          </a:custGeom>
          <a:solidFill>
            <a:srgbClr val="004275"/>
          </a:solidFill>
        </p:spPr>
        <p:txBody>
          <a:bodyPr wrap="square" lIns="0" tIns="0" rIns="0" bIns="0" rtlCol="0"/>
          <a:lstStyle/>
          <a:p>
            <a:endParaRPr sz="2400" dirty="0"/>
          </a:p>
        </p:txBody>
      </p:sp>
      <p:grpSp>
        <p:nvGrpSpPr>
          <p:cNvPr id="72" name="object 72"/>
          <p:cNvGrpSpPr/>
          <p:nvPr/>
        </p:nvGrpSpPr>
        <p:grpSpPr>
          <a:xfrm>
            <a:off x="3517892" y="3903325"/>
            <a:ext cx="364067" cy="775547"/>
            <a:chOff x="2638419" y="2927494"/>
            <a:chExt cx="273050" cy="581660"/>
          </a:xfrm>
        </p:grpSpPr>
        <p:sp>
          <p:nvSpPr>
            <p:cNvPr id="73" name="object 73"/>
            <p:cNvSpPr/>
            <p:nvPr/>
          </p:nvSpPr>
          <p:spPr>
            <a:xfrm>
              <a:off x="2638419" y="2927494"/>
              <a:ext cx="273050" cy="273050"/>
            </a:xfrm>
            <a:custGeom>
              <a:avLst/>
              <a:gdLst/>
              <a:ahLst/>
              <a:cxnLst/>
              <a:rect l="l" t="t" r="r" b="b"/>
              <a:pathLst>
                <a:path w="273050" h="273050">
                  <a:moveTo>
                    <a:pt x="136499" y="272999"/>
                  </a:moveTo>
                  <a:lnTo>
                    <a:pt x="93359" y="266039"/>
                  </a:lnTo>
                  <a:lnTo>
                    <a:pt x="55889" y="246659"/>
                  </a:lnTo>
                  <a:lnTo>
                    <a:pt x="26339" y="217109"/>
                  </a:lnTo>
                  <a:lnTo>
                    <a:pt x="6959" y="179639"/>
                  </a:lnTo>
                  <a:lnTo>
                    <a:pt x="0" y="136499"/>
                  </a:lnTo>
                  <a:lnTo>
                    <a:pt x="6959" y="93350"/>
                  </a:lnTo>
                  <a:lnTo>
                    <a:pt x="26339" y="55879"/>
                  </a:lnTo>
                  <a:lnTo>
                    <a:pt x="55889" y="26332"/>
                  </a:lnTo>
                  <a:lnTo>
                    <a:pt x="93359" y="6957"/>
                  </a:lnTo>
                  <a:lnTo>
                    <a:pt x="136499" y="0"/>
                  </a:lnTo>
                  <a:lnTo>
                    <a:pt x="163253" y="2646"/>
                  </a:lnTo>
                  <a:lnTo>
                    <a:pt x="212233" y="22928"/>
                  </a:lnTo>
                  <a:lnTo>
                    <a:pt x="250070" y="60766"/>
                  </a:lnTo>
                  <a:lnTo>
                    <a:pt x="270353" y="109745"/>
                  </a:lnTo>
                  <a:lnTo>
                    <a:pt x="272999" y="136499"/>
                  </a:lnTo>
                  <a:lnTo>
                    <a:pt x="266041" y="179639"/>
                  </a:lnTo>
                  <a:lnTo>
                    <a:pt x="246666" y="217109"/>
                  </a:lnTo>
                  <a:lnTo>
                    <a:pt x="217120" y="246659"/>
                  </a:lnTo>
                  <a:lnTo>
                    <a:pt x="179649" y="266039"/>
                  </a:lnTo>
                  <a:lnTo>
                    <a:pt x="136499" y="272999"/>
                  </a:lnTo>
                  <a:close/>
                </a:path>
              </a:pathLst>
            </a:custGeom>
            <a:solidFill>
              <a:srgbClr val="EFEFEF"/>
            </a:solidFill>
          </p:spPr>
          <p:txBody>
            <a:bodyPr wrap="square" lIns="0" tIns="0" rIns="0" bIns="0" rtlCol="0"/>
            <a:lstStyle/>
            <a:p>
              <a:endParaRPr sz="2400" dirty="0"/>
            </a:p>
          </p:txBody>
        </p:sp>
        <p:sp>
          <p:nvSpPr>
            <p:cNvPr id="74" name="object 74"/>
            <p:cNvSpPr/>
            <p:nvPr/>
          </p:nvSpPr>
          <p:spPr>
            <a:xfrm>
              <a:off x="2638419" y="3235968"/>
              <a:ext cx="273050" cy="273050"/>
            </a:xfrm>
            <a:custGeom>
              <a:avLst/>
              <a:gdLst/>
              <a:ahLst/>
              <a:cxnLst/>
              <a:rect l="l" t="t" r="r" b="b"/>
              <a:pathLst>
                <a:path w="273050" h="273050">
                  <a:moveTo>
                    <a:pt x="136499" y="272999"/>
                  </a:moveTo>
                  <a:lnTo>
                    <a:pt x="93359" y="266039"/>
                  </a:lnTo>
                  <a:lnTo>
                    <a:pt x="55889" y="246659"/>
                  </a:lnTo>
                  <a:lnTo>
                    <a:pt x="26339" y="217109"/>
                  </a:lnTo>
                  <a:lnTo>
                    <a:pt x="6959" y="179639"/>
                  </a:lnTo>
                  <a:lnTo>
                    <a:pt x="0" y="136499"/>
                  </a:lnTo>
                  <a:lnTo>
                    <a:pt x="6959" y="93350"/>
                  </a:lnTo>
                  <a:lnTo>
                    <a:pt x="26339" y="55879"/>
                  </a:lnTo>
                  <a:lnTo>
                    <a:pt x="55889" y="26332"/>
                  </a:lnTo>
                  <a:lnTo>
                    <a:pt x="93359" y="6957"/>
                  </a:lnTo>
                  <a:lnTo>
                    <a:pt x="136499" y="0"/>
                  </a:lnTo>
                  <a:lnTo>
                    <a:pt x="163253" y="2646"/>
                  </a:lnTo>
                  <a:lnTo>
                    <a:pt x="212233" y="22928"/>
                  </a:lnTo>
                  <a:lnTo>
                    <a:pt x="250070" y="60766"/>
                  </a:lnTo>
                  <a:lnTo>
                    <a:pt x="270353" y="109745"/>
                  </a:lnTo>
                  <a:lnTo>
                    <a:pt x="272999" y="136499"/>
                  </a:lnTo>
                  <a:lnTo>
                    <a:pt x="266041" y="179639"/>
                  </a:lnTo>
                  <a:lnTo>
                    <a:pt x="246666" y="217109"/>
                  </a:lnTo>
                  <a:lnTo>
                    <a:pt x="217120" y="246659"/>
                  </a:lnTo>
                  <a:lnTo>
                    <a:pt x="179649" y="266039"/>
                  </a:lnTo>
                  <a:lnTo>
                    <a:pt x="136499" y="272999"/>
                  </a:lnTo>
                  <a:close/>
                </a:path>
              </a:pathLst>
            </a:custGeom>
            <a:solidFill>
              <a:srgbClr val="EDEDED"/>
            </a:solidFill>
          </p:spPr>
          <p:txBody>
            <a:bodyPr wrap="square" lIns="0" tIns="0" rIns="0" bIns="0" rtlCol="0"/>
            <a:lstStyle/>
            <a:p>
              <a:endParaRPr sz="2400" dirty="0"/>
            </a:p>
          </p:txBody>
        </p:sp>
      </p:grpSp>
      <p:grpSp>
        <p:nvGrpSpPr>
          <p:cNvPr id="75" name="object 75"/>
          <p:cNvGrpSpPr/>
          <p:nvPr/>
        </p:nvGrpSpPr>
        <p:grpSpPr>
          <a:xfrm>
            <a:off x="2154353" y="3871675"/>
            <a:ext cx="402167" cy="402167"/>
            <a:chOff x="1615764" y="2903756"/>
            <a:chExt cx="301625" cy="301625"/>
          </a:xfrm>
        </p:grpSpPr>
        <p:sp>
          <p:nvSpPr>
            <p:cNvPr id="76" name="object 76"/>
            <p:cNvSpPr/>
            <p:nvPr/>
          </p:nvSpPr>
          <p:spPr>
            <a:xfrm>
              <a:off x="1630051" y="2918044"/>
              <a:ext cx="273050" cy="273050"/>
            </a:xfrm>
            <a:custGeom>
              <a:avLst/>
              <a:gdLst/>
              <a:ahLst/>
              <a:cxnLst/>
              <a:rect l="l" t="t" r="r" b="b"/>
              <a:pathLst>
                <a:path w="273050" h="273050">
                  <a:moveTo>
                    <a:pt x="136499" y="272999"/>
                  </a:moveTo>
                  <a:lnTo>
                    <a:pt x="93355" y="266041"/>
                  </a:lnTo>
                  <a:lnTo>
                    <a:pt x="55884" y="246666"/>
                  </a:lnTo>
                  <a:lnTo>
                    <a:pt x="26336" y="217120"/>
                  </a:lnTo>
                  <a:lnTo>
                    <a:pt x="6958" y="179649"/>
                  </a:lnTo>
                  <a:lnTo>
                    <a:pt x="0" y="136499"/>
                  </a:lnTo>
                  <a:lnTo>
                    <a:pt x="6958" y="93359"/>
                  </a:lnTo>
                  <a:lnTo>
                    <a:pt x="26336" y="55889"/>
                  </a:lnTo>
                  <a:lnTo>
                    <a:pt x="55884" y="26339"/>
                  </a:lnTo>
                  <a:lnTo>
                    <a:pt x="93355" y="6959"/>
                  </a:lnTo>
                  <a:lnTo>
                    <a:pt x="136499" y="0"/>
                  </a:lnTo>
                  <a:lnTo>
                    <a:pt x="163253" y="2646"/>
                  </a:lnTo>
                  <a:lnTo>
                    <a:pt x="212229" y="22928"/>
                  </a:lnTo>
                  <a:lnTo>
                    <a:pt x="250065" y="60766"/>
                  </a:lnTo>
                  <a:lnTo>
                    <a:pt x="270352" y="109745"/>
                  </a:lnTo>
                  <a:lnTo>
                    <a:pt x="272999" y="136499"/>
                  </a:lnTo>
                  <a:lnTo>
                    <a:pt x="266040" y="179649"/>
                  </a:lnTo>
                  <a:lnTo>
                    <a:pt x="246663" y="217120"/>
                  </a:lnTo>
                  <a:lnTo>
                    <a:pt x="217114" y="246666"/>
                  </a:lnTo>
                  <a:lnTo>
                    <a:pt x="179644" y="266041"/>
                  </a:lnTo>
                  <a:lnTo>
                    <a:pt x="136499" y="272999"/>
                  </a:lnTo>
                  <a:close/>
                </a:path>
              </a:pathLst>
            </a:custGeom>
            <a:solidFill>
              <a:srgbClr val="EFEFEF"/>
            </a:solidFill>
          </p:spPr>
          <p:txBody>
            <a:bodyPr wrap="square" lIns="0" tIns="0" rIns="0" bIns="0" rtlCol="0"/>
            <a:lstStyle/>
            <a:p>
              <a:endParaRPr sz="2400" dirty="0"/>
            </a:p>
          </p:txBody>
        </p:sp>
        <p:sp>
          <p:nvSpPr>
            <p:cNvPr id="77" name="object 77"/>
            <p:cNvSpPr/>
            <p:nvPr/>
          </p:nvSpPr>
          <p:spPr>
            <a:xfrm>
              <a:off x="1630051" y="2918044"/>
              <a:ext cx="273050" cy="273050"/>
            </a:xfrm>
            <a:custGeom>
              <a:avLst/>
              <a:gdLst/>
              <a:ahLst/>
              <a:cxnLst/>
              <a:rect l="l" t="t" r="r" b="b"/>
              <a:pathLst>
                <a:path w="273050" h="273050">
                  <a:moveTo>
                    <a:pt x="0" y="136499"/>
                  </a:moveTo>
                  <a:lnTo>
                    <a:pt x="6958" y="93359"/>
                  </a:lnTo>
                  <a:lnTo>
                    <a:pt x="26336" y="55889"/>
                  </a:lnTo>
                  <a:lnTo>
                    <a:pt x="55884" y="26339"/>
                  </a:lnTo>
                  <a:lnTo>
                    <a:pt x="93355" y="6959"/>
                  </a:lnTo>
                  <a:lnTo>
                    <a:pt x="136499" y="0"/>
                  </a:lnTo>
                  <a:lnTo>
                    <a:pt x="188735" y="10387"/>
                  </a:lnTo>
                  <a:lnTo>
                    <a:pt x="233019" y="39974"/>
                  </a:lnTo>
                  <a:lnTo>
                    <a:pt x="262608" y="84262"/>
                  </a:lnTo>
                  <a:lnTo>
                    <a:pt x="272999" y="136499"/>
                  </a:lnTo>
                  <a:lnTo>
                    <a:pt x="266040" y="179649"/>
                  </a:lnTo>
                  <a:lnTo>
                    <a:pt x="246663" y="217120"/>
                  </a:lnTo>
                  <a:lnTo>
                    <a:pt x="217114" y="246666"/>
                  </a:lnTo>
                  <a:lnTo>
                    <a:pt x="179644" y="266041"/>
                  </a:lnTo>
                  <a:lnTo>
                    <a:pt x="136499" y="272999"/>
                  </a:lnTo>
                  <a:lnTo>
                    <a:pt x="93355" y="266041"/>
                  </a:lnTo>
                  <a:lnTo>
                    <a:pt x="55884" y="246666"/>
                  </a:lnTo>
                  <a:lnTo>
                    <a:pt x="26336" y="217120"/>
                  </a:lnTo>
                  <a:lnTo>
                    <a:pt x="6958" y="179649"/>
                  </a:lnTo>
                  <a:lnTo>
                    <a:pt x="0" y="136499"/>
                  </a:lnTo>
                  <a:close/>
                </a:path>
              </a:pathLst>
            </a:custGeom>
            <a:ln w="28574">
              <a:solidFill>
                <a:srgbClr val="FFD800"/>
              </a:solidFill>
            </a:ln>
          </p:spPr>
          <p:txBody>
            <a:bodyPr wrap="square" lIns="0" tIns="0" rIns="0" bIns="0" rtlCol="0"/>
            <a:lstStyle/>
            <a:p>
              <a:endParaRPr sz="2400" dirty="0"/>
            </a:p>
          </p:txBody>
        </p:sp>
      </p:grpSp>
      <p:graphicFrame>
        <p:nvGraphicFramePr>
          <p:cNvPr id="78" name="object 78"/>
          <p:cNvGraphicFramePr>
            <a:graphicFrameLocks noGrp="1"/>
          </p:cNvGraphicFramePr>
          <p:nvPr/>
        </p:nvGraphicFramePr>
        <p:xfrm>
          <a:off x="889762" y="2287761"/>
          <a:ext cx="2951477" cy="2298390"/>
        </p:xfrm>
        <a:graphic>
          <a:graphicData uri="http://schemas.openxmlformats.org/drawingml/2006/table">
            <a:tbl>
              <a:tblPr firstRow="1" bandRow="1">
                <a:tableStyleId>{2D5ABB26-0587-4C30-8999-92F81FD0307C}</a:tableStyleId>
              </a:tblPr>
              <a:tblGrid>
                <a:gridCol w="353907">
                  <a:extLst>
                    <a:ext uri="{9D8B030D-6E8A-4147-A177-3AD203B41FA5}">
                      <a16:colId xmlns:a16="http://schemas.microsoft.com/office/drawing/2014/main" val="20000"/>
                    </a:ext>
                  </a:extLst>
                </a:gridCol>
                <a:gridCol w="451273">
                  <a:extLst>
                    <a:ext uri="{9D8B030D-6E8A-4147-A177-3AD203B41FA5}">
                      <a16:colId xmlns:a16="http://schemas.microsoft.com/office/drawing/2014/main" val="20001"/>
                    </a:ext>
                  </a:extLst>
                </a:gridCol>
                <a:gridCol w="438572">
                  <a:extLst>
                    <a:ext uri="{9D8B030D-6E8A-4147-A177-3AD203B41FA5}">
                      <a16:colId xmlns:a16="http://schemas.microsoft.com/office/drawing/2014/main" val="20002"/>
                    </a:ext>
                  </a:extLst>
                </a:gridCol>
                <a:gridCol w="459740">
                  <a:extLst>
                    <a:ext uri="{9D8B030D-6E8A-4147-A177-3AD203B41FA5}">
                      <a16:colId xmlns:a16="http://schemas.microsoft.com/office/drawing/2014/main" val="20003"/>
                    </a:ext>
                  </a:extLst>
                </a:gridCol>
                <a:gridCol w="440267">
                  <a:extLst>
                    <a:ext uri="{9D8B030D-6E8A-4147-A177-3AD203B41FA5}">
                      <a16:colId xmlns:a16="http://schemas.microsoft.com/office/drawing/2014/main" val="20004"/>
                    </a:ext>
                  </a:extLst>
                </a:gridCol>
                <a:gridCol w="447885">
                  <a:extLst>
                    <a:ext uri="{9D8B030D-6E8A-4147-A177-3AD203B41FA5}">
                      <a16:colId xmlns:a16="http://schemas.microsoft.com/office/drawing/2014/main" val="20005"/>
                    </a:ext>
                  </a:extLst>
                </a:gridCol>
                <a:gridCol w="359833">
                  <a:extLst>
                    <a:ext uri="{9D8B030D-6E8A-4147-A177-3AD203B41FA5}">
                      <a16:colId xmlns:a16="http://schemas.microsoft.com/office/drawing/2014/main" val="20006"/>
                    </a:ext>
                  </a:extLst>
                </a:gridCol>
              </a:tblGrid>
              <a:tr h="317037">
                <a:tc>
                  <a:txBody>
                    <a:bodyPr/>
                    <a:lstStyle/>
                    <a:p>
                      <a:pPr marL="31750">
                        <a:lnSpc>
                          <a:spcPts val="950"/>
                        </a:lnSpc>
                      </a:pPr>
                      <a:r>
                        <a:rPr sz="1300" spc="-5" dirty="0">
                          <a:latin typeface="Carlito"/>
                          <a:cs typeface="Carlito"/>
                        </a:rPr>
                        <a:t>31</a:t>
                      </a:r>
                      <a:endParaRPr sz="1300" dirty="0">
                        <a:latin typeface="Carlito"/>
                        <a:cs typeface="Carlito"/>
                      </a:endParaRPr>
                    </a:p>
                  </a:txBody>
                  <a:tcPr marL="0" marR="0" marT="0" marB="0"/>
                </a:tc>
                <a:tc>
                  <a:txBody>
                    <a:bodyPr/>
                    <a:lstStyle/>
                    <a:p>
                      <a:pPr marR="128905" algn="r">
                        <a:lnSpc>
                          <a:spcPts val="950"/>
                        </a:lnSpc>
                      </a:pPr>
                      <a:r>
                        <a:rPr sz="1300" dirty="0">
                          <a:latin typeface="Carlito"/>
                          <a:cs typeface="Carlito"/>
                        </a:rPr>
                        <a:t>1</a:t>
                      </a:r>
                    </a:p>
                  </a:txBody>
                  <a:tcPr marL="0" marR="0" marT="0" marB="0"/>
                </a:tc>
                <a:tc>
                  <a:txBody>
                    <a:bodyPr/>
                    <a:lstStyle/>
                    <a:p>
                      <a:pPr marL="137160">
                        <a:lnSpc>
                          <a:spcPts val="950"/>
                        </a:lnSpc>
                      </a:pPr>
                      <a:r>
                        <a:rPr sz="1300" dirty="0">
                          <a:latin typeface="Carlito"/>
                          <a:cs typeface="Carlito"/>
                        </a:rPr>
                        <a:t>2</a:t>
                      </a:r>
                    </a:p>
                  </a:txBody>
                  <a:tcPr marL="0" marR="0" marT="0" marB="0"/>
                </a:tc>
                <a:tc>
                  <a:txBody>
                    <a:bodyPr/>
                    <a:lstStyle/>
                    <a:p>
                      <a:pPr marL="8890" algn="ctr">
                        <a:lnSpc>
                          <a:spcPts val="950"/>
                        </a:lnSpc>
                      </a:pPr>
                      <a:r>
                        <a:rPr sz="1300" dirty="0">
                          <a:latin typeface="Carlito"/>
                          <a:cs typeface="Carlito"/>
                        </a:rPr>
                        <a:t>3</a:t>
                      </a:r>
                    </a:p>
                  </a:txBody>
                  <a:tcPr marL="0" marR="0" marT="0" marB="0"/>
                </a:tc>
                <a:tc>
                  <a:txBody>
                    <a:bodyPr/>
                    <a:lstStyle/>
                    <a:p>
                      <a:pPr marL="135890">
                        <a:lnSpc>
                          <a:spcPts val="1110"/>
                        </a:lnSpc>
                      </a:pPr>
                      <a:r>
                        <a:rPr sz="1300" dirty="0">
                          <a:solidFill>
                            <a:srgbClr val="424242"/>
                          </a:solidFill>
                          <a:latin typeface="Carlito"/>
                          <a:cs typeface="Carlito"/>
                        </a:rPr>
                        <a:t>4</a:t>
                      </a:r>
                      <a:endParaRPr sz="1300" dirty="0">
                        <a:latin typeface="Carlito"/>
                        <a:cs typeface="Carlito"/>
                      </a:endParaRPr>
                    </a:p>
                  </a:txBody>
                  <a:tcPr marL="0" marR="0" marT="0" marB="0"/>
                </a:tc>
                <a:tc>
                  <a:txBody>
                    <a:bodyPr/>
                    <a:lstStyle/>
                    <a:p>
                      <a:pPr marL="11430" algn="ctr">
                        <a:lnSpc>
                          <a:spcPts val="1110"/>
                        </a:lnSpc>
                      </a:pPr>
                      <a:r>
                        <a:rPr sz="1300" dirty="0">
                          <a:latin typeface="Carlito"/>
                          <a:cs typeface="Carlito"/>
                        </a:rPr>
                        <a:t>5</a:t>
                      </a:r>
                    </a:p>
                  </a:txBody>
                  <a:tcPr marL="0" marR="0" marT="0" marB="0"/>
                </a:tc>
                <a:tc>
                  <a:txBody>
                    <a:bodyPr/>
                    <a:lstStyle/>
                    <a:p>
                      <a:pPr marL="141605">
                        <a:lnSpc>
                          <a:spcPts val="1110"/>
                        </a:lnSpc>
                      </a:pPr>
                      <a:r>
                        <a:rPr sz="1300" dirty="0">
                          <a:latin typeface="Carlito"/>
                          <a:cs typeface="Carlito"/>
                        </a:rPr>
                        <a:t>6</a:t>
                      </a:r>
                    </a:p>
                  </a:txBody>
                  <a:tcPr marL="0" marR="0" marT="0" marB="0"/>
                </a:tc>
                <a:extLst>
                  <a:ext uri="{0D108BD9-81ED-4DB2-BD59-A6C34878D82A}">
                    <a16:rowId xmlns:a16="http://schemas.microsoft.com/office/drawing/2014/main" val="10000"/>
                  </a:ext>
                </a:extLst>
              </a:tr>
              <a:tr h="414133">
                <a:tc>
                  <a:txBody>
                    <a:bodyPr/>
                    <a:lstStyle/>
                    <a:p>
                      <a:pPr marL="63500">
                        <a:lnSpc>
                          <a:spcPct val="100000"/>
                        </a:lnSpc>
                        <a:spcBef>
                          <a:spcPts val="464"/>
                        </a:spcBef>
                      </a:pPr>
                      <a:r>
                        <a:rPr sz="1300" dirty="0">
                          <a:latin typeface="Carlito"/>
                          <a:cs typeface="Carlito"/>
                        </a:rPr>
                        <a:t>7</a:t>
                      </a:r>
                    </a:p>
                  </a:txBody>
                  <a:tcPr marL="0" marR="0" marT="78739" marB="0"/>
                </a:tc>
                <a:tc>
                  <a:txBody>
                    <a:bodyPr/>
                    <a:lstStyle/>
                    <a:p>
                      <a:pPr marR="128905" algn="r">
                        <a:lnSpc>
                          <a:spcPct val="100000"/>
                        </a:lnSpc>
                        <a:spcBef>
                          <a:spcPts val="464"/>
                        </a:spcBef>
                      </a:pPr>
                      <a:r>
                        <a:rPr sz="1300" dirty="0">
                          <a:solidFill>
                            <a:srgbClr val="424242"/>
                          </a:solidFill>
                          <a:latin typeface="Carlito"/>
                          <a:cs typeface="Carlito"/>
                        </a:rPr>
                        <a:t>8</a:t>
                      </a:r>
                      <a:endParaRPr sz="1300" dirty="0">
                        <a:latin typeface="Carlito"/>
                        <a:cs typeface="Carlito"/>
                      </a:endParaRPr>
                    </a:p>
                  </a:txBody>
                  <a:tcPr marL="0" marR="0" marT="78739" marB="0"/>
                </a:tc>
                <a:tc>
                  <a:txBody>
                    <a:bodyPr/>
                    <a:lstStyle/>
                    <a:p>
                      <a:pPr marL="136525">
                        <a:lnSpc>
                          <a:spcPct val="100000"/>
                        </a:lnSpc>
                        <a:spcBef>
                          <a:spcPts val="464"/>
                        </a:spcBef>
                      </a:pPr>
                      <a:r>
                        <a:rPr sz="1300" dirty="0">
                          <a:solidFill>
                            <a:srgbClr val="424242"/>
                          </a:solidFill>
                          <a:latin typeface="Carlito"/>
                          <a:cs typeface="Carlito"/>
                        </a:rPr>
                        <a:t>9</a:t>
                      </a:r>
                      <a:endParaRPr sz="1300" dirty="0">
                        <a:latin typeface="Carlito"/>
                        <a:cs typeface="Carlito"/>
                      </a:endParaRPr>
                    </a:p>
                  </a:txBody>
                  <a:tcPr marL="0" marR="0" marT="78739" marB="0"/>
                </a:tc>
                <a:tc>
                  <a:txBody>
                    <a:bodyPr/>
                    <a:lstStyle/>
                    <a:p>
                      <a:pPr marL="8255" algn="ctr">
                        <a:lnSpc>
                          <a:spcPct val="100000"/>
                        </a:lnSpc>
                        <a:spcBef>
                          <a:spcPts val="464"/>
                        </a:spcBef>
                      </a:pPr>
                      <a:r>
                        <a:rPr sz="1300" spc="-5" dirty="0">
                          <a:solidFill>
                            <a:srgbClr val="424242"/>
                          </a:solidFill>
                          <a:latin typeface="Carlito"/>
                          <a:cs typeface="Carlito"/>
                        </a:rPr>
                        <a:t>10</a:t>
                      </a:r>
                      <a:endParaRPr sz="1300" dirty="0">
                        <a:latin typeface="Carlito"/>
                        <a:cs typeface="Carlito"/>
                      </a:endParaRPr>
                    </a:p>
                  </a:txBody>
                  <a:tcPr marL="0" marR="0" marT="78739" marB="0"/>
                </a:tc>
                <a:tc>
                  <a:txBody>
                    <a:bodyPr/>
                    <a:lstStyle/>
                    <a:p>
                      <a:pPr marL="103505">
                        <a:lnSpc>
                          <a:spcPct val="100000"/>
                        </a:lnSpc>
                        <a:spcBef>
                          <a:spcPts val="464"/>
                        </a:spcBef>
                      </a:pPr>
                      <a:r>
                        <a:rPr sz="1300" spc="-5" dirty="0">
                          <a:solidFill>
                            <a:srgbClr val="424242"/>
                          </a:solidFill>
                          <a:latin typeface="Carlito"/>
                          <a:cs typeface="Carlito"/>
                        </a:rPr>
                        <a:t>11</a:t>
                      </a:r>
                      <a:endParaRPr sz="1300" dirty="0">
                        <a:latin typeface="Carlito"/>
                        <a:cs typeface="Carlito"/>
                      </a:endParaRPr>
                    </a:p>
                  </a:txBody>
                  <a:tcPr marL="0" marR="0" marT="78739" marB="0"/>
                </a:tc>
                <a:tc>
                  <a:txBody>
                    <a:bodyPr/>
                    <a:lstStyle/>
                    <a:p>
                      <a:pPr marL="11430" algn="ctr">
                        <a:lnSpc>
                          <a:spcPct val="100000"/>
                        </a:lnSpc>
                        <a:spcBef>
                          <a:spcPts val="464"/>
                        </a:spcBef>
                      </a:pPr>
                      <a:r>
                        <a:rPr sz="1300" spc="-5" dirty="0">
                          <a:latin typeface="Carlito"/>
                          <a:cs typeface="Carlito"/>
                        </a:rPr>
                        <a:t>12</a:t>
                      </a:r>
                      <a:endParaRPr sz="1300" dirty="0">
                        <a:latin typeface="Carlito"/>
                        <a:cs typeface="Carlito"/>
                      </a:endParaRPr>
                    </a:p>
                  </a:txBody>
                  <a:tcPr marL="0" marR="0" marT="78739" marB="0"/>
                </a:tc>
                <a:tc>
                  <a:txBody>
                    <a:bodyPr/>
                    <a:lstStyle/>
                    <a:p>
                      <a:pPr marR="24130" algn="r">
                        <a:lnSpc>
                          <a:spcPct val="100000"/>
                        </a:lnSpc>
                        <a:spcBef>
                          <a:spcPts val="464"/>
                        </a:spcBef>
                      </a:pPr>
                      <a:r>
                        <a:rPr sz="1300" spc="-5" dirty="0">
                          <a:latin typeface="Carlito"/>
                          <a:cs typeface="Carlito"/>
                        </a:rPr>
                        <a:t>13</a:t>
                      </a:r>
                      <a:endParaRPr sz="1300" dirty="0">
                        <a:latin typeface="Carlito"/>
                        <a:cs typeface="Carlito"/>
                      </a:endParaRPr>
                    </a:p>
                  </a:txBody>
                  <a:tcPr marL="0" marR="0" marT="78739" marB="0"/>
                </a:tc>
                <a:extLst>
                  <a:ext uri="{0D108BD9-81ED-4DB2-BD59-A6C34878D82A}">
                    <a16:rowId xmlns:a16="http://schemas.microsoft.com/office/drawing/2014/main" val="10001"/>
                  </a:ext>
                </a:extLst>
              </a:tr>
              <a:tr h="420991">
                <a:tc>
                  <a:txBody>
                    <a:bodyPr/>
                    <a:lstStyle/>
                    <a:p>
                      <a:pPr marL="31750">
                        <a:lnSpc>
                          <a:spcPct val="100000"/>
                        </a:lnSpc>
                        <a:spcBef>
                          <a:spcPts val="480"/>
                        </a:spcBef>
                      </a:pPr>
                      <a:r>
                        <a:rPr sz="1300" spc="-5" dirty="0">
                          <a:solidFill>
                            <a:srgbClr val="424242"/>
                          </a:solidFill>
                          <a:latin typeface="Carlito"/>
                          <a:cs typeface="Carlito"/>
                        </a:rPr>
                        <a:t>14</a:t>
                      </a:r>
                      <a:endParaRPr sz="1300" dirty="0">
                        <a:latin typeface="Carlito"/>
                        <a:cs typeface="Carlito"/>
                      </a:endParaRPr>
                    </a:p>
                  </a:txBody>
                  <a:tcPr marL="0" marR="0" marT="81280" marB="0"/>
                </a:tc>
                <a:tc>
                  <a:txBody>
                    <a:bodyPr/>
                    <a:lstStyle/>
                    <a:p>
                      <a:pPr marR="97155" algn="r">
                        <a:lnSpc>
                          <a:spcPct val="100000"/>
                        </a:lnSpc>
                        <a:spcBef>
                          <a:spcPts val="480"/>
                        </a:spcBef>
                      </a:pPr>
                      <a:r>
                        <a:rPr sz="1300" spc="-5" dirty="0">
                          <a:solidFill>
                            <a:srgbClr val="424242"/>
                          </a:solidFill>
                          <a:latin typeface="Carlito"/>
                          <a:cs typeface="Carlito"/>
                        </a:rPr>
                        <a:t>15</a:t>
                      </a:r>
                      <a:endParaRPr sz="1300" dirty="0">
                        <a:latin typeface="Carlito"/>
                        <a:cs typeface="Carlito"/>
                      </a:endParaRPr>
                    </a:p>
                  </a:txBody>
                  <a:tcPr marL="0" marR="0" marT="81280" marB="0"/>
                </a:tc>
                <a:tc>
                  <a:txBody>
                    <a:bodyPr/>
                    <a:lstStyle/>
                    <a:p>
                      <a:pPr marL="104775">
                        <a:lnSpc>
                          <a:spcPct val="100000"/>
                        </a:lnSpc>
                        <a:spcBef>
                          <a:spcPts val="480"/>
                        </a:spcBef>
                      </a:pPr>
                      <a:r>
                        <a:rPr sz="1300" spc="-5" dirty="0">
                          <a:solidFill>
                            <a:srgbClr val="424242"/>
                          </a:solidFill>
                          <a:latin typeface="Carlito"/>
                          <a:cs typeface="Carlito"/>
                        </a:rPr>
                        <a:t>16</a:t>
                      </a:r>
                      <a:endParaRPr sz="1300" dirty="0">
                        <a:latin typeface="Carlito"/>
                        <a:cs typeface="Carlito"/>
                      </a:endParaRPr>
                    </a:p>
                  </a:txBody>
                  <a:tcPr marL="0" marR="0" marT="81280" marB="0"/>
                </a:tc>
                <a:tc>
                  <a:txBody>
                    <a:bodyPr/>
                    <a:lstStyle/>
                    <a:p>
                      <a:pPr marL="8255" algn="ctr">
                        <a:lnSpc>
                          <a:spcPct val="100000"/>
                        </a:lnSpc>
                        <a:spcBef>
                          <a:spcPts val="480"/>
                        </a:spcBef>
                      </a:pPr>
                      <a:r>
                        <a:rPr sz="1300" spc="-5" dirty="0">
                          <a:solidFill>
                            <a:srgbClr val="424242"/>
                          </a:solidFill>
                          <a:latin typeface="Carlito"/>
                          <a:cs typeface="Carlito"/>
                        </a:rPr>
                        <a:t>17</a:t>
                      </a:r>
                      <a:endParaRPr sz="1300" dirty="0">
                        <a:latin typeface="Carlito"/>
                        <a:cs typeface="Carlito"/>
                      </a:endParaRPr>
                    </a:p>
                  </a:txBody>
                  <a:tcPr marL="0" marR="0" marT="81280" marB="0"/>
                </a:tc>
                <a:tc>
                  <a:txBody>
                    <a:bodyPr/>
                    <a:lstStyle/>
                    <a:p>
                      <a:pPr marL="103505">
                        <a:lnSpc>
                          <a:spcPct val="100000"/>
                        </a:lnSpc>
                        <a:spcBef>
                          <a:spcPts val="480"/>
                        </a:spcBef>
                      </a:pPr>
                      <a:r>
                        <a:rPr sz="1300" spc="-5" dirty="0">
                          <a:solidFill>
                            <a:srgbClr val="424242"/>
                          </a:solidFill>
                          <a:latin typeface="Carlito"/>
                          <a:cs typeface="Carlito"/>
                        </a:rPr>
                        <a:t>18</a:t>
                      </a:r>
                      <a:endParaRPr sz="1300" dirty="0">
                        <a:latin typeface="Carlito"/>
                        <a:cs typeface="Carlito"/>
                      </a:endParaRPr>
                    </a:p>
                  </a:txBody>
                  <a:tcPr marL="0" marR="0" marT="81280" marB="0"/>
                </a:tc>
                <a:tc>
                  <a:txBody>
                    <a:bodyPr/>
                    <a:lstStyle/>
                    <a:p>
                      <a:pPr marL="11430" algn="ctr">
                        <a:lnSpc>
                          <a:spcPct val="100000"/>
                        </a:lnSpc>
                        <a:spcBef>
                          <a:spcPts val="480"/>
                        </a:spcBef>
                      </a:pPr>
                      <a:r>
                        <a:rPr sz="1300" spc="-5" dirty="0">
                          <a:latin typeface="Carlito"/>
                          <a:cs typeface="Carlito"/>
                        </a:rPr>
                        <a:t>19</a:t>
                      </a:r>
                      <a:endParaRPr sz="1300" dirty="0">
                        <a:latin typeface="Carlito"/>
                        <a:cs typeface="Carlito"/>
                      </a:endParaRPr>
                    </a:p>
                  </a:txBody>
                  <a:tcPr marL="0" marR="0" marT="81280" marB="0"/>
                </a:tc>
                <a:tc>
                  <a:txBody>
                    <a:bodyPr/>
                    <a:lstStyle/>
                    <a:p>
                      <a:pPr marR="24130" algn="r">
                        <a:lnSpc>
                          <a:spcPct val="100000"/>
                        </a:lnSpc>
                        <a:spcBef>
                          <a:spcPts val="480"/>
                        </a:spcBef>
                      </a:pPr>
                      <a:r>
                        <a:rPr sz="1300" spc="-5" dirty="0">
                          <a:latin typeface="Carlito"/>
                          <a:cs typeface="Carlito"/>
                        </a:rPr>
                        <a:t>20</a:t>
                      </a:r>
                      <a:endParaRPr sz="1300" dirty="0">
                        <a:latin typeface="Carlito"/>
                        <a:cs typeface="Carlito"/>
                      </a:endParaRPr>
                    </a:p>
                  </a:txBody>
                  <a:tcPr marL="0" marR="0" marT="81280" marB="0"/>
                </a:tc>
                <a:extLst>
                  <a:ext uri="{0D108BD9-81ED-4DB2-BD59-A6C34878D82A}">
                    <a16:rowId xmlns:a16="http://schemas.microsoft.com/office/drawing/2014/main" val="10002"/>
                  </a:ext>
                </a:extLst>
              </a:tr>
              <a:tr h="419568">
                <a:tc>
                  <a:txBody>
                    <a:bodyPr/>
                    <a:lstStyle/>
                    <a:p>
                      <a:pPr marL="31750">
                        <a:lnSpc>
                          <a:spcPct val="100000"/>
                        </a:lnSpc>
                        <a:spcBef>
                          <a:spcPts val="505"/>
                        </a:spcBef>
                      </a:pPr>
                      <a:r>
                        <a:rPr sz="1300" spc="-5" dirty="0">
                          <a:solidFill>
                            <a:srgbClr val="424242"/>
                          </a:solidFill>
                          <a:latin typeface="Carlito"/>
                          <a:cs typeface="Carlito"/>
                        </a:rPr>
                        <a:t>21</a:t>
                      </a:r>
                      <a:endParaRPr sz="1300" dirty="0">
                        <a:latin typeface="Carlito"/>
                        <a:cs typeface="Carlito"/>
                      </a:endParaRPr>
                    </a:p>
                  </a:txBody>
                  <a:tcPr marL="0" marR="0" marT="85513" marB="0"/>
                </a:tc>
                <a:tc>
                  <a:txBody>
                    <a:bodyPr/>
                    <a:lstStyle/>
                    <a:p>
                      <a:pPr marR="97155" algn="r">
                        <a:lnSpc>
                          <a:spcPct val="100000"/>
                        </a:lnSpc>
                        <a:spcBef>
                          <a:spcPts val="505"/>
                        </a:spcBef>
                      </a:pPr>
                      <a:r>
                        <a:rPr sz="1300" spc="-5" dirty="0">
                          <a:solidFill>
                            <a:srgbClr val="424242"/>
                          </a:solidFill>
                          <a:latin typeface="Carlito"/>
                          <a:cs typeface="Carlito"/>
                        </a:rPr>
                        <a:t>22</a:t>
                      </a:r>
                      <a:endParaRPr sz="1300" dirty="0">
                        <a:latin typeface="Carlito"/>
                        <a:cs typeface="Carlito"/>
                      </a:endParaRPr>
                    </a:p>
                  </a:txBody>
                  <a:tcPr marL="0" marR="0" marT="85513" marB="0"/>
                </a:tc>
                <a:tc>
                  <a:txBody>
                    <a:bodyPr/>
                    <a:lstStyle/>
                    <a:p>
                      <a:pPr marL="104775">
                        <a:lnSpc>
                          <a:spcPct val="100000"/>
                        </a:lnSpc>
                        <a:spcBef>
                          <a:spcPts val="505"/>
                        </a:spcBef>
                      </a:pPr>
                      <a:r>
                        <a:rPr sz="1300" spc="-5" dirty="0">
                          <a:solidFill>
                            <a:srgbClr val="424242"/>
                          </a:solidFill>
                          <a:latin typeface="Carlito"/>
                          <a:cs typeface="Carlito"/>
                        </a:rPr>
                        <a:t>23</a:t>
                      </a:r>
                      <a:endParaRPr sz="1300" dirty="0">
                        <a:latin typeface="Carlito"/>
                        <a:cs typeface="Carlito"/>
                      </a:endParaRPr>
                    </a:p>
                  </a:txBody>
                  <a:tcPr marL="0" marR="0" marT="85513" marB="0"/>
                </a:tc>
                <a:tc>
                  <a:txBody>
                    <a:bodyPr/>
                    <a:lstStyle/>
                    <a:p>
                      <a:pPr marL="8255" algn="ctr">
                        <a:lnSpc>
                          <a:spcPct val="100000"/>
                        </a:lnSpc>
                        <a:spcBef>
                          <a:spcPts val="505"/>
                        </a:spcBef>
                      </a:pPr>
                      <a:r>
                        <a:rPr sz="1300" spc="-5" dirty="0">
                          <a:solidFill>
                            <a:srgbClr val="424242"/>
                          </a:solidFill>
                          <a:latin typeface="Carlito"/>
                          <a:cs typeface="Carlito"/>
                        </a:rPr>
                        <a:t>24</a:t>
                      </a:r>
                      <a:endParaRPr sz="1300" dirty="0">
                        <a:latin typeface="Carlito"/>
                        <a:cs typeface="Carlito"/>
                      </a:endParaRPr>
                    </a:p>
                  </a:txBody>
                  <a:tcPr marL="0" marR="0" marT="85513" marB="0"/>
                </a:tc>
                <a:tc>
                  <a:txBody>
                    <a:bodyPr/>
                    <a:lstStyle/>
                    <a:p>
                      <a:pPr marL="103505">
                        <a:lnSpc>
                          <a:spcPct val="100000"/>
                        </a:lnSpc>
                        <a:spcBef>
                          <a:spcPts val="505"/>
                        </a:spcBef>
                      </a:pPr>
                      <a:r>
                        <a:rPr sz="1300" spc="-5" dirty="0">
                          <a:solidFill>
                            <a:srgbClr val="424242"/>
                          </a:solidFill>
                          <a:latin typeface="Carlito"/>
                          <a:cs typeface="Carlito"/>
                        </a:rPr>
                        <a:t>25</a:t>
                      </a:r>
                      <a:endParaRPr sz="1300" dirty="0">
                        <a:latin typeface="Carlito"/>
                        <a:cs typeface="Carlito"/>
                      </a:endParaRPr>
                    </a:p>
                  </a:txBody>
                  <a:tcPr marL="0" marR="0" marT="85513" marB="0"/>
                </a:tc>
                <a:tc>
                  <a:txBody>
                    <a:bodyPr/>
                    <a:lstStyle/>
                    <a:p>
                      <a:pPr marL="11430" algn="ctr">
                        <a:lnSpc>
                          <a:spcPct val="100000"/>
                        </a:lnSpc>
                        <a:spcBef>
                          <a:spcPts val="505"/>
                        </a:spcBef>
                      </a:pPr>
                      <a:r>
                        <a:rPr sz="1300" spc="-5" dirty="0">
                          <a:latin typeface="Carlito"/>
                          <a:cs typeface="Carlito"/>
                        </a:rPr>
                        <a:t>26</a:t>
                      </a:r>
                      <a:endParaRPr sz="1300" dirty="0">
                        <a:latin typeface="Carlito"/>
                        <a:cs typeface="Carlito"/>
                      </a:endParaRPr>
                    </a:p>
                  </a:txBody>
                  <a:tcPr marL="0" marR="0" marT="85513" marB="0"/>
                </a:tc>
                <a:tc>
                  <a:txBody>
                    <a:bodyPr/>
                    <a:lstStyle/>
                    <a:p>
                      <a:pPr marR="24130" algn="r">
                        <a:lnSpc>
                          <a:spcPct val="100000"/>
                        </a:lnSpc>
                        <a:spcBef>
                          <a:spcPts val="505"/>
                        </a:spcBef>
                      </a:pPr>
                      <a:r>
                        <a:rPr sz="1300" spc="-5" dirty="0">
                          <a:latin typeface="Carlito"/>
                          <a:cs typeface="Carlito"/>
                        </a:rPr>
                        <a:t>27</a:t>
                      </a:r>
                      <a:endParaRPr sz="1300" dirty="0">
                        <a:latin typeface="Carlito"/>
                        <a:cs typeface="Carlito"/>
                      </a:endParaRPr>
                    </a:p>
                  </a:txBody>
                  <a:tcPr marL="0" marR="0" marT="85513" marB="0"/>
                </a:tc>
                <a:extLst>
                  <a:ext uri="{0D108BD9-81ED-4DB2-BD59-A6C34878D82A}">
                    <a16:rowId xmlns:a16="http://schemas.microsoft.com/office/drawing/2014/main" val="10003"/>
                  </a:ext>
                </a:extLst>
              </a:tr>
              <a:tr h="435697">
                <a:tc>
                  <a:txBody>
                    <a:bodyPr/>
                    <a:lstStyle/>
                    <a:p>
                      <a:pPr marL="31750">
                        <a:lnSpc>
                          <a:spcPct val="100000"/>
                        </a:lnSpc>
                        <a:spcBef>
                          <a:spcPts val="470"/>
                        </a:spcBef>
                      </a:pPr>
                      <a:r>
                        <a:rPr sz="1300" spc="-5" dirty="0">
                          <a:solidFill>
                            <a:srgbClr val="424242"/>
                          </a:solidFill>
                          <a:latin typeface="Carlito"/>
                          <a:cs typeface="Carlito"/>
                        </a:rPr>
                        <a:t>28</a:t>
                      </a:r>
                      <a:endParaRPr sz="1300" dirty="0">
                        <a:latin typeface="Carlito"/>
                        <a:cs typeface="Carlito"/>
                      </a:endParaRPr>
                    </a:p>
                  </a:txBody>
                  <a:tcPr marL="0" marR="0" marT="79587" marB="0"/>
                </a:tc>
                <a:tc>
                  <a:txBody>
                    <a:bodyPr/>
                    <a:lstStyle/>
                    <a:p>
                      <a:pPr marR="97155" algn="r">
                        <a:lnSpc>
                          <a:spcPct val="100000"/>
                        </a:lnSpc>
                        <a:spcBef>
                          <a:spcPts val="470"/>
                        </a:spcBef>
                      </a:pPr>
                      <a:r>
                        <a:rPr sz="1300" spc="-5" dirty="0">
                          <a:solidFill>
                            <a:srgbClr val="424242"/>
                          </a:solidFill>
                          <a:latin typeface="Carlito"/>
                          <a:cs typeface="Carlito"/>
                        </a:rPr>
                        <a:t>29</a:t>
                      </a:r>
                      <a:endParaRPr sz="1300" dirty="0">
                        <a:latin typeface="Carlito"/>
                        <a:cs typeface="Carlito"/>
                      </a:endParaRPr>
                    </a:p>
                  </a:txBody>
                  <a:tcPr marL="0" marR="0" marT="79587" marB="0"/>
                </a:tc>
                <a:tc>
                  <a:txBody>
                    <a:bodyPr/>
                    <a:lstStyle/>
                    <a:p>
                      <a:pPr marL="104775">
                        <a:lnSpc>
                          <a:spcPct val="100000"/>
                        </a:lnSpc>
                        <a:spcBef>
                          <a:spcPts val="470"/>
                        </a:spcBef>
                      </a:pPr>
                      <a:r>
                        <a:rPr sz="1300" spc="-5" dirty="0">
                          <a:solidFill>
                            <a:srgbClr val="424242"/>
                          </a:solidFill>
                          <a:latin typeface="Carlito"/>
                          <a:cs typeface="Carlito"/>
                        </a:rPr>
                        <a:t>30</a:t>
                      </a:r>
                      <a:endParaRPr sz="1300" dirty="0">
                        <a:latin typeface="Carlito"/>
                        <a:cs typeface="Carlito"/>
                      </a:endParaRPr>
                    </a:p>
                  </a:txBody>
                  <a:tcPr marL="0" marR="0" marT="79587" marB="0"/>
                </a:tc>
                <a:tc>
                  <a:txBody>
                    <a:bodyPr/>
                    <a:lstStyle/>
                    <a:p>
                      <a:pPr marR="17780" algn="ctr">
                        <a:lnSpc>
                          <a:spcPct val="100000"/>
                        </a:lnSpc>
                        <a:spcBef>
                          <a:spcPts val="580"/>
                        </a:spcBef>
                      </a:pPr>
                      <a:r>
                        <a:rPr sz="1300" spc="-5" dirty="0">
                          <a:solidFill>
                            <a:srgbClr val="424242"/>
                          </a:solidFill>
                          <a:latin typeface="Carlito"/>
                          <a:cs typeface="Carlito"/>
                        </a:rPr>
                        <a:t>01</a:t>
                      </a:r>
                      <a:endParaRPr sz="1300" dirty="0">
                        <a:latin typeface="Carlito"/>
                        <a:cs typeface="Carlito"/>
                      </a:endParaRPr>
                    </a:p>
                  </a:txBody>
                  <a:tcPr marL="0" marR="0" marT="98213" marB="0"/>
                </a:tc>
                <a:tc>
                  <a:txBody>
                    <a:bodyPr/>
                    <a:lstStyle/>
                    <a:p>
                      <a:pPr marL="125730">
                        <a:lnSpc>
                          <a:spcPct val="100000"/>
                        </a:lnSpc>
                        <a:spcBef>
                          <a:spcPts val="605"/>
                        </a:spcBef>
                      </a:pPr>
                      <a:r>
                        <a:rPr sz="1300" dirty="0">
                          <a:solidFill>
                            <a:srgbClr val="FFFFFF"/>
                          </a:solidFill>
                          <a:latin typeface="Carlito"/>
                          <a:cs typeface="Carlito"/>
                        </a:rPr>
                        <a:t>2</a:t>
                      </a:r>
                      <a:endParaRPr sz="1300" dirty="0">
                        <a:latin typeface="Carlito"/>
                        <a:cs typeface="Carlito"/>
                      </a:endParaRPr>
                    </a:p>
                  </a:txBody>
                  <a:tcPr marL="0" marR="0" marT="102447" marB="0"/>
                </a:tc>
                <a:tc>
                  <a:txBody>
                    <a:bodyPr/>
                    <a:lstStyle/>
                    <a:p>
                      <a:pPr algn="ctr">
                        <a:lnSpc>
                          <a:spcPct val="100000"/>
                        </a:lnSpc>
                        <a:spcBef>
                          <a:spcPts val="605"/>
                        </a:spcBef>
                      </a:pPr>
                      <a:r>
                        <a:rPr sz="1300" dirty="0">
                          <a:latin typeface="Carlito"/>
                          <a:cs typeface="Carlito"/>
                        </a:rPr>
                        <a:t>3</a:t>
                      </a:r>
                    </a:p>
                  </a:txBody>
                  <a:tcPr marL="0" marR="0" marT="102447" marB="0"/>
                </a:tc>
                <a:tc>
                  <a:txBody>
                    <a:bodyPr/>
                    <a:lstStyle/>
                    <a:p>
                      <a:pPr marL="131445">
                        <a:lnSpc>
                          <a:spcPct val="100000"/>
                        </a:lnSpc>
                        <a:spcBef>
                          <a:spcPts val="605"/>
                        </a:spcBef>
                      </a:pPr>
                      <a:r>
                        <a:rPr sz="1300" dirty="0">
                          <a:latin typeface="Carlito"/>
                          <a:cs typeface="Carlito"/>
                        </a:rPr>
                        <a:t>4</a:t>
                      </a:r>
                    </a:p>
                  </a:txBody>
                  <a:tcPr marL="0" marR="0" marT="102447" marB="0"/>
                </a:tc>
                <a:extLst>
                  <a:ext uri="{0D108BD9-81ED-4DB2-BD59-A6C34878D82A}">
                    <a16:rowId xmlns:a16="http://schemas.microsoft.com/office/drawing/2014/main" val="10004"/>
                  </a:ext>
                </a:extLst>
              </a:tr>
              <a:tr h="290964">
                <a:tc>
                  <a:txBody>
                    <a:bodyPr/>
                    <a:lstStyle/>
                    <a:p>
                      <a:pPr marL="52069">
                        <a:lnSpc>
                          <a:spcPts val="1150"/>
                        </a:lnSpc>
                        <a:spcBef>
                          <a:spcPts val="465"/>
                        </a:spcBef>
                      </a:pPr>
                      <a:r>
                        <a:rPr sz="1300" dirty="0">
                          <a:solidFill>
                            <a:srgbClr val="424242"/>
                          </a:solidFill>
                          <a:latin typeface="Carlito"/>
                          <a:cs typeface="Carlito"/>
                        </a:rPr>
                        <a:t>5</a:t>
                      </a:r>
                      <a:endParaRPr sz="1300" dirty="0">
                        <a:latin typeface="Carlito"/>
                        <a:cs typeface="Carlito"/>
                      </a:endParaRPr>
                    </a:p>
                  </a:txBody>
                  <a:tcPr marL="0" marR="0" marT="78740" marB="0"/>
                </a:tc>
                <a:tc>
                  <a:txBody>
                    <a:bodyPr/>
                    <a:lstStyle/>
                    <a:p>
                      <a:pPr marR="140970" algn="r">
                        <a:lnSpc>
                          <a:spcPts val="1150"/>
                        </a:lnSpc>
                        <a:spcBef>
                          <a:spcPts val="465"/>
                        </a:spcBef>
                      </a:pPr>
                      <a:r>
                        <a:rPr sz="1300" dirty="0">
                          <a:solidFill>
                            <a:srgbClr val="424242"/>
                          </a:solidFill>
                          <a:latin typeface="Carlito"/>
                          <a:cs typeface="Carlito"/>
                        </a:rPr>
                        <a:t>6</a:t>
                      </a:r>
                      <a:endParaRPr sz="1300" dirty="0">
                        <a:latin typeface="Carlito"/>
                        <a:cs typeface="Carlito"/>
                      </a:endParaRPr>
                    </a:p>
                  </a:txBody>
                  <a:tcPr marL="0" marR="0" marT="78740" marB="0"/>
                </a:tc>
                <a:tc>
                  <a:txBody>
                    <a:bodyPr/>
                    <a:lstStyle/>
                    <a:p>
                      <a:pPr marL="125095">
                        <a:lnSpc>
                          <a:spcPts val="1150"/>
                        </a:lnSpc>
                        <a:spcBef>
                          <a:spcPts val="465"/>
                        </a:spcBef>
                      </a:pPr>
                      <a:r>
                        <a:rPr sz="1300" dirty="0">
                          <a:solidFill>
                            <a:srgbClr val="FFFFFF"/>
                          </a:solidFill>
                          <a:latin typeface="Carlito"/>
                          <a:cs typeface="Carlito"/>
                        </a:rPr>
                        <a:t>7</a:t>
                      </a:r>
                      <a:endParaRPr sz="1300" dirty="0">
                        <a:latin typeface="Carlito"/>
                        <a:cs typeface="Carlito"/>
                      </a:endParaRPr>
                    </a:p>
                  </a:txBody>
                  <a:tcPr marL="0" marR="0" marT="78740" marB="0"/>
                </a:tc>
                <a:tc>
                  <a:txBody>
                    <a:bodyPr/>
                    <a:lstStyle/>
                    <a:p>
                      <a:pPr marR="6985" algn="ctr">
                        <a:lnSpc>
                          <a:spcPts val="1150"/>
                        </a:lnSpc>
                        <a:spcBef>
                          <a:spcPts val="465"/>
                        </a:spcBef>
                      </a:pPr>
                      <a:r>
                        <a:rPr sz="1300" dirty="0">
                          <a:solidFill>
                            <a:srgbClr val="424242"/>
                          </a:solidFill>
                          <a:latin typeface="Carlito"/>
                          <a:cs typeface="Carlito"/>
                        </a:rPr>
                        <a:t>8</a:t>
                      </a:r>
                      <a:endParaRPr sz="1300" dirty="0">
                        <a:latin typeface="Carlito"/>
                        <a:cs typeface="Carlito"/>
                      </a:endParaRPr>
                    </a:p>
                  </a:txBody>
                  <a:tcPr marL="0" marR="0" marT="78740" marB="0"/>
                </a:tc>
                <a:tc>
                  <a:txBody>
                    <a:bodyPr/>
                    <a:lstStyle/>
                    <a:p>
                      <a:pPr marL="123825">
                        <a:lnSpc>
                          <a:spcPts val="1150"/>
                        </a:lnSpc>
                        <a:spcBef>
                          <a:spcPts val="465"/>
                        </a:spcBef>
                      </a:pPr>
                      <a:r>
                        <a:rPr sz="1300" dirty="0">
                          <a:solidFill>
                            <a:srgbClr val="424242"/>
                          </a:solidFill>
                          <a:latin typeface="Carlito"/>
                          <a:cs typeface="Carlito"/>
                        </a:rPr>
                        <a:t>9</a:t>
                      </a:r>
                      <a:endParaRPr sz="1300" dirty="0">
                        <a:latin typeface="Carlito"/>
                        <a:cs typeface="Carlito"/>
                      </a:endParaRPr>
                    </a:p>
                  </a:txBody>
                  <a:tcPr marL="0" marR="0" marT="78740" marB="0"/>
                </a:tc>
                <a:tc>
                  <a:txBody>
                    <a:bodyPr/>
                    <a:lstStyle/>
                    <a:p>
                      <a:pPr marR="3810" algn="ctr">
                        <a:lnSpc>
                          <a:spcPts val="1150"/>
                        </a:lnSpc>
                        <a:spcBef>
                          <a:spcPts val="465"/>
                        </a:spcBef>
                      </a:pPr>
                      <a:r>
                        <a:rPr sz="1300" spc="-5" dirty="0">
                          <a:solidFill>
                            <a:srgbClr val="424242"/>
                          </a:solidFill>
                          <a:latin typeface="Carlito"/>
                          <a:cs typeface="Carlito"/>
                        </a:rPr>
                        <a:t>10</a:t>
                      </a:r>
                      <a:endParaRPr sz="1300" dirty="0">
                        <a:latin typeface="Carlito"/>
                        <a:cs typeface="Carlito"/>
                      </a:endParaRPr>
                    </a:p>
                  </a:txBody>
                  <a:tcPr marL="0" marR="0" marT="78740" marB="0"/>
                </a:tc>
                <a:tc>
                  <a:txBody>
                    <a:bodyPr/>
                    <a:lstStyle/>
                    <a:p>
                      <a:pPr marR="35560" algn="r">
                        <a:lnSpc>
                          <a:spcPts val="1150"/>
                        </a:lnSpc>
                        <a:spcBef>
                          <a:spcPts val="465"/>
                        </a:spcBef>
                      </a:pPr>
                      <a:r>
                        <a:rPr sz="1300" spc="-5" dirty="0">
                          <a:solidFill>
                            <a:srgbClr val="424242"/>
                          </a:solidFill>
                          <a:latin typeface="Carlito"/>
                          <a:cs typeface="Carlito"/>
                        </a:rPr>
                        <a:t>11</a:t>
                      </a:r>
                      <a:endParaRPr sz="1300" dirty="0">
                        <a:latin typeface="Carlito"/>
                        <a:cs typeface="Carlito"/>
                      </a:endParaRPr>
                    </a:p>
                  </a:txBody>
                  <a:tcPr marL="0" marR="0" marT="78740" marB="0"/>
                </a:tc>
                <a:extLst>
                  <a:ext uri="{0D108BD9-81ED-4DB2-BD59-A6C34878D82A}">
                    <a16:rowId xmlns:a16="http://schemas.microsoft.com/office/drawing/2014/main" val="10005"/>
                  </a:ext>
                </a:extLst>
              </a:tr>
            </a:tbl>
          </a:graphicData>
        </a:graphic>
      </p:graphicFrame>
      <p:sp>
        <p:nvSpPr>
          <p:cNvPr id="79" name="object 79"/>
          <p:cNvSpPr txBox="1"/>
          <p:nvPr/>
        </p:nvSpPr>
        <p:spPr>
          <a:xfrm>
            <a:off x="11344905" y="6408979"/>
            <a:ext cx="2387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13</a:t>
            </a:fld>
            <a:endParaRPr sz="1067"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5256" y="1813981"/>
            <a:ext cx="7845213" cy="670034"/>
          </a:xfrm>
          <a:prstGeom prst="rect">
            <a:avLst/>
          </a:prstGeom>
        </p:spPr>
        <p:txBody>
          <a:bodyPr vert="horz" wrap="square" lIns="0" tIns="11853" rIns="0" bIns="0" rtlCol="0">
            <a:spAutoFit/>
          </a:bodyPr>
          <a:lstStyle/>
          <a:p>
            <a:pPr marL="16933" marR="6773">
              <a:lnSpc>
                <a:spcPct val="101600"/>
              </a:lnSpc>
              <a:spcBef>
                <a:spcPts val="93"/>
              </a:spcBef>
            </a:pPr>
            <a:r>
              <a:rPr sz="2133" spc="-7" dirty="0">
                <a:latin typeface="Carlito"/>
                <a:cs typeface="Carlito"/>
              </a:rPr>
              <a:t>Escolas de regiões que estejam </a:t>
            </a:r>
            <a:r>
              <a:rPr sz="2133" dirty="0">
                <a:latin typeface="Carlito"/>
                <a:cs typeface="Carlito"/>
              </a:rPr>
              <a:t>a </a:t>
            </a:r>
            <a:r>
              <a:rPr sz="2133" b="1" spc="-7" dirty="0">
                <a:latin typeface="Carlito"/>
                <a:cs typeface="Carlito"/>
              </a:rPr>
              <a:t>28 dias consecutivos na fase amarela  poderão realizar atividades presenciais</a:t>
            </a:r>
            <a:r>
              <a:rPr sz="2133" b="1" spc="-20" dirty="0">
                <a:latin typeface="Carlito"/>
                <a:cs typeface="Carlito"/>
              </a:rPr>
              <a:t> </a:t>
            </a:r>
            <a:r>
              <a:rPr sz="2133" b="1" spc="-7" dirty="0">
                <a:latin typeface="Carlito"/>
                <a:cs typeface="Carlito"/>
              </a:rPr>
              <a:t>opcionais</a:t>
            </a:r>
            <a:endParaRPr sz="2133" dirty="0">
              <a:latin typeface="Carlito"/>
              <a:cs typeface="Carlito"/>
            </a:endParaRPr>
          </a:p>
        </p:txBody>
      </p:sp>
      <p:grpSp>
        <p:nvGrpSpPr>
          <p:cNvPr id="3" name="object 3"/>
          <p:cNvGrpSpPr/>
          <p:nvPr/>
        </p:nvGrpSpPr>
        <p:grpSpPr>
          <a:xfrm>
            <a:off x="1818796" y="2997624"/>
            <a:ext cx="1613747" cy="1613747"/>
            <a:chOff x="1364097" y="2248218"/>
            <a:chExt cx="1210310" cy="1210310"/>
          </a:xfrm>
        </p:grpSpPr>
        <p:sp>
          <p:nvSpPr>
            <p:cNvPr id="4" name="object 4"/>
            <p:cNvSpPr/>
            <p:nvPr/>
          </p:nvSpPr>
          <p:spPr>
            <a:xfrm>
              <a:off x="1402197" y="2286317"/>
              <a:ext cx="1134110" cy="1134110"/>
            </a:xfrm>
            <a:custGeom>
              <a:avLst/>
              <a:gdLst/>
              <a:ahLst/>
              <a:cxnLst/>
              <a:rect l="l" t="t" r="r" b="b"/>
              <a:pathLst>
                <a:path w="1134110" h="1134110">
                  <a:moveTo>
                    <a:pt x="0" y="566851"/>
                  </a:moveTo>
                  <a:lnTo>
                    <a:pt x="2080" y="517939"/>
                  </a:lnTo>
                  <a:lnTo>
                    <a:pt x="8209" y="470183"/>
                  </a:lnTo>
                  <a:lnTo>
                    <a:pt x="18215" y="423753"/>
                  </a:lnTo>
                  <a:lnTo>
                    <a:pt x="31929" y="378819"/>
                  </a:lnTo>
                  <a:lnTo>
                    <a:pt x="49180" y="335551"/>
                  </a:lnTo>
                  <a:lnTo>
                    <a:pt x="69799" y="294118"/>
                  </a:lnTo>
                  <a:lnTo>
                    <a:pt x="93615" y="254693"/>
                  </a:lnTo>
                  <a:lnTo>
                    <a:pt x="120458" y="217443"/>
                  </a:lnTo>
                  <a:lnTo>
                    <a:pt x="150158" y="182541"/>
                  </a:lnTo>
                  <a:lnTo>
                    <a:pt x="182544" y="150154"/>
                  </a:lnTo>
                  <a:lnTo>
                    <a:pt x="217447" y="120455"/>
                  </a:lnTo>
                  <a:lnTo>
                    <a:pt x="254696" y="93613"/>
                  </a:lnTo>
                  <a:lnTo>
                    <a:pt x="294122" y="69797"/>
                  </a:lnTo>
                  <a:lnTo>
                    <a:pt x="335554" y="49179"/>
                  </a:lnTo>
                  <a:lnTo>
                    <a:pt x="378821" y="31928"/>
                  </a:lnTo>
                  <a:lnTo>
                    <a:pt x="423755" y="18214"/>
                  </a:lnTo>
                  <a:lnTo>
                    <a:pt x="470184" y="8208"/>
                  </a:lnTo>
                  <a:lnTo>
                    <a:pt x="517938" y="2080"/>
                  </a:lnTo>
                  <a:lnTo>
                    <a:pt x="566848" y="0"/>
                  </a:lnTo>
                  <a:lnTo>
                    <a:pt x="616689" y="2193"/>
                  </a:lnTo>
                  <a:lnTo>
                    <a:pt x="665813" y="8703"/>
                  </a:lnTo>
                  <a:lnTo>
                    <a:pt x="713958" y="19420"/>
                  </a:lnTo>
                  <a:lnTo>
                    <a:pt x="760865" y="34237"/>
                  </a:lnTo>
                  <a:lnTo>
                    <a:pt x="806270" y="53045"/>
                  </a:lnTo>
                  <a:lnTo>
                    <a:pt x="849915" y="75736"/>
                  </a:lnTo>
                  <a:lnTo>
                    <a:pt x="891537" y="102202"/>
                  </a:lnTo>
                  <a:lnTo>
                    <a:pt x="930876" y="132335"/>
                  </a:lnTo>
                  <a:lnTo>
                    <a:pt x="967670" y="166027"/>
                  </a:lnTo>
                  <a:lnTo>
                    <a:pt x="1001362" y="202819"/>
                  </a:lnTo>
                  <a:lnTo>
                    <a:pt x="1031495" y="242156"/>
                  </a:lnTo>
                  <a:lnTo>
                    <a:pt x="1057961" y="283777"/>
                  </a:lnTo>
                  <a:lnTo>
                    <a:pt x="1080652" y="327421"/>
                  </a:lnTo>
                  <a:lnTo>
                    <a:pt x="1099460" y="372827"/>
                  </a:lnTo>
                  <a:lnTo>
                    <a:pt x="1114276" y="419734"/>
                  </a:lnTo>
                  <a:lnTo>
                    <a:pt x="1124994" y="467880"/>
                  </a:lnTo>
                  <a:lnTo>
                    <a:pt x="1131503" y="517006"/>
                  </a:lnTo>
                  <a:lnTo>
                    <a:pt x="1133697" y="566851"/>
                  </a:lnTo>
                  <a:lnTo>
                    <a:pt x="1131617" y="615759"/>
                  </a:lnTo>
                  <a:lnTo>
                    <a:pt x="1125488" y="663512"/>
                  </a:lnTo>
                  <a:lnTo>
                    <a:pt x="1115482" y="709940"/>
                  </a:lnTo>
                  <a:lnTo>
                    <a:pt x="1101768" y="754873"/>
                  </a:lnTo>
                  <a:lnTo>
                    <a:pt x="1084516" y="798140"/>
                  </a:lnTo>
                  <a:lnTo>
                    <a:pt x="1063897" y="839572"/>
                  </a:lnTo>
                  <a:lnTo>
                    <a:pt x="1040082" y="878997"/>
                  </a:lnTo>
                  <a:lnTo>
                    <a:pt x="1013239" y="916247"/>
                  </a:lnTo>
                  <a:lnTo>
                    <a:pt x="983539" y="951150"/>
                  </a:lnTo>
                  <a:lnTo>
                    <a:pt x="951153" y="983537"/>
                  </a:lnTo>
                  <a:lnTo>
                    <a:pt x="916250" y="1013237"/>
                  </a:lnTo>
                  <a:lnTo>
                    <a:pt x="879000" y="1040081"/>
                  </a:lnTo>
                  <a:lnTo>
                    <a:pt x="839575" y="1063897"/>
                  </a:lnTo>
                  <a:lnTo>
                    <a:pt x="798143" y="1084517"/>
                  </a:lnTo>
                  <a:lnTo>
                    <a:pt x="754875" y="1101769"/>
                  </a:lnTo>
                  <a:lnTo>
                    <a:pt x="709942" y="1115483"/>
                  </a:lnTo>
                  <a:lnTo>
                    <a:pt x="663513" y="1125490"/>
                  </a:lnTo>
                  <a:lnTo>
                    <a:pt x="615758" y="1131619"/>
                  </a:lnTo>
                  <a:lnTo>
                    <a:pt x="566848" y="1133700"/>
                  </a:lnTo>
                  <a:lnTo>
                    <a:pt x="517938" y="1131619"/>
                  </a:lnTo>
                  <a:lnTo>
                    <a:pt x="470184" y="1125490"/>
                  </a:lnTo>
                  <a:lnTo>
                    <a:pt x="423755" y="1115483"/>
                  </a:lnTo>
                  <a:lnTo>
                    <a:pt x="378821" y="1101769"/>
                  </a:lnTo>
                  <a:lnTo>
                    <a:pt x="335554" y="1084517"/>
                  </a:lnTo>
                  <a:lnTo>
                    <a:pt x="294122" y="1063897"/>
                  </a:lnTo>
                  <a:lnTo>
                    <a:pt x="254696" y="1040081"/>
                  </a:lnTo>
                  <a:lnTo>
                    <a:pt x="217447" y="1013237"/>
                  </a:lnTo>
                  <a:lnTo>
                    <a:pt x="182544" y="983537"/>
                  </a:lnTo>
                  <a:lnTo>
                    <a:pt x="150158" y="951150"/>
                  </a:lnTo>
                  <a:lnTo>
                    <a:pt x="120458" y="916247"/>
                  </a:lnTo>
                  <a:lnTo>
                    <a:pt x="93615" y="878997"/>
                  </a:lnTo>
                  <a:lnTo>
                    <a:pt x="69799" y="839572"/>
                  </a:lnTo>
                  <a:lnTo>
                    <a:pt x="49180" y="798140"/>
                  </a:lnTo>
                  <a:lnTo>
                    <a:pt x="31929" y="754873"/>
                  </a:lnTo>
                  <a:lnTo>
                    <a:pt x="18215" y="709940"/>
                  </a:lnTo>
                  <a:lnTo>
                    <a:pt x="8209" y="663512"/>
                  </a:lnTo>
                  <a:lnTo>
                    <a:pt x="2080" y="615759"/>
                  </a:lnTo>
                  <a:lnTo>
                    <a:pt x="0" y="566851"/>
                  </a:lnTo>
                  <a:close/>
                </a:path>
              </a:pathLst>
            </a:custGeom>
            <a:ln w="76199">
              <a:solidFill>
                <a:srgbClr val="15527E"/>
              </a:solidFill>
            </a:ln>
          </p:spPr>
          <p:txBody>
            <a:bodyPr wrap="square" lIns="0" tIns="0" rIns="0" bIns="0" rtlCol="0"/>
            <a:lstStyle/>
            <a:p>
              <a:endParaRPr sz="2400" dirty="0"/>
            </a:p>
          </p:txBody>
        </p:sp>
        <p:sp>
          <p:nvSpPr>
            <p:cNvPr id="5" name="object 5"/>
            <p:cNvSpPr/>
            <p:nvPr/>
          </p:nvSpPr>
          <p:spPr>
            <a:xfrm>
              <a:off x="1651684" y="2500869"/>
              <a:ext cx="632318" cy="636098"/>
            </a:xfrm>
            <a:prstGeom prst="rect">
              <a:avLst/>
            </a:prstGeom>
            <a:blipFill>
              <a:blip r:embed="rId2" cstate="print"/>
              <a:stretch>
                <a:fillRect/>
              </a:stretch>
            </a:blipFill>
          </p:spPr>
          <p:txBody>
            <a:bodyPr wrap="square" lIns="0" tIns="0" rIns="0" bIns="0" rtlCol="0"/>
            <a:lstStyle/>
            <a:p>
              <a:endParaRPr sz="2400" dirty="0"/>
            </a:p>
          </p:txBody>
        </p:sp>
      </p:grpSp>
      <p:sp>
        <p:nvSpPr>
          <p:cNvPr id="6" name="object 6"/>
          <p:cNvSpPr/>
          <p:nvPr/>
        </p:nvSpPr>
        <p:spPr>
          <a:xfrm>
            <a:off x="992429" y="1736191"/>
            <a:ext cx="1789007" cy="872067"/>
          </a:xfrm>
          <a:custGeom>
            <a:avLst/>
            <a:gdLst/>
            <a:ahLst/>
            <a:cxnLst/>
            <a:rect l="l" t="t" r="r" b="b"/>
            <a:pathLst>
              <a:path w="1341755" h="654050">
                <a:moveTo>
                  <a:pt x="1341666" y="326834"/>
                </a:moveTo>
                <a:lnTo>
                  <a:pt x="1338122" y="278536"/>
                </a:lnTo>
                <a:lnTo>
                  <a:pt x="1327823" y="232435"/>
                </a:lnTo>
                <a:lnTo>
                  <a:pt x="1311287" y="189039"/>
                </a:lnTo>
                <a:lnTo>
                  <a:pt x="1289011" y="148869"/>
                </a:lnTo>
                <a:lnTo>
                  <a:pt x="1261491" y="112407"/>
                </a:lnTo>
                <a:lnTo>
                  <a:pt x="1229258" y="80162"/>
                </a:lnTo>
                <a:lnTo>
                  <a:pt x="1192796" y="52654"/>
                </a:lnTo>
                <a:lnTo>
                  <a:pt x="1152613" y="30378"/>
                </a:lnTo>
                <a:lnTo>
                  <a:pt x="1109218" y="13830"/>
                </a:lnTo>
                <a:lnTo>
                  <a:pt x="1063129" y="3543"/>
                </a:lnTo>
                <a:lnTo>
                  <a:pt x="1045743" y="2273"/>
                </a:lnTo>
                <a:lnTo>
                  <a:pt x="1045743" y="215"/>
                </a:lnTo>
                <a:lnTo>
                  <a:pt x="1017765" y="215"/>
                </a:lnTo>
                <a:lnTo>
                  <a:pt x="1014831" y="0"/>
                </a:lnTo>
                <a:lnTo>
                  <a:pt x="1011885" y="215"/>
                </a:lnTo>
                <a:lnTo>
                  <a:pt x="0" y="215"/>
                </a:lnTo>
                <a:lnTo>
                  <a:pt x="0" y="653465"/>
                </a:lnTo>
                <a:lnTo>
                  <a:pt x="1012266" y="653465"/>
                </a:lnTo>
                <a:lnTo>
                  <a:pt x="1014831" y="653669"/>
                </a:lnTo>
                <a:lnTo>
                  <a:pt x="1017600" y="653465"/>
                </a:lnTo>
                <a:lnTo>
                  <a:pt x="1045743" y="653465"/>
                </a:lnTo>
                <a:lnTo>
                  <a:pt x="1045743" y="651408"/>
                </a:lnTo>
                <a:lnTo>
                  <a:pt x="1109218" y="639826"/>
                </a:lnTo>
                <a:lnTo>
                  <a:pt x="1152613" y="623290"/>
                </a:lnTo>
                <a:lnTo>
                  <a:pt x="1192796" y="601014"/>
                </a:lnTo>
                <a:lnTo>
                  <a:pt x="1229258" y="573493"/>
                </a:lnTo>
                <a:lnTo>
                  <a:pt x="1261491" y="541261"/>
                </a:lnTo>
                <a:lnTo>
                  <a:pt x="1289011" y="504799"/>
                </a:lnTo>
                <a:lnTo>
                  <a:pt x="1311287" y="464616"/>
                </a:lnTo>
                <a:lnTo>
                  <a:pt x="1327823" y="421220"/>
                </a:lnTo>
                <a:lnTo>
                  <a:pt x="1338122" y="375132"/>
                </a:lnTo>
                <a:lnTo>
                  <a:pt x="1341666" y="326834"/>
                </a:lnTo>
                <a:close/>
              </a:path>
            </a:pathLst>
          </a:custGeom>
          <a:solidFill>
            <a:srgbClr val="FFD800"/>
          </a:solidFill>
        </p:spPr>
        <p:txBody>
          <a:bodyPr wrap="square" lIns="0" tIns="0" rIns="0" bIns="0" rtlCol="0"/>
          <a:lstStyle/>
          <a:p>
            <a:endParaRPr sz="2400" dirty="0"/>
          </a:p>
        </p:txBody>
      </p:sp>
      <p:sp>
        <p:nvSpPr>
          <p:cNvPr id="7" name="object 7"/>
          <p:cNvSpPr txBox="1"/>
          <p:nvPr/>
        </p:nvSpPr>
        <p:spPr>
          <a:xfrm>
            <a:off x="992441" y="1736473"/>
            <a:ext cx="1394459" cy="603649"/>
          </a:xfrm>
          <a:prstGeom prst="rect">
            <a:avLst/>
          </a:prstGeom>
        </p:spPr>
        <p:txBody>
          <a:bodyPr vert="horz" wrap="square" lIns="0" tIns="252307" rIns="0" bIns="0" rtlCol="0">
            <a:spAutoFit/>
          </a:bodyPr>
          <a:lstStyle/>
          <a:p>
            <a:pPr marL="546932">
              <a:spcBef>
                <a:spcPts val="1987"/>
              </a:spcBef>
            </a:pPr>
            <a:r>
              <a:rPr sz="2267" b="1" spc="-7" dirty="0">
                <a:latin typeface="Carlito"/>
                <a:cs typeface="Carlito"/>
              </a:rPr>
              <a:t>Fase</a:t>
            </a:r>
            <a:r>
              <a:rPr sz="2267" b="1" spc="-60" dirty="0">
                <a:latin typeface="Carlito"/>
                <a:cs typeface="Carlito"/>
              </a:rPr>
              <a:t> </a:t>
            </a:r>
            <a:r>
              <a:rPr sz="2267" b="1" dirty="0">
                <a:latin typeface="Carlito"/>
                <a:cs typeface="Carlito"/>
              </a:rPr>
              <a:t>3</a:t>
            </a:r>
            <a:endParaRPr sz="2267" dirty="0">
              <a:latin typeface="Carlito"/>
              <a:cs typeface="Carlito"/>
            </a:endParaRPr>
          </a:p>
        </p:txBody>
      </p:sp>
      <p:sp>
        <p:nvSpPr>
          <p:cNvPr id="8" name="object 8"/>
          <p:cNvSpPr txBox="1"/>
          <p:nvPr/>
        </p:nvSpPr>
        <p:spPr>
          <a:xfrm>
            <a:off x="568114" y="4782439"/>
            <a:ext cx="4120727" cy="877163"/>
          </a:xfrm>
          <a:prstGeom prst="rect">
            <a:avLst/>
          </a:prstGeom>
        </p:spPr>
        <p:txBody>
          <a:bodyPr vert="horz" wrap="square" lIns="0" tIns="30480" rIns="0" bIns="0" rtlCol="0">
            <a:spAutoFit/>
          </a:bodyPr>
          <a:lstStyle/>
          <a:p>
            <a:pPr marL="16086" marR="6773" algn="ctr">
              <a:lnSpc>
                <a:spcPts val="2200"/>
              </a:lnSpc>
              <a:spcBef>
                <a:spcPts val="240"/>
              </a:spcBef>
            </a:pPr>
            <a:r>
              <a:rPr sz="1867" b="1" spc="-7" dirty="0">
                <a:latin typeface="Carlito"/>
                <a:cs typeface="Carlito"/>
              </a:rPr>
              <a:t>Cada escola poderá optar pela</a:t>
            </a:r>
            <a:r>
              <a:rPr sz="1867" b="1" spc="-107" dirty="0">
                <a:latin typeface="Carlito"/>
                <a:cs typeface="Carlito"/>
              </a:rPr>
              <a:t> </a:t>
            </a:r>
            <a:r>
              <a:rPr sz="1867" b="1" spc="-7" dirty="0">
                <a:latin typeface="Carlito"/>
                <a:cs typeface="Carlito"/>
              </a:rPr>
              <a:t>reabertura  regionalizada mediante processo de  escuta da comunidade</a:t>
            </a:r>
            <a:r>
              <a:rPr sz="1867" b="1" spc="-33" dirty="0">
                <a:latin typeface="Carlito"/>
                <a:cs typeface="Carlito"/>
              </a:rPr>
              <a:t> </a:t>
            </a:r>
            <a:r>
              <a:rPr sz="1867" b="1" spc="-7" dirty="0">
                <a:latin typeface="Carlito"/>
                <a:cs typeface="Carlito"/>
              </a:rPr>
              <a:t>escolar</a:t>
            </a:r>
            <a:endParaRPr sz="1867" dirty="0">
              <a:latin typeface="Carlito"/>
              <a:cs typeface="Carlito"/>
            </a:endParaRPr>
          </a:p>
        </p:txBody>
      </p:sp>
      <p:sp>
        <p:nvSpPr>
          <p:cNvPr id="9" name="object 9"/>
          <p:cNvSpPr/>
          <p:nvPr/>
        </p:nvSpPr>
        <p:spPr>
          <a:xfrm>
            <a:off x="9422048" y="1618303"/>
            <a:ext cx="2770293" cy="66887"/>
          </a:xfrm>
          <a:custGeom>
            <a:avLst/>
            <a:gdLst/>
            <a:ahLst/>
            <a:cxnLst/>
            <a:rect l="l" t="t" r="r" b="b"/>
            <a:pathLst>
              <a:path w="2077720" h="50165">
                <a:moveTo>
                  <a:pt x="2077445" y="50057"/>
                </a:moveTo>
                <a:lnTo>
                  <a:pt x="30624" y="50057"/>
                </a:lnTo>
                <a:lnTo>
                  <a:pt x="16899" y="46119"/>
                </a:lnTo>
                <a:lnTo>
                  <a:pt x="6299" y="39417"/>
                </a:lnTo>
                <a:lnTo>
                  <a:pt x="674" y="30364"/>
                </a:lnTo>
                <a:lnTo>
                  <a:pt x="0" y="25632"/>
                </a:lnTo>
                <a:lnTo>
                  <a:pt x="0" y="24837"/>
                </a:lnTo>
                <a:lnTo>
                  <a:pt x="31224" y="379"/>
                </a:lnTo>
                <a:lnTo>
                  <a:pt x="38724" y="0"/>
                </a:lnTo>
                <a:lnTo>
                  <a:pt x="2077445" y="0"/>
                </a:lnTo>
                <a:lnTo>
                  <a:pt x="2077445" y="50057"/>
                </a:lnTo>
                <a:close/>
              </a:path>
            </a:pathLst>
          </a:custGeom>
          <a:solidFill>
            <a:srgbClr val="FF9900"/>
          </a:solidFill>
        </p:spPr>
        <p:txBody>
          <a:bodyPr wrap="square" lIns="0" tIns="0" rIns="0" bIns="0" rtlCol="0"/>
          <a:lstStyle/>
          <a:p>
            <a:endParaRPr sz="2400" dirty="0"/>
          </a:p>
        </p:txBody>
      </p:sp>
      <p:sp>
        <p:nvSpPr>
          <p:cNvPr id="10" name="object 10"/>
          <p:cNvSpPr txBox="1"/>
          <p:nvPr/>
        </p:nvSpPr>
        <p:spPr>
          <a:xfrm>
            <a:off x="6646249" y="4182623"/>
            <a:ext cx="4906433" cy="1531188"/>
          </a:xfrm>
          <a:prstGeom prst="rect">
            <a:avLst/>
          </a:prstGeom>
        </p:spPr>
        <p:txBody>
          <a:bodyPr vert="horz" wrap="square" lIns="0" tIns="30480" rIns="0" bIns="0" rtlCol="0">
            <a:spAutoFit/>
          </a:bodyPr>
          <a:lstStyle/>
          <a:p>
            <a:pPr marL="16933" marR="6773">
              <a:lnSpc>
                <a:spcPts val="2200"/>
              </a:lnSpc>
              <a:spcBef>
                <a:spcPts val="240"/>
              </a:spcBef>
            </a:pPr>
            <a:r>
              <a:rPr sz="1867" spc="-7" dirty="0">
                <a:latin typeface="Carlito"/>
                <a:cs typeface="Carlito"/>
              </a:rPr>
              <a:t>Apenas participam os </a:t>
            </a:r>
            <a:r>
              <a:rPr sz="1867" b="1" spc="-7" dirty="0">
                <a:latin typeface="Carlito"/>
                <a:cs typeface="Carlito"/>
              </a:rPr>
              <a:t>estudantes que tiverem  anuência </a:t>
            </a:r>
            <a:r>
              <a:rPr sz="1867" spc="-7" dirty="0">
                <a:latin typeface="Carlito"/>
                <a:cs typeface="Carlito"/>
              </a:rPr>
              <a:t>dos</a:t>
            </a:r>
            <a:r>
              <a:rPr sz="1867" spc="-13" dirty="0">
                <a:latin typeface="Carlito"/>
                <a:cs typeface="Carlito"/>
              </a:rPr>
              <a:t> </a:t>
            </a:r>
            <a:r>
              <a:rPr sz="1867" spc="-7" dirty="0">
                <a:latin typeface="Carlito"/>
                <a:cs typeface="Carlito"/>
              </a:rPr>
              <a:t>pais/responsáveis</a:t>
            </a:r>
            <a:r>
              <a:rPr lang="pt-BR" sz="1867" spc="-7" dirty="0">
                <a:latin typeface="Carlito"/>
                <a:cs typeface="Carlito"/>
              </a:rPr>
              <a:t>.</a:t>
            </a:r>
            <a:endParaRPr sz="1867" dirty="0">
              <a:latin typeface="Carlito"/>
              <a:cs typeface="Carlito"/>
            </a:endParaRPr>
          </a:p>
          <a:p>
            <a:pPr marL="16933" marR="103291">
              <a:lnSpc>
                <a:spcPts val="2200"/>
              </a:lnSpc>
              <a:spcBef>
                <a:spcPts val="700"/>
              </a:spcBef>
            </a:pPr>
            <a:r>
              <a:rPr sz="1867" b="1" spc="-7" dirty="0">
                <a:latin typeface="Carlito"/>
                <a:cs typeface="Carlito"/>
              </a:rPr>
              <a:t>Estudantes </a:t>
            </a:r>
            <a:r>
              <a:rPr sz="1867" b="1" dirty="0">
                <a:latin typeface="Carlito"/>
                <a:cs typeface="Carlito"/>
              </a:rPr>
              <a:t>e </a:t>
            </a:r>
            <a:r>
              <a:rPr sz="1867" b="1" spc="-7" dirty="0">
                <a:latin typeface="Carlito"/>
                <a:cs typeface="Carlito"/>
              </a:rPr>
              <a:t>profissionais em grupo de risco  permanecem obrigatoriamente realizando  atividades</a:t>
            </a:r>
            <a:r>
              <a:rPr sz="1867" b="1" spc="-13" dirty="0">
                <a:latin typeface="Carlito"/>
                <a:cs typeface="Carlito"/>
              </a:rPr>
              <a:t> </a:t>
            </a:r>
            <a:r>
              <a:rPr sz="1867" b="1" spc="-7" dirty="0">
                <a:latin typeface="Carlito"/>
                <a:cs typeface="Carlito"/>
              </a:rPr>
              <a:t>remotas</a:t>
            </a:r>
            <a:r>
              <a:rPr lang="pt-BR" sz="1867" b="1" spc="-7" dirty="0">
                <a:latin typeface="Carlito"/>
                <a:cs typeface="Carlito"/>
              </a:rPr>
              <a:t>.</a:t>
            </a:r>
            <a:endParaRPr sz="1867" dirty="0">
              <a:latin typeface="Carlito"/>
              <a:cs typeface="Carlito"/>
            </a:endParaRPr>
          </a:p>
        </p:txBody>
      </p:sp>
      <p:sp>
        <p:nvSpPr>
          <p:cNvPr id="11" name="object 11"/>
          <p:cNvSpPr/>
          <p:nvPr/>
        </p:nvSpPr>
        <p:spPr>
          <a:xfrm>
            <a:off x="5533388" y="3060123"/>
            <a:ext cx="843088" cy="843068"/>
          </a:xfrm>
          <a:prstGeom prst="rect">
            <a:avLst/>
          </a:prstGeom>
          <a:blipFill>
            <a:blip r:embed="rId3" cstate="print"/>
            <a:stretch>
              <a:fillRect/>
            </a:stretch>
          </a:blipFill>
        </p:spPr>
        <p:txBody>
          <a:bodyPr wrap="square" lIns="0" tIns="0" rIns="0" bIns="0" rtlCol="0"/>
          <a:lstStyle/>
          <a:p>
            <a:endParaRPr sz="2400" dirty="0"/>
          </a:p>
        </p:txBody>
      </p:sp>
      <p:sp>
        <p:nvSpPr>
          <p:cNvPr id="12" name="object 12"/>
          <p:cNvSpPr txBox="1"/>
          <p:nvPr/>
        </p:nvSpPr>
        <p:spPr>
          <a:xfrm>
            <a:off x="6646249" y="3008345"/>
            <a:ext cx="4906433" cy="877163"/>
          </a:xfrm>
          <a:prstGeom prst="rect">
            <a:avLst/>
          </a:prstGeom>
        </p:spPr>
        <p:txBody>
          <a:bodyPr vert="horz" wrap="square" lIns="0" tIns="30480" rIns="0" bIns="0" rtlCol="0">
            <a:spAutoFit/>
          </a:bodyPr>
          <a:lstStyle/>
          <a:p>
            <a:pPr marL="16933" marR="6773">
              <a:lnSpc>
                <a:spcPts val="2200"/>
              </a:lnSpc>
              <a:spcBef>
                <a:spcPts val="240"/>
              </a:spcBef>
            </a:pPr>
            <a:r>
              <a:rPr sz="1867" b="1" spc="-7" dirty="0">
                <a:latin typeface="Carlito"/>
                <a:cs typeface="Carlito"/>
              </a:rPr>
              <a:t>Processo de escuta </a:t>
            </a:r>
            <a:r>
              <a:rPr sz="1867" b="1" dirty="0">
                <a:latin typeface="Carlito"/>
                <a:cs typeface="Carlito"/>
              </a:rPr>
              <a:t>e </a:t>
            </a:r>
            <a:r>
              <a:rPr sz="1867" b="1" spc="-7" dirty="0">
                <a:latin typeface="Carlito"/>
                <a:cs typeface="Carlito"/>
              </a:rPr>
              <a:t>participação da comunidade  escolar</a:t>
            </a:r>
            <a:r>
              <a:rPr sz="1867" spc="-7" dirty="0">
                <a:latin typeface="Carlito"/>
                <a:cs typeface="Carlito"/>
              </a:rPr>
              <a:t>: pais ou responsáveis, estudantes </a:t>
            </a:r>
            <a:r>
              <a:rPr sz="1867" dirty="0">
                <a:latin typeface="Carlito"/>
                <a:cs typeface="Carlito"/>
              </a:rPr>
              <a:t>e  </a:t>
            </a:r>
            <a:r>
              <a:rPr sz="1867" spc="-7" dirty="0">
                <a:latin typeface="Carlito"/>
                <a:cs typeface="Carlito"/>
              </a:rPr>
              <a:t>profissionais da</a:t>
            </a:r>
            <a:r>
              <a:rPr sz="1867" spc="-13" dirty="0">
                <a:latin typeface="Carlito"/>
                <a:cs typeface="Carlito"/>
              </a:rPr>
              <a:t> </a:t>
            </a:r>
            <a:r>
              <a:rPr sz="1867" spc="-7" dirty="0">
                <a:latin typeface="Carlito"/>
                <a:cs typeface="Carlito"/>
              </a:rPr>
              <a:t>educação</a:t>
            </a:r>
            <a:r>
              <a:rPr lang="pt-BR" sz="1867" spc="-7" dirty="0">
                <a:latin typeface="Carlito"/>
                <a:cs typeface="Carlito"/>
              </a:rPr>
              <a:t>.</a:t>
            </a:r>
            <a:endParaRPr sz="1867" dirty="0">
              <a:latin typeface="Carlito"/>
              <a:cs typeface="Carlito"/>
            </a:endParaRPr>
          </a:p>
        </p:txBody>
      </p:sp>
      <p:sp>
        <p:nvSpPr>
          <p:cNvPr id="13" name="object 13"/>
          <p:cNvSpPr/>
          <p:nvPr/>
        </p:nvSpPr>
        <p:spPr>
          <a:xfrm>
            <a:off x="0" y="6532287"/>
            <a:ext cx="2767752" cy="66887"/>
          </a:xfrm>
          <a:custGeom>
            <a:avLst/>
            <a:gdLst/>
            <a:ahLst/>
            <a:cxnLst/>
            <a:rect l="l" t="t" r="r" b="b"/>
            <a:pathLst>
              <a:path w="2075814" h="50164">
                <a:moveTo>
                  <a:pt x="2044360" y="50074"/>
                </a:moveTo>
                <a:lnTo>
                  <a:pt x="0" y="50074"/>
                </a:lnTo>
                <a:lnTo>
                  <a:pt x="0" y="0"/>
                </a:lnTo>
                <a:lnTo>
                  <a:pt x="2036220" y="0"/>
                </a:lnTo>
                <a:lnTo>
                  <a:pt x="2044360" y="374"/>
                </a:lnTo>
                <a:lnTo>
                  <a:pt x="2058083" y="4324"/>
                </a:lnTo>
                <a:lnTo>
                  <a:pt x="2068688" y="11024"/>
                </a:lnTo>
                <a:lnTo>
                  <a:pt x="2074923" y="19699"/>
                </a:lnTo>
                <a:lnTo>
                  <a:pt x="2075573" y="24849"/>
                </a:lnTo>
                <a:lnTo>
                  <a:pt x="2075573" y="25624"/>
                </a:lnTo>
                <a:lnTo>
                  <a:pt x="2074923" y="30749"/>
                </a:lnTo>
                <a:lnTo>
                  <a:pt x="2068688" y="39424"/>
                </a:lnTo>
                <a:lnTo>
                  <a:pt x="2058083" y="46124"/>
                </a:lnTo>
                <a:lnTo>
                  <a:pt x="2044360" y="50074"/>
                </a:lnTo>
                <a:close/>
              </a:path>
            </a:pathLst>
          </a:custGeom>
          <a:solidFill>
            <a:srgbClr val="3FA528"/>
          </a:solidFill>
        </p:spPr>
        <p:txBody>
          <a:bodyPr wrap="square" lIns="0" tIns="0" rIns="0" bIns="0" rtlCol="0"/>
          <a:lstStyle/>
          <a:p>
            <a:endParaRPr sz="2400" dirty="0"/>
          </a:p>
        </p:txBody>
      </p:sp>
      <p:sp>
        <p:nvSpPr>
          <p:cNvPr id="14" name="object 14"/>
          <p:cNvSpPr/>
          <p:nvPr/>
        </p:nvSpPr>
        <p:spPr>
          <a:xfrm>
            <a:off x="5533389" y="4490558"/>
            <a:ext cx="843097" cy="830231"/>
          </a:xfrm>
          <a:prstGeom prst="rect">
            <a:avLst/>
          </a:prstGeom>
          <a:blipFill>
            <a:blip r:embed="rId4" cstate="print"/>
            <a:stretch>
              <a:fillRect/>
            </a:stretch>
          </a:blipFill>
        </p:spPr>
        <p:txBody>
          <a:bodyPr wrap="square" lIns="0" tIns="0" rIns="0" bIns="0" rtlCol="0"/>
          <a:lstStyle/>
          <a:p>
            <a:endParaRPr sz="2400" dirty="0"/>
          </a:p>
        </p:txBody>
      </p:sp>
      <p:sp>
        <p:nvSpPr>
          <p:cNvPr id="15" name="object 15"/>
          <p:cNvSpPr txBox="1">
            <a:spLocks noGrp="1"/>
          </p:cNvSpPr>
          <p:nvPr>
            <p:ph type="title"/>
          </p:nvPr>
        </p:nvSpPr>
        <p:spPr>
          <a:xfrm>
            <a:off x="865464" y="333602"/>
            <a:ext cx="8556584" cy="853225"/>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rPr>
              <a:t>Reforço, </a:t>
            </a:r>
            <a:r>
              <a:rPr lang="pt-BR" sz="2800" spc="-7" dirty="0">
                <a:solidFill>
                  <a:schemeClr val="tx1"/>
                </a:solidFill>
              </a:rPr>
              <a:t>R</a:t>
            </a:r>
            <a:r>
              <a:rPr sz="2800" spc="-7" dirty="0">
                <a:solidFill>
                  <a:schemeClr val="tx1"/>
                </a:solidFill>
              </a:rPr>
              <a:t>ecuperação </a:t>
            </a:r>
            <a:r>
              <a:rPr sz="2800" dirty="0">
                <a:solidFill>
                  <a:schemeClr val="tx1"/>
                </a:solidFill>
              </a:rPr>
              <a:t>e  </a:t>
            </a:r>
            <a:r>
              <a:rPr lang="pt-BR" sz="2800" spc="-7" dirty="0">
                <a:solidFill>
                  <a:schemeClr val="tx1"/>
                </a:solidFill>
              </a:rPr>
              <a:t>A</a:t>
            </a:r>
            <a:r>
              <a:rPr sz="2800" spc="-7" dirty="0">
                <a:solidFill>
                  <a:schemeClr val="tx1"/>
                </a:solidFill>
              </a:rPr>
              <a:t>tividades </a:t>
            </a:r>
            <a:r>
              <a:rPr lang="pt-BR" sz="2800" spc="-7" dirty="0">
                <a:solidFill>
                  <a:schemeClr val="tx1"/>
                </a:solidFill>
              </a:rPr>
              <a:t>P</a:t>
            </a:r>
            <a:r>
              <a:rPr sz="2800" spc="-7" dirty="0">
                <a:solidFill>
                  <a:schemeClr val="tx1"/>
                </a:solidFill>
              </a:rPr>
              <a:t>resenciais</a:t>
            </a:r>
            <a:r>
              <a:rPr sz="2800" spc="-120" dirty="0">
                <a:solidFill>
                  <a:schemeClr val="tx1"/>
                </a:solidFill>
              </a:rPr>
              <a:t> </a:t>
            </a:r>
            <a:r>
              <a:rPr lang="pt-BR" sz="2800" spc="-7" dirty="0">
                <a:solidFill>
                  <a:schemeClr val="tx1"/>
                </a:solidFill>
              </a:rPr>
              <a:t>O</a:t>
            </a:r>
            <a:r>
              <a:rPr sz="2800" spc="-7" dirty="0">
                <a:solidFill>
                  <a:schemeClr val="tx1"/>
                </a:solidFill>
              </a:rPr>
              <a:t>pcionais</a:t>
            </a:r>
            <a:endParaRPr sz="2800" dirty="0">
              <a:solidFill>
                <a:schemeClr val="tx1"/>
              </a:solidFill>
            </a:endParaRPr>
          </a:p>
        </p:txBody>
      </p:sp>
      <p:sp>
        <p:nvSpPr>
          <p:cNvPr id="16" name="object 16"/>
          <p:cNvSpPr txBox="1"/>
          <p:nvPr/>
        </p:nvSpPr>
        <p:spPr>
          <a:xfrm>
            <a:off x="11344905" y="6408979"/>
            <a:ext cx="2387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14</a:t>
            </a:fld>
            <a:endParaRPr sz="1067"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25040"/>
            <a:ext cx="4997027" cy="872067"/>
          </a:xfrm>
          <a:custGeom>
            <a:avLst/>
            <a:gdLst/>
            <a:ahLst/>
            <a:cxnLst/>
            <a:rect l="l" t="t" r="r" b="b"/>
            <a:pathLst>
              <a:path w="3747770" h="654050">
                <a:moveTo>
                  <a:pt x="3747211" y="326834"/>
                </a:moveTo>
                <a:lnTo>
                  <a:pt x="3743985" y="282486"/>
                </a:lnTo>
                <a:lnTo>
                  <a:pt x="3734612" y="239953"/>
                </a:lnTo>
                <a:lnTo>
                  <a:pt x="3719487" y="199618"/>
                </a:lnTo>
                <a:lnTo>
                  <a:pt x="3699040" y="161874"/>
                </a:lnTo>
                <a:lnTo>
                  <a:pt x="3673703" y="127114"/>
                </a:lnTo>
                <a:lnTo>
                  <a:pt x="3643884" y="95732"/>
                </a:lnTo>
                <a:lnTo>
                  <a:pt x="3610000" y="68110"/>
                </a:lnTo>
                <a:lnTo>
                  <a:pt x="3572484" y="44627"/>
                </a:lnTo>
                <a:lnTo>
                  <a:pt x="3531743" y="25692"/>
                </a:lnTo>
                <a:lnTo>
                  <a:pt x="3488207" y="11684"/>
                </a:lnTo>
                <a:lnTo>
                  <a:pt x="3442284" y="2984"/>
                </a:lnTo>
                <a:lnTo>
                  <a:pt x="3427780" y="2082"/>
                </a:lnTo>
                <a:lnTo>
                  <a:pt x="3427780" y="228"/>
                </a:lnTo>
                <a:lnTo>
                  <a:pt x="3398075" y="228"/>
                </a:lnTo>
                <a:lnTo>
                  <a:pt x="3394418" y="0"/>
                </a:lnTo>
                <a:lnTo>
                  <a:pt x="3390747" y="228"/>
                </a:lnTo>
                <a:lnTo>
                  <a:pt x="0" y="228"/>
                </a:lnTo>
                <a:lnTo>
                  <a:pt x="0" y="653478"/>
                </a:lnTo>
                <a:lnTo>
                  <a:pt x="3391357" y="653478"/>
                </a:lnTo>
                <a:lnTo>
                  <a:pt x="3394418" y="653669"/>
                </a:lnTo>
                <a:lnTo>
                  <a:pt x="3397466" y="653478"/>
                </a:lnTo>
                <a:lnTo>
                  <a:pt x="3427780" y="653478"/>
                </a:lnTo>
                <a:lnTo>
                  <a:pt x="3427780" y="651598"/>
                </a:lnTo>
                <a:lnTo>
                  <a:pt x="3488207" y="641997"/>
                </a:lnTo>
                <a:lnTo>
                  <a:pt x="3531743" y="627989"/>
                </a:lnTo>
                <a:lnTo>
                  <a:pt x="3572484" y="609053"/>
                </a:lnTo>
                <a:lnTo>
                  <a:pt x="3610000" y="585571"/>
                </a:lnTo>
                <a:lnTo>
                  <a:pt x="3643884" y="557949"/>
                </a:lnTo>
                <a:lnTo>
                  <a:pt x="3673703" y="526554"/>
                </a:lnTo>
                <a:lnTo>
                  <a:pt x="3699040" y="491794"/>
                </a:lnTo>
                <a:lnTo>
                  <a:pt x="3719487" y="454063"/>
                </a:lnTo>
                <a:lnTo>
                  <a:pt x="3734612" y="413727"/>
                </a:lnTo>
                <a:lnTo>
                  <a:pt x="3743985" y="371182"/>
                </a:lnTo>
                <a:lnTo>
                  <a:pt x="3747211" y="326834"/>
                </a:lnTo>
                <a:close/>
              </a:path>
            </a:pathLst>
          </a:custGeom>
          <a:solidFill>
            <a:srgbClr val="FFD800"/>
          </a:solidFill>
        </p:spPr>
        <p:txBody>
          <a:bodyPr wrap="square" lIns="0" tIns="0" rIns="0" bIns="0" rtlCol="0"/>
          <a:lstStyle/>
          <a:p>
            <a:endParaRPr sz="2400" dirty="0"/>
          </a:p>
        </p:txBody>
      </p:sp>
      <p:sp>
        <p:nvSpPr>
          <p:cNvPr id="3" name="object 3"/>
          <p:cNvSpPr txBox="1"/>
          <p:nvPr/>
        </p:nvSpPr>
        <p:spPr>
          <a:xfrm>
            <a:off x="1572726" y="1920611"/>
            <a:ext cx="2687319" cy="723275"/>
          </a:xfrm>
          <a:prstGeom prst="rect">
            <a:avLst/>
          </a:prstGeom>
        </p:spPr>
        <p:txBody>
          <a:bodyPr vert="horz" wrap="square" lIns="0" tIns="30480" rIns="0" bIns="0" rtlCol="0">
            <a:spAutoFit/>
          </a:bodyPr>
          <a:lstStyle/>
          <a:p>
            <a:pPr marL="778914" marR="6773" indent="-762828">
              <a:lnSpc>
                <a:spcPts val="2693"/>
              </a:lnSpc>
              <a:spcBef>
                <a:spcPts val="240"/>
              </a:spcBef>
            </a:pPr>
            <a:r>
              <a:rPr sz="2267" b="1" spc="-7" dirty="0">
                <a:latin typeface="Carlito"/>
                <a:cs typeface="Carlito"/>
              </a:rPr>
              <a:t>Atividades</a:t>
            </a:r>
            <a:r>
              <a:rPr sz="2267" b="1" spc="-120" dirty="0">
                <a:latin typeface="Carlito"/>
                <a:cs typeface="Carlito"/>
              </a:rPr>
              <a:t> </a:t>
            </a:r>
            <a:r>
              <a:rPr sz="2267" b="1" spc="-7" dirty="0">
                <a:latin typeface="Carlito"/>
                <a:cs typeface="Carlito"/>
              </a:rPr>
              <a:t>presenciais  opcionais</a:t>
            </a:r>
            <a:endParaRPr sz="2267" dirty="0">
              <a:latin typeface="Carlito"/>
              <a:cs typeface="Carlito"/>
            </a:endParaRPr>
          </a:p>
        </p:txBody>
      </p:sp>
      <p:sp>
        <p:nvSpPr>
          <p:cNvPr id="4" name="object 4"/>
          <p:cNvSpPr txBox="1"/>
          <p:nvPr/>
        </p:nvSpPr>
        <p:spPr>
          <a:xfrm>
            <a:off x="6750488" y="1933765"/>
            <a:ext cx="4822613" cy="3333455"/>
          </a:xfrm>
          <a:prstGeom prst="rect">
            <a:avLst/>
          </a:prstGeom>
        </p:spPr>
        <p:txBody>
          <a:bodyPr vert="horz" wrap="square" lIns="0" tIns="16933" rIns="0" bIns="0" rtlCol="0">
            <a:spAutoFit/>
          </a:bodyPr>
          <a:lstStyle/>
          <a:p>
            <a:pPr marL="16933" marR="30479">
              <a:spcBef>
                <a:spcPts val="133"/>
              </a:spcBef>
            </a:pPr>
            <a:r>
              <a:rPr sz="2000" b="1" spc="-7" dirty="0">
                <a:latin typeface="Carlito"/>
                <a:cs typeface="Carlito"/>
              </a:rPr>
              <a:t>Plano </a:t>
            </a:r>
            <a:r>
              <a:rPr sz="2000" spc="-7" dirty="0">
                <a:latin typeface="Carlito"/>
                <a:cs typeface="Carlito"/>
              </a:rPr>
              <a:t>pedagógico construído pelos pais ou  responsáveis, estudantes </a:t>
            </a:r>
            <a:r>
              <a:rPr sz="2000" dirty="0">
                <a:latin typeface="Carlito"/>
                <a:cs typeface="Carlito"/>
              </a:rPr>
              <a:t>e </a:t>
            </a:r>
            <a:r>
              <a:rPr sz="2000" spc="-7" dirty="0">
                <a:latin typeface="Carlito"/>
                <a:cs typeface="Carlito"/>
              </a:rPr>
              <a:t>profissionais da  educação </a:t>
            </a:r>
            <a:r>
              <a:rPr sz="2000" b="1" spc="-7" dirty="0">
                <a:latin typeface="Carlito"/>
                <a:cs typeface="Carlito"/>
              </a:rPr>
              <a:t>garantindo os protocolos</a:t>
            </a:r>
            <a:r>
              <a:rPr sz="2000" b="1" spc="-87" dirty="0">
                <a:latin typeface="Carlito"/>
                <a:cs typeface="Carlito"/>
              </a:rPr>
              <a:t> </a:t>
            </a:r>
            <a:r>
              <a:rPr sz="2000" b="1" spc="-7" dirty="0">
                <a:latin typeface="Carlito"/>
                <a:cs typeface="Carlito"/>
              </a:rPr>
              <a:t>sanitários</a:t>
            </a:r>
            <a:endParaRPr sz="2000" dirty="0">
              <a:latin typeface="Carlito"/>
              <a:cs typeface="Carlito"/>
            </a:endParaRPr>
          </a:p>
          <a:p>
            <a:pPr>
              <a:spcBef>
                <a:spcPts val="27"/>
              </a:spcBef>
            </a:pPr>
            <a:endParaRPr sz="2800" dirty="0">
              <a:latin typeface="Carlito"/>
              <a:cs typeface="Carlito"/>
            </a:endParaRPr>
          </a:p>
          <a:p>
            <a:pPr marL="16933" marR="6773"/>
            <a:r>
              <a:rPr sz="2000" spc="-7" dirty="0">
                <a:latin typeface="Carlito"/>
                <a:cs typeface="Carlito"/>
              </a:rPr>
              <a:t>Atividades presenciais focadas nos </a:t>
            </a:r>
            <a:r>
              <a:rPr sz="2000" b="1" spc="-7" dirty="0">
                <a:latin typeface="Carlito"/>
                <a:cs typeface="Carlito"/>
              </a:rPr>
              <a:t>estudantes  mais vulneráveis </a:t>
            </a:r>
            <a:r>
              <a:rPr sz="2000" dirty="0">
                <a:latin typeface="Carlito"/>
                <a:cs typeface="Carlito"/>
              </a:rPr>
              <a:t>e </a:t>
            </a:r>
            <a:r>
              <a:rPr sz="2000" spc="-7" dirty="0">
                <a:latin typeface="Carlito"/>
                <a:cs typeface="Carlito"/>
              </a:rPr>
              <a:t>com maiores dificuldades  de</a:t>
            </a:r>
            <a:r>
              <a:rPr sz="2000" spc="-13" dirty="0">
                <a:latin typeface="Carlito"/>
                <a:cs typeface="Carlito"/>
              </a:rPr>
              <a:t> </a:t>
            </a:r>
            <a:r>
              <a:rPr sz="2000" dirty="0">
                <a:latin typeface="Carlito"/>
                <a:cs typeface="Carlito"/>
              </a:rPr>
              <a:t>aprendizagem</a:t>
            </a:r>
          </a:p>
          <a:p>
            <a:pPr>
              <a:lnSpc>
                <a:spcPct val="100000"/>
              </a:lnSpc>
            </a:pPr>
            <a:endParaRPr sz="2000" dirty="0">
              <a:latin typeface="Carlito"/>
              <a:cs typeface="Carlito"/>
            </a:endParaRPr>
          </a:p>
          <a:p>
            <a:pPr>
              <a:spcBef>
                <a:spcPts val="67"/>
              </a:spcBef>
            </a:pPr>
            <a:endParaRPr sz="2667" dirty="0">
              <a:latin typeface="Carlito"/>
              <a:cs typeface="Carlito"/>
            </a:endParaRPr>
          </a:p>
          <a:p>
            <a:pPr marL="16933">
              <a:spcBef>
                <a:spcPts val="7"/>
              </a:spcBef>
            </a:pPr>
            <a:r>
              <a:rPr sz="2000" spc="-7" dirty="0">
                <a:latin typeface="Carlito"/>
                <a:cs typeface="Carlito"/>
              </a:rPr>
              <a:t>Apoio </a:t>
            </a:r>
            <a:r>
              <a:rPr sz="2000" b="1" spc="-7" dirty="0">
                <a:latin typeface="Carlito"/>
                <a:cs typeface="Carlito"/>
              </a:rPr>
              <a:t>emocional </a:t>
            </a:r>
            <a:r>
              <a:rPr sz="2000" spc="-7" dirty="0">
                <a:latin typeface="Carlito"/>
                <a:cs typeface="Carlito"/>
              </a:rPr>
              <a:t>para</a:t>
            </a:r>
            <a:r>
              <a:rPr sz="2000" dirty="0">
                <a:latin typeface="Carlito"/>
                <a:cs typeface="Carlito"/>
              </a:rPr>
              <a:t> </a:t>
            </a:r>
            <a:r>
              <a:rPr sz="2000" spc="-7" dirty="0">
                <a:latin typeface="Carlito"/>
                <a:cs typeface="Carlito"/>
              </a:rPr>
              <a:t>estudantes</a:t>
            </a:r>
            <a:endParaRPr sz="2000" dirty="0">
              <a:latin typeface="Carlito"/>
              <a:cs typeface="Carlito"/>
            </a:endParaRPr>
          </a:p>
        </p:txBody>
      </p:sp>
      <p:sp>
        <p:nvSpPr>
          <p:cNvPr id="5" name="object 5"/>
          <p:cNvSpPr txBox="1"/>
          <p:nvPr/>
        </p:nvSpPr>
        <p:spPr>
          <a:xfrm>
            <a:off x="863441" y="5493175"/>
            <a:ext cx="3743113" cy="877163"/>
          </a:xfrm>
          <a:prstGeom prst="rect">
            <a:avLst/>
          </a:prstGeom>
        </p:spPr>
        <p:txBody>
          <a:bodyPr vert="horz" wrap="square" lIns="0" tIns="30480" rIns="0" bIns="0" rtlCol="0">
            <a:spAutoFit/>
          </a:bodyPr>
          <a:lstStyle/>
          <a:p>
            <a:pPr marL="16933" marR="6773" indent="-4233" algn="ctr">
              <a:lnSpc>
                <a:spcPts val="2200"/>
              </a:lnSpc>
              <a:spcBef>
                <a:spcPts val="240"/>
              </a:spcBef>
            </a:pPr>
            <a:r>
              <a:rPr sz="1867" b="1" spc="-7" dirty="0">
                <a:latin typeface="Carlito"/>
                <a:cs typeface="Carlito"/>
              </a:rPr>
              <a:t>Percentual limitado pelas condições  de atendimento da escola, </a:t>
            </a:r>
            <a:r>
              <a:rPr sz="1867" spc="-7" dirty="0">
                <a:latin typeface="Carlito"/>
                <a:cs typeface="Carlito"/>
              </a:rPr>
              <a:t>dentro dos  protocolos de</a:t>
            </a:r>
            <a:r>
              <a:rPr sz="1867" spc="-20" dirty="0">
                <a:latin typeface="Carlito"/>
                <a:cs typeface="Carlito"/>
              </a:rPr>
              <a:t> </a:t>
            </a:r>
            <a:r>
              <a:rPr sz="1867" spc="-7" dirty="0">
                <a:latin typeface="Carlito"/>
                <a:cs typeface="Carlito"/>
              </a:rPr>
              <a:t>saúde</a:t>
            </a:r>
            <a:endParaRPr sz="1867" dirty="0">
              <a:latin typeface="Carlito"/>
              <a:cs typeface="Carlito"/>
            </a:endParaRPr>
          </a:p>
        </p:txBody>
      </p:sp>
      <p:sp>
        <p:nvSpPr>
          <p:cNvPr id="6" name="object 6"/>
          <p:cNvSpPr/>
          <p:nvPr/>
        </p:nvSpPr>
        <p:spPr>
          <a:xfrm>
            <a:off x="5550455" y="3248407"/>
            <a:ext cx="821664" cy="1044184"/>
          </a:xfrm>
          <a:prstGeom prst="rect">
            <a:avLst/>
          </a:prstGeom>
          <a:blipFill>
            <a:blip r:embed="rId2" cstate="print"/>
            <a:stretch>
              <a:fillRect/>
            </a:stretch>
          </a:blipFill>
        </p:spPr>
        <p:txBody>
          <a:bodyPr wrap="square" lIns="0" tIns="0" rIns="0" bIns="0" rtlCol="0"/>
          <a:lstStyle/>
          <a:p>
            <a:endParaRPr sz="2400" dirty="0"/>
          </a:p>
        </p:txBody>
      </p:sp>
      <p:sp>
        <p:nvSpPr>
          <p:cNvPr id="7" name="object 7"/>
          <p:cNvSpPr/>
          <p:nvPr/>
        </p:nvSpPr>
        <p:spPr>
          <a:xfrm>
            <a:off x="5550488" y="4689260"/>
            <a:ext cx="821664" cy="821661"/>
          </a:xfrm>
          <a:prstGeom prst="rect">
            <a:avLst/>
          </a:prstGeom>
          <a:blipFill>
            <a:blip r:embed="rId3" cstate="print"/>
            <a:stretch>
              <a:fillRect/>
            </a:stretch>
          </a:blipFill>
        </p:spPr>
        <p:txBody>
          <a:bodyPr wrap="square" lIns="0" tIns="0" rIns="0" bIns="0" rtlCol="0"/>
          <a:lstStyle/>
          <a:p>
            <a:endParaRPr sz="2400" dirty="0"/>
          </a:p>
        </p:txBody>
      </p:sp>
      <p:sp>
        <p:nvSpPr>
          <p:cNvPr id="8" name="object 8"/>
          <p:cNvSpPr/>
          <p:nvPr/>
        </p:nvSpPr>
        <p:spPr>
          <a:xfrm>
            <a:off x="5539788" y="1945916"/>
            <a:ext cx="843064" cy="848144"/>
          </a:xfrm>
          <a:prstGeom prst="rect">
            <a:avLst/>
          </a:prstGeom>
          <a:blipFill>
            <a:blip r:embed="rId4" cstate="print"/>
            <a:stretch>
              <a:fillRect/>
            </a:stretch>
          </a:blipFill>
        </p:spPr>
        <p:txBody>
          <a:bodyPr wrap="square" lIns="0" tIns="0" rIns="0" bIns="0" rtlCol="0"/>
          <a:lstStyle/>
          <a:p>
            <a:endParaRPr sz="2400" dirty="0"/>
          </a:p>
        </p:txBody>
      </p:sp>
      <p:sp>
        <p:nvSpPr>
          <p:cNvPr id="9" name="object 9"/>
          <p:cNvSpPr/>
          <p:nvPr/>
        </p:nvSpPr>
        <p:spPr>
          <a:xfrm>
            <a:off x="1537690" y="3705626"/>
            <a:ext cx="3069167" cy="730673"/>
          </a:xfrm>
          <a:custGeom>
            <a:avLst/>
            <a:gdLst/>
            <a:ahLst/>
            <a:cxnLst/>
            <a:rect l="l" t="t" r="r" b="b"/>
            <a:pathLst>
              <a:path w="2301875" h="548004">
                <a:moveTo>
                  <a:pt x="2027700" y="547798"/>
                </a:moveTo>
                <a:lnTo>
                  <a:pt x="273899" y="547798"/>
                </a:lnTo>
                <a:lnTo>
                  <a:pt x="224665" y="543386"/>
                </a:lnTo>
                <a:lnTo>
                  <a:pt x="178327" y="530663"/>
                </a:lnTo>
                <a:lnTo>
                  <a:pt x="135657" y="510404"/>
                </a:lnTo>
                <a:lnTo>
                  <a:pt x="97429" y="483382"/>
                </a:lnTo>
                <a:lnTo>
                  <a:pt x="64417" y="450371"/>
                </a:lnTo>
                <a:lnTo>
                  <a:pt x="37395" y="412143"/>
                </a:lnTo>
                <a:lnTo>
                  <a:pt x="17135" y="369473"/>
                </a:lnTo>
                <a:lnTo>
                  <a:pt x="4412" y="323134"/>
                </a:lnTo>
                <a:lnTo>
                  <a:pt x="0" y="273899"/>
                </a:lnTo>
                <a:lnTo>
                  <a:pt x="4412" y="224664"/>
                </a:lnTo>
                <a:lnTo>
                  <a:pt x="17135" y="178325"/>
                </a:lnTo>
                <a:lnTo>
                  <a:pt x="37395" y="135655"/>
                </a:lnTo>
                <a:lnTo>
                  <a:pt x="64417" y="97427"/>
                </a:lnTo>
                <a:lnTo>
                  <a:pt x="97429" y="64416"/>
                </a:lnTo>
                <a:lnTo>
                  <a:pt x="135657" y="37394"/>
                </a:lnTo>
                <a:lnTo>
                  <a:pt x="178327" y="17135"/>
                </a:lnTo>
                <a:lnTo>
                  <a:pt x="224665" y="4412"/>
                </a:lnTo>
                <a:lnTo>
                  <a:pt x="273899" y="0"/>
                </a:lnTo>
                <a:lnTo>
                  <a:pt x="2027700" y="0"/>
                </a:lnTo>
                <a:lnTo>
                  <a:pt x="2081387" y="5310"/>
                </a:lnTo>
                <a:lnTo>
                  <a:pt x="2132516" y="20846"/>
                </a:lnTo>
                <a:lnTo>
                  <a:pt x="2179656" y="46015"/>
                </a:lnTo>
                <a:lnTo>
                  <a:pt x="2221375" y="80224"/>
                </a:lnTo>
                <a:lnTo>
                  <a:pt x="2255584" y="121943"/>
                </a:lnTo>
                <a:lnTo>
                  <a:pt x="2280753" y="169084"/>
                </a:lnTo>
                <a:lnTo>
                  <a:pt x="2296289" y="220213"/>
                </a:lnTo>
                <a:lnTo>
                  <a:pt x="2301600" y="273899"/>
                </a:lnTo>
                <a:lnTo>
                  <a:pt x="2297187" y="323134"/>
                </a:lnTo>
                <a:lnTo>
                  <a:pt x="2284465" y="369473"/>
                </a:lnTo>
                <a:lnTo>
                  <a:pt x="2264206" y="412143"/>
                </a:lnTo>
                <a:lnTo>
                  <a:pt x="2237184" y="450371"/>
                </a:lnTo>
                <a:lnTo>
                  <a:pt x="2204172" y="483382"/>
                </a:lnTo>
                <a:lnTo>
                  <a:pt x="2165945" y="510404"/>
                </a:lnTo>
                <a:lnTo>
                  <a:pt x="2123275" y="530663"/>
                </a:lnTo>
                <a:lnTo>
                  <a:pt x="2076935" y="543386"/>
                </a:lnTo>
                <a:lnTo>
                  <a:pt x="2027700" y="547798"/>
                </a:lnTo>
                <a:close/>
              </a:path>
            </a:pathLst>
          </a:custGeom>
          <a:solidFill>
            <a:srgbClr val="674DA7"/>
          </a:solidFill>
        </p:spPr>
        <p:txBody>
          <a:bodyPr wrap="square" lIns="0" tIns="0" rIns="0" bIns="0" rtlCol="0"/>
          <a:lstStyle/>
          <a:p>
            <a:endParaRPr sz="2400" dirty="0"/>
          </a:p>
        </p:txBody>
      </p:sp>
      <p:sp>
        <p:nvSpPr>
          <p:cNvPr id="10" name="object 10"/>
          <p:cNvSpPr/>
          <p:nvPr/>
        </p:nvSpPr>
        <p:spPr>
          <a:xfrm>
            <a:off x="1537690" y="2909561"/>
            <a:ext cx="3069167" cy="730673"/>
          </a:xfrm>
          <a:custGeom>
            <a:avLst/>
            <a:gdLst/>
            <a:ahLst/>
            <a:cxnLst/>
            <a:rect l="l" t="t" r="r" b="b"/>
            <a:pathLst>
              <a:path w="2301875" h="548005">
                <a:moveTo>
                  <a:pt x="2027700" y="547798"/>
                </a:moveTo>
                <a:lnTo>
                  <a:pt x="273899" y="547798"/>
                </a:lnTo>
                <a:lnTo>
                  <a:pt x="224665" y="543386"/>
                </a:lnTo>
                <a:lnTo>
                  <a:pt x="178327" y="530663"/>
                </a:lnTo>
                <a:lnTo>
                  <a:pt x="135657" y="510404"/>
                </a:lnTo>
                <a:lnTo>
                  <a:pt x="97429" y="483382"/>
                </a:lnTo>
                <a:lnTo>
                  <a:pt x="64417" y="450371"/>
                </a:lnTo>
                <a:lnTo>
                  <a:pt x="37395" y="412143"/>
                </a:lnTo>
                <a:lnTo>
                  <a:pt x="17135" y="369473"/>
                </a:lnTo>
                <a:lnTo>
                  <a:pt x="4412" y="323134"/>
                </a:lnTo>
                <a:lnTo>
                  <a:pt x="0" y="273899"/>
                </a:lnTo>
                <a:lnTo>
                  <a:pt x="4412" y="224665"/>
                </a:lnTo>
                <a:lnTo>
                  <a:pt x="17135" y="178327"/>
                </a:lnTo>
                <a:lnTo>
                  <a:pt x="37395" y="135657"/>
                </a:lnTo>
                <a:lnTo>
                  <a:pt x="64417" y="97429"/>
                </a:lnTo>
                <a:lnTo>
                  <a:pt x="97429" y="64417"/>
                </a:lnTo>
                <a:lnTo>
                  <a:pt x="135657" y="37395"/>
                </a:lnTo>
                <a:lnTo>
                  <a:pt x="178327" y="17135"/>
                </a:lnTo>
                <a:lnTo>
                  <a:pt x="224665" y="4412"/>
                </a:lnTo>
                <a:lnTo>
                  <a:pt x="273899" y="0"/>
                </a:lnTo>
                <a:lnTo>
                  <a:pt x="2027700" y="0"/>
                </a:lnTo>
                <a:lnTo>
                  <a:pt x="2081387" y="5311"/>
                </a:lnTo>
                <a:lnTo>
                  <a:pt x="2132516" y="20849"/>
                </a:lnTo>
                <a:lnTo>
                  <a:pt x="2179656" y="46018"/>
                </a:lnTo>
                <a:lnTo>
                  <a:pt x="2221375" y="80222"/>
                </a:lnTo>
                <a:lnTo>
                  <a:pt x="2255584" y="121939"/>
                </a:lnTo>
                <a:lnTo>
                  <a:pt x="2280753" y="169082"/>
                </a:lnTo>
                <a:lnTo>
                  <a:pt x="2296289" y="220214"/>
                </a:lnTo>
                <a:lnTo>
                  <a:pt x="2301600" y="273899"/>
                </a:lnTo>
                <a:lnTo>
                  <a:pt x="2297187" y="323134"/>
                </a:lnTo>
                <a:lnTo>
                  <a:pt x="2284465" y="369473"/>
                </a:lnTo>
                <a:lnTo>
                  <a:pt x="2264206" y="412143"/>
                </a:lnTo>
                <a:lnTo>
                  <a:pt x="2237184" y="450371"/>
                </a:lnTo>
                <a:lnTo>
                  <a:pt x="2204172" y="483382"/>
                </a:lnTo>
                <a:lnTo>
                  <a:pt x="2165945" y="510404"/>
                </a:lnTo>
                <a:lnTo>
                  <a:pt x="2123275" y="530663"/>
                </a:lnTo>
                <a:lnTo>
                  <a:pt x="2076935" y="543386"/>
                </a:lnTo>
                <a:lnTo>
                  <a:pt x="2027700" y="547798"/>
                </a:lnTo>
                <a:close/>
              </a:path>
            </a:pathLst>
          </a:custGeom>
          <a:solidFill>
            <a:srgbClr val="B3A7D6"/>
          </a:solidFill>
        </p:spPr>
        <p:txBody>
          <a:bodyPr wrap="square" lIns="0" tIns="0" rIns="0" bIns="0" rtlCol="0"/>
          <a:lstStyle/>
          <a:p>
            <a:endParaRPr sz="2400" dirty="0"/>
          </a:p>
        </p:txBody>
      </p:sp>
      <p:sp>
        <p:nvSpPr>
          <p:cNvPr id="11" name="object 11"/>
          <p:cNvSpPr txBox="1"/>
          <p:nvPr/>
        </p:nvSpPr>
        <p:spPr>
          <a:xfrm>
            <a:off x="2159155" y="3074258"/>
            <a:ext cx="1842347" cy="324875"/>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Educação</a:t>
            </a:r>
            <a:r>
              <a:rPr sz="2000" b="1" spc="-93" dirty="0">
                <a:latin typeface="Carlito"/>
                <a:cs typeface="Carlito"/>
              </a:rPr>
              <a:t> </a:t>
            </a:r>
            <a:r>
              <a:rPr sz="2000" b="1" spc="-7" dirty="0">
                <a:latin typeface="Carlito"/>
                <a:cs typeface="Carlito"/>
              </a:rPr>
              <a:t>Infantil</a:t>
            </a:r>
            <a:endParaRPr sz="2000" dirty="0">
              <a:latin typeface="Carlito"/>
              <a:cs typeface="Carlito"/>
            </a:endParaRPr>
          </a:p>
        </p:txBody>
      </p:sp>
      <p:sp>
        <p:nvSpPr>
          <p:cNvPr id="12" name="object 12"/>
          <p:cNvSpPr txBox="1"/>
          <p:nvPr/>
        </p:nvSpPr>
        <p:spPr>
          <a:xfrm>
            <a:off x="1978566" y="3739038"/>
            <a:ext cx="2181013" cy="632651"/>
          </a:xfrm>
          <a:prstGeom prst="rect">
            <a:avLst/>
          </a:prstGeom>
        </p:spPr>
        <p:txBody>
          <a:bodyPr vert="horz" wrap="square" lIns="0" tIns="16933" rIns="0" bIns="0" rtlCol="0">
            <a:spAutoFit/>
          </a:bodyPr>
          <a:lstStyle/>
          <a:p>
            <a:pPr marL="437716" marR="6773" indent="-421629">
              <a:spcBef>
                <a:spcPts val="133"/>
              </a:spcBef>
            </a:pPr>
            <a:r>
              <a:rPr sz="2000" b="1" spc="-7" dirty="0">
                <a:latin typeface="Carlito"/>
                <a:cs typeface="Carlito"/>
              </a:rPr>
              <a:t>Ensino</a:t>
            </a:r>
            <a:r>
              <a:rPr sz="2000" b="1" spc="-113" dirty="0">
                <a:latin typeface="Carlito"/>
                <a:cs typeface="Carlito"/>
              </a:rPr>
              <a:t> </a:t>
            </a:r>
            <a:r>
              <a:rPr sz="2000" b="1" spc="-7" dirty="0">
                <a:latin typeface="Carlito"/>
                <a:cs typeface="Carlito"/>
              </a:rPr>
              <a:t>Fundamental  Anos</a:t>
            </a:r>
            <a:r>
              <a:rPr sz="2000" b="1" spc="-27" dirty="0">
                <a:latin typeface="Carlito"/>
                <a:cs typeface="Carlito"/>
              </a:rPr>
              <a:t> </a:t>
            </a:r>
            <a:r>
              <a:rPr sz="2000" b="1" spc="-7" dirty="0">
                <a:latin typeface="Carlito"/>
                <a:cs typeface="Carlito"/>
              </a:rPr>
              <a:t>Iniciais</a:t>
            </a:r>
            <a:endParaRPr sz="2000" dirty="0">
              <a:latin typeface="Carlito"/>
              <a:cs typeface="Carlito"/>
            </a:endParaRPr>
          </a:p>
        </p:txBody>
      </p:sp>
      <p:sp>
        <p:nvSpPr>
          <p:cNvPr id="13" name="object 13"/>
          <p:cNvSpPr/>
          <p:nvPr/>
        </p:nvSpPr>
        <p:spPr>
          <a:xfrm>
            <a:off x="1604591" y="4551325"/>
            <a:ext cx="3069167" cy="730673"/>
          </a:xfrm>
          <a:custGeom>
            <a:avLst/>
            <a:gdLst/>
            <a:ahLst/>
            <a:cxnLst/>
            <a:rect l="l" t="t" r="r" b="b"/>
            <a:pathLst>
              <a:path w="2301875" h="548004">
                <a:moveTo>
                  <a:pt x="2027708" y="547798"/>
                </a:moveTo>
                <a:lnTo>
                  <a:pt x="273899" y="547798"/>
                </a:lnTo>
                <a:lnTo>
                  <a:pt x="224665" y="543386"/>
                </a:lnTo>
                <a:lnTo>
                  <a:pt x="178327" y="530663"/>
                </a:lnTo>
                <a:lnTo>
                  <a:pt x="135657" y="510404"/>
                </a:lnTo>
                <a:lnTo>
                  <a:pt x="97429" y="483382"/>
                </a:lnTo>
                <a:lnTo>
                  <a:pt x="64417" y="450371"/>
                </a:lnTo>
                <a:lnTo>
                  <a:pt x="37395" y="412143"/>
                </a:lnTo>
                <a:lnTo>
                  <a:pt x="17135" y="369473"/>
                </a:lnTo>
                <a:lnTo>
                  <a:pt x="4412" y="323134"/>
                </a:lnTo>
                <a:lnTo>
                  <a:pt x="0" y="273899"/>
                </a:lnTo>
                <a:lnTo>
                  <a:pt x="4412" y="224664"/>
                </a:lnTo>
                <a:lnTo>
                  <a:pt x="17135" y="178325"/>
                </a:lnTo>
                <a:lnTo>
                  <a:pt x="37395" y="135655"/>
                </a:lnTo>
                <a:lnTo>
                  <a:pt x="64417" y="97427"/>
                </a:lnTo>
                <a:lnTo>
                  <a:pt x="97429" y="64416"/>
                </a:lnTo>
                <a:lnTo>
                  <a:pt x="135657" y="37394"/>
                </a:lnTo>
                <a:lnTo>
                  <a:pt x="178327" y="17135"/>
                </a:lnTo>
                <a:lnTo>
                  <a:pt x="224665" y="4412"/>
                </a:lnTo>
                <a:lnTo>
                  <a:pt x="273899" y="0"/>
                </a:lnTo>
                <a:lnTo>
                  <a:pt x="2027708" y="0"/>
                </a:lnTo>
                <a:lnTo>
                  <a:pt x="2081384" y="5310"/>
                </a:lnTo>
                <a:lnTo>
                  <a:pt x="2132514" y="20846"/>
                </a:lnTo>
                <a:lnTo>
                  <a:pt x="2179660" y="46015"/>
                </a:lnTo>
                <a:lnTo>
                  <a:pt x="2221383" y="80224"/>
                </a:lnTo>
                <a:lnTo>
                  <a:pt x="2255577" y="121943"/>
                </a:lnTo>
                <a:lnTo>
                  <a:pt x="2280739" y="169084"/>
                </a:lnTo>
                <a:lnTo>
                  <a:pt x="2296272" y="220213"/>
                </a:lnTo>
                <a:lnTo>
                  <a:pt x="2301582" y="273899"/>
                </a:lnTo>
                <a:lnTo>
                  <a:pt x="2297170" y="323134"/>
                </a:lnTo>
                <a:lnTo>
                  <a:pt x="2284447" y="369473"/>
                </a:lnTo>
                <a:lnTo>
                  <a:pt x="2264189" y="412143"/>
                </a:lnTo>
                <a:lnTo>
                  <a:pt x="2237168" y="450371"/>
                </a:lnTo>
                <a:lnTo>
                  <a:pt x="2204159" y="483382"/>
                </a:lnTo>
                <a:lnTo>
                  <a:pt x="2165935" y="510404"/>
                </a:lnTo>
                <a:lnTo>
                  <a:pt x="2123269" y="530663"/>
                </a:lnTo>
                <a:lnTo>
                  <a:pt x="2076935" y="543386"/>
                </a:lnTo>
                <a:lnTo>
                  <a:pt x="2027708" y="547798"/>
                </a:lnTo>
                <a:close/>
              </a:path>
            </a:pathLst>
          </a:custGeom>
          <a:solidFill>
            <a:srgbClr val="341C75"/>
          </a:solidFill>
        </p:spPr>
        <p:txBody>
          <a:bodyPr wrap="square" lIns="0" tIns="0" rIns="0" bIns="0" rtlCol="0"/>
          <a:lstStyle/>
          <a:p>
            <a:endParaRPr sz="2400" dirty="0"/>
          </a:p>
        </p:txBody>
      </p:sp>
      <p:sp>
        <p:nvSpPr>
          <p:cNvPr id="14" name="object 14"/>
          <p:cNvSpPr txBox="1"/>
          <p:nvPr/>
        </p:nvSpPr>
        <p:spPr>
          <a:xfrm>
            <a:off x="2334379" y="4553372"/>
            <a:ext cx="1471507" cy="632651"/>
          </a:xfrm>
          <a:prstGeom prst="rect">
            <a:avLst/>
          </a:prstGeom>
        </p:spPr>
        <p:txBody>
          <a:bodyPr vert="horz" wrap="square" lIns="0" tIns="16933" rIns="0" bIns="0" rtlCol="0">
            <a:spAutoFit/>
          </a:bodyPr>
          <a:lstStyle/>
          <a:p>
            <a:pPr marL="16933" marR="6773" indent="31326">
              <a:spcBef>
                <a:spcPts val="133"/>
              </a:spcBef>
            </a:pPr>
            <a:r>
              <a:rPr sz="2000" b="1" spc="-7" dirty="0">
                <a:latin typeface="Carlito"/>
                <a:cs typeface="Carlito"/>
              </a:rPr>
              <a:t>Anos Finais </a:t>
            </a:r>
            <a:r>
              <a:rPr sz="2000" b="1" dirty="0">
                <a:latin typeface="Carlito"/>
                <a:cs typeface="Carlito"/>
              </a:rPr>
              <a:t>e  </a:t>
            </a:r>
            <a:r>
              <a:rPr sz="2000" b="1" spc="-7" dirty="0">
                <a:latin typeface="Carlito"/>
                <a:cs typeface="Carlito"/>
              </a:rPr>
              <a:t>Ensino</a:t>
            </a:r>
            <a:r>
              <a:rPr sz="2000" b="1" spc="-127" dirty="0">
                <a:latin typeface="Carlito"/>
                <a:cs typeface="Carlito"/>
              </a:rPr>
              <a:t> </a:t>
            </a:r>
            <a:r>
              <a:rPr sz="2000" b="1" dirty="0">
                <a:latin typeface="Carlito"/>
                <a:cs typeface="Carlito"/>
              </a:rPr>
              <a:t>Médio</a:t>
            </a:r>
            <a:endParaRPr sz="2000" dirty="0">
              <a:latin typeface="Carlito"/>
              <a:cs typeface="Carlito"/>
            </a:endParaRPr>
          </a:p>
        </p:txBody>
      </p:sp>
      <p:sp>
        <p:nvSpPr>
          <p:cNvPr id="19" name="object 19"/>
          <p:cNvSpPr txBox="1"/>
          <p:nvPr/>
        </p:nvSpPr>
        <p:spPr>
          <a:xfrm>
            <a:off x="11344905" y="6408979"/>
            <a:ext cx="2387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15</a:t>
            </a:fld>
            <a:endParaRPr sz="1067" dirty="0">
              <a:latin typeface="Carlito"/>
              <a:cs typeface="Carlito"/>
            </a:endParaRPr>
          </a:p>
        </p:txBody>
      </p:sp>
      <p:sp>
        <p:nvSpPr>
          <p:cNvPr id="15" name="object 15"/>
          <p:cNvSpPr txBox="1"/>
          <p:nvPr/>
        </p:nvSpPr>
        <p:spPr>
          <a:xfrm>
            <a:off x="747646" y="2987389"/>
            <a:ext cx="387773" cy="514670"/>
          </a:xfrm>
          <a:prstGeom prst="rect">
            <a:avLst/>
          </a:prstGeom>
        </p:spPr>
        <p:txBody>
          <a:bodyPr vert="horz" wrap="square" lIns="0" tIns="27093" rIns="0" bIns="0" rtlCol="0">
            <a:spAutoFit/>
          </a:bodyPr>
          <a:lstStyle/>
          <a:p>
            <a:pPr marL="16933" marR="6773" indent="28786">
              <a:lnSpc>
                <a:spcPts val="1893"/>
              </a:lnSpc>
              <a:spcBef>
                <a:spcPts val="213"/>
              </a:spcBef>
            </a:pPr>
            <a:r>
              <a:rPr sz="1600" b="1" spc="-7" dirty="0">
                <a:latin typeface="Carlito"/>
                <a:cs typeface="Carlito"/>
              </a:rPr>
              <a:t>Até  35%</a:t>
            </a:r>
            <a:endParaRPr sz="1600" dirty="0">
              <a:latin typeface="Carlito"/>
              <a:cs typeface="Carlito"/>
            </a:endParaRPr>
          </a:p>
        </p:txBody>
      </p:sp>
      <p:sp>
        <p:nvSpPr>
          <p:cNvPr id="16" name="object 16"/>
          <p:cNvSpPr txBox="1"/>
          <p:nvPr/>
        </p:nvSpPr>
        <p:spPr>
          <a:xfrm>
            <a:off x="745583" y="3804557"/>
            <a:ext cx="387773" cy="514670"/>
          </a:xfrm>
          <a:prstGeom prst="rect">
            <a:avLst/>
          </a:prstGeom>
        </p:spPr>
        <p:txBody>
          <a:bodyPr vert="horz" wrap="square" lIns="0" tIns="27093" rIns="0" bIns="0" rtlCol="0">
            <a:spAutoFit/>
          </a:bodyPr>
          <a:lstStyle/>
          <a:p>
            <a:pPr marL="16933" marR="6773" indent="28786">
              <a:lnSpc>
                <a:spcPts val="1893"/>
              </a:lnSpc>
              <a:spcBef>
                <a:spcPts val="213"/>
              </a:spcBef>
            </a:pPr>
            <a:r>
              <a:rPr sz="1600" b="1" spc="-7" dirty="0">
                <a:latin typeface="Carlito"/>
                <a:cs typeface="Carlito"/>
              </a:rPr>
              <a:t>Até  35%</a:t>
            </a:r>
            <a:endParaRPr sz="1600" dirty="0">
              <a:latin typeface="Carlito"/>
              <a:cs typeface="Carlito"/>
            </a:endParaRPr>
          </a:p>
        </p:txBody>
      </p:sp>
      <p:sp>
        <p:nvSpPr>
          <p:cNvPr id="17" name="object 17"/>
          <p:cNvSpPr txBox="1"/>
          <p:nvPr/>
        </p:nvSpPr>
        <p:spPr>
          <a:xfrm>
            <a:off x="707443" y="4621724"/>
            <a:ext cx="387773" cy="514670"/>
          </a:xfrm>
          <a:prstGeom prst="rect">
            <a:avLst/>
          </a:prstGeom>
        </p:spPr>
        <p:txBody>
          <a:bodyPr vert="horz" wrap="square" lIns="0" tIns="27093" rIns="0" bIns="0" rtlCol="0">
            <a:spAutoFit/>
          </a:bodyPr>
          <a:lstStyle/>
          <a:p>
            <a:pPr marL="16933" marR="6773" indent="28786">
              <a:lnSpc>
                <a:spcPts val="1893"/>
              </a:lnSpc>
              <a:spcBef>
                <a:spcPts val="213"/>
              </a:spcBef>
            </a:pPr>
            <a:r>
              <a:rPr sz="1600" b="1" spc="-7" dirty="0">
                <a:latin typeface="Carlito"/>
                <a:cs typeface="Carlito"/>
              </a:rPr>
              <a:t>Até  20%</a:t>
            </a:r>
            <a:endParaRPr sz="1600" dirty="0">
              <a:latin typeface="Carlito"/>
              <a:cs typeface="Carlito"/>
            </a:endParaRPr>
          </a:p>
        </p:txBody>
      </p:sp>
      <p:sp>
        <p:nvSpPr>
          <p:cNvPr id="18" name="object 18"/>
          <p:cNvSpPr txBox="1">
            <a:spLocks noGrp="1"/>
          </p:cNvSpPr>
          <p:nvPr>
            <p:ph type="title"/>
          </p:nvPr>
        </p:nvSpPr>
        <p:spPr>
          <a:xfrm>
            <a:off x="865464" y="336198"/>
            <a:ext cx="8481736" cy="848031"/>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rPr>
              <a:t>Reforço, </a:t>
            </a:r>
            <a:r>
              <a:rPr lang="pt-BR" sz="2800" spc="-7" dirty="0">
                <a:solidFill>
                  <a:schemeClr val="tx1"/>
                </a:solidFill>
              </a:rPr>
              <a:t>R</a:t>
            </a:r>
            <a:r>
              <a:rPr sz="2800" spc="-7" dirty="0">
                <a:solidFill>
                  <a:schemeClr val="tx1"/>
                </a:solidFill>
              </a:rPr>
              <a:t>ecuperação </a:t>
            </a:r>
            <a:r>
              <a:rPr sz="2800" dirty="0">
                <a:solidFill>
                  <a:schemeClr val="tx1"/>
                </a:solidFill>
              </a:rPr>
              <a:t>e  </a:t>
            </a:r>
            <a:r>
              <a:rPr lang="pt-BR" sz="2800" dirty="0">
                <a:solidFill>
                  <a:schemeClr val="tx1"/>
                </a:solidFill>
              </a:rPr>
              <a:t>A</a:t>
            </a:r>
            <a:r>
              <a:rPr sz="2800" spc="-7" dirty="0">
                <a:solidFill>
                  <a:schemeClr val="tx1"/>
                </a:solidFill>
              </a:rPr>
              <a:t>tividades </a:t>
            </a:r>
            <a:r>
              <a:rPr lang="pt-BR" sz="2800" spc="-7" dirty="0">
                <a:solidFill>
                  <a:schemeClr val="tx1"/>
                </a:solidFill>
              </a:rPr>
              <a:t>P</a:t>
            </a:r>
            <a:r>
              <a:rPr sz="2800" spc="-7" dirty="0">
                <a:solidFill>
                  <a:schemeClr val="tx1"/>
                </a:solidFill>
              </a:rPr>
              <a:t>resenciais</a:t>
            </a:r>
            <a:r>
              <a:rPr sz="2800" spc="-120" dirty="0">
                <a:solidFill>
                  <a:schemeClr val="tx1"/>
                </a:solidFill>
              </a:rPr>
              <a:t> </a:t>
            </a:r>
            <a:r>
              <a:rPr lang="pt-BR" sz="2800" spc="-120" dirty="0">
                <a:solidFill>
                  <a:schemeClr val="tx1"/>
                </a:solidFill>
              </a:rPr>
              <a:t>O</a:t>
            </a:r>
            <a:r>
              <a:rPr sz="2800" spc="-7" dirty="0">
                <a:solidFill>
                  <a:schemeClr val="tx1"/>
                </a:solidFill>
              </a:rPr>
              <a:t>pcionais</a:t>
            </a:r>
            <a:endParaRPr sz="28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8772" y="6375113"/>
            <a:ext cx="171027" cy="181310"/>
          </a:xfrm>
          <a:prstGeom prst="rect">
            <a:avLst/>
          </a:prstGeom>
        </p:spPr>
        <p:txBody>
          <a:bodyPr vert="horz" wrap="square" lIns="0" tIns="16933" rIns="0" bIns="0" rtlCol="0">
            <a:spAutoFit/>
          </a:bodyPr>
          <a:lstStyle/>
          <a:p>
            <a:pPr marL="16933">
              <a:spcBef>
                <a:spcPts val="133"/>
              </a:spcBef>
            </a:pPr>
            <a:r>
              <a:rPr sz="1067" spc="-7" dirty="0">
                <a:solidFill>
                  <a:srgbClr val="4D4D4D"/>
                </a:solidFill>
                <a:latin typeface="Carlito"/>
                <a:cs typeface="Carlito"/>
              </a:rPr>
              <a:t>14</a:t>
            </a:r>
            <a:endParaRPr sz="1067" dirty="0">
              <a:latin typeface="Carlito"/>
              <a:cs typeface="Carlito"/>
            </a:endParaRPr>
          </a:p>
        </p:txBody>
      </p:sp>
      <p:sp>
        <p:nvSpPr>
          <p:cNvPr id="3" name="object 3"/>
          <p:cNvSpPr txBox="1"/>
          <p:nvPr/>
        </p:nvSpPr>
        <p:spPr>
          <a:xfrm>
            <a:off x="7636389" y="1843478"/>
            <a:ext cx="988060" cy="324875"/>
          </a:xfrm>
          <a:prstGeom prst="rect">
            <a:avLst/>
          </a:prstGeom>
        </p:spPr>
        <p:txBody>
          <a:bodyPr vert="horz" wrap="square" lIns="0" tIns="16933" rIns="0" bIns="0" rtlCol="0">
            <a:spAutoFit/>
          </a:bodyPr>
          <a:lstStyle/>
          <a:p>
            <a:pPr marL="16933">
              <a:spcBef>
                <a:spcPts val="133"/>
              </a:spcBef>
            </a:pPr>
            <a:r>
              <a:rPr sz="2000" b="1" spc="-7" dirty="0">
                <a:solidFill>
                  <a:srgbClr val="FFD800"/>
                </a:solidFill>
                <a:effectLst>
                  <a:outerShdw blurRad="38100" dist="38100" dir="2700000" algn="tl">
                    <a:srgbClr val="000000">
                      <a:alpha val="43137"/>
                    </a:srgbClr>
                  </a:outerShdw>
                </a:effectLst>
                <a:latin typeface="Carlito"/>
                <a:cs typeface="Carlito"/>
              </a:rPr>
              <a:t>TUTORIA</a:t>
            </a:r>
            <a:endParaRPr sz="2000" dirty="0">
              <a:effectLst>
                <a:outerShdw blurRad="38100" dist="38100" dir="2700000" algn="tl">
                  <a:srgbClr val="000000">
                    <a:alpha val="43137"/>
                  </a:srgbClr>
                </a:outerShdw>
              </a:effectLst>
              <a:latin typeface="Carlito"/>
              <a:cs typeface="Carlito"/>
            </a:endParaRPr>
          </a:p>
        </p:txBody>
      </p:sp>
      <p:sp>
        <p:nvSpPr>
          <p:cNvPr id="4" name="object 4"/>
          <p:cNvSpPr/>
          <p:nvPr/>
        </p:nvSpPr>
        <p:spPr>
          <a:xfrm>
            <a:off x="4438692" y="2404569"/>
            <a:ext cx="2681393" cy="2681393"/>
          </a:xfrm>
          <a:custGeom>
            <a:avLst/>
            <a:gdLst/>
            <a:ahLst/>
            <a:cxnLst/>
            <a:rect l="l" t="t" r="r" b="b"/>
            <a:pathLst>
              <a:path w="2011045" h="2011045">
                <a:moveTo>
                  <a:pt x="0" y="1005292"/>
                </a:moveTo>
                <a:lnTo>
                  <a:pt x="1159" y="956585"/>
                </a:lnTo>
                <a:lnTo>
                  <a:pt x="4602" y="908476"/>
                </a:lnTo>
                <a:lnTo>
                  <a:pt x="10275" y="861018"/>
                </a:lnTo>
                <a:lnTo>
                  <a:pt x="18127" y="814264"/>
                </a:lnTo>
                <a:lnTo>
                  <a:pt x="28104" y="768266"/>
                </a:lnTo>
                <a:lnTo>
                  <a:pt x="40154" y="723076"/>
                </a:lnTo>
                <a:lnTo>
                  <a:pt x="54225" y="678749"/>
                </a:lnTo>
                <a:lnTo>
                  <a:pt x="70262" y="635335"/>
                </a:lnTo>
                <a:lnTo>
                  <a:pt x="88215" y="592889"/>
                </a:lnTo>
                <a:lnTo>
                  <a:pt x="108030" y="551462"/>
                </a:lnTo>
                <a:lnTo>
                  <a:pt x="129654" y="511107"/>
                </a:lnTo>
                <a:lnTo>
                  <a:pt x="153035" y="471877"/>
                </a:lnTo>
                <a:lnTo>
                  <a:pt x="178120" y="433824"/>
                </a:lnTo>
                <a:lnTo>
                  <a:pt x="204857" y="397002"/>
                </a:lnTo>
                <a:lnTo>
                  <a:pt x="233192" y="361463"/>
                </a:lnTo>
                <a:lnTo>
                  <a:pt x="263074" y="327259"/>
                </a:lnTo>
                <a:lnTo>
                  <a:pt x="294449" y="294444"/>
                </a:lnTo>
                <a:lnTo>
                  <a:pt x="327265" y="263069"/>
                </a:lnTo>
                <a:lnTo>
                  <a:pt x="361469" y="233188"/>
                </a:lnTo>
                <a:lnTo>
                  <a:pt x="397009" y="204852"/>
                </a:lnTo>
                <a:lnTo>
                  <a:pt x="433831" y="178116"/>
                </a:lnTo>
                <a:lnTo>
                  <a:pt x="471884" y="153031"/>
                </a:lnTo>
                <a:lnTo>
                  <a:pt x="511114" y="129651"/>
                </a:lnTo>
                <a:lnTo>
                  <a:pt x="551469" y="108027"/>
                </a:lnTo>
                <a:lnTo>
                  <a:pt x="592896" y="88213"/>
                </a:lnTo>
                <a:lnTo>
                  <a:pt x="635343" y="70261"/>
                </a:lnTo>
                <a:lnTo>
                  <a:pt x="678756" y="54223"/>
                </a:lnTo>
                <a:lnTo>
                  <a:pt x="723084" y="40153"/>
                </a:lnTo>
                <a:lnTo>
                  <a:pt x="768273" y="28104"/>
                </a:lnTo>
                <a:lnTo>
                  <a:pt x="814271" y="18126"/>
                </a:lnTo>
                <a:lnTo>
                  <a:pt x="861025" y="10275"/>
                </a:lnTo>
                <a:lnTo>
                  <a:pt x="908482" y="4601"/>
                </a:lnTo>
                <a:lnTo>
                  <a:pt x="956591" y="1159"/>
                </a:lnTo>
                <a:lnTo>
                  <a:pt x="1005297" y="0"/>
                </a:lnTo>
                <a:lnTo>
                  <a:pt x="1055148" y="1235"/>
                </a:lnTo>
                <a:lnTo>
                  <a:pt x="1104660" y="4919"/>
                </a:lnTo>
                <a:lnTo>
                  <a:pt x="1153751" y="11017"/>
                </a:lnTo>
                <a:lnTo>
                  <a:pt x="1202339" y="19494"/>
                </a:lnTo>
                <a:lnTo>
                  <a:pt x="1250341" y="30318"/>
                </a:lnTo>
                <a:lnTo>
                  <a:pt x="1297676" y="43454"/>
                </a:lnTo>
                <a:lnTo>
                  <a:pt x="1344260" y="58867"/>
                </a:lnTo>
                <a:lnTo>
                  <a:pt x="1390012" y="76523"/>
                </a:lnTo>
                <a:lnTo>
                  <a:pt x="1434849" y="96389"/>
                </a:lnTo>
                <a:lnTo>
                  <a:pt x="1478689" y="118430"/>
                </a:lnTo>
                <a:lnTo>
                  <a:pt x="1521449" y="142612"/>
                </a:lnTo>
                <a:lnTo>
                  <a:pt x="1563047" y="168901"/>
                </a:lnTo>
                <a:lnTo>
                  <a:pt x="1603400" y="197263"/>
                </a:lnTo>
                <a:lnTo>
                  <a:pt x="1642427" y="227663"/>
                </a:lnTo>
                <a:lnTo>
                  <a:pt x="1680045" y="260068"/>
                </a:lnTo>
                <a:lnTo>
                  <a:pt x="1716171" y="294444"/>
                </a:lnTo>
                <a:lnTo>
                  <a:pt x="1750545" y="330567"/>
                </a:lnTo>
                <a:lnTo>
                  <a:pt x="1782949" y="368181"/>
                </a:lnTo>
                <a:lnTo>
                  <a:pt x="1813348" y="407205"/>
                </a:lnTo>
                <a:lnTo>
                  <a:pt x="1841709" y="447556"/>
                </a:lnTo>
                <a:lnTo>
                  <a:pt x="1867996" y="489151"/>
                </a:lnTo>
                <a:lnTo>
                  <a:pt x="1892176" y="531909"/>
                </a:lnTo>
                <a:lnTo>
                  <a:pt x="1914216" y="575747"/>
                </a:lnTo>
                <a:lnTo>
                  <a:pt x="1934080" y="620583"/>
                </a:lnTo>
                <a:lnTo>
                  <a:pt x="1951735" y="666333"/>
                </a:lnTo>
                <a:lnTo>
                  <a:pt x="1967146" y="712917"/>
                </a:lnTo>
                <a:lnTo>
                  <a:pt x="1980280" y="760250"/>
                </a:lnTo>
                <a:lnTo>
                  <a:pt x="1991103" y="808252"/>
                </a:lnTo>
                <a:lnTo>
                  <a:pt x="1999580" y="856840"/>
                </a:lnTo>
                <a:lnTo>
                  <a:pt x="2005677" y="905930"/>
                </a:lnTo>
                <a:lnTo>
                  <a:pt x="2009360" y="955442"/>
                </a:lnTo>
                <a:lnTo>
                  <a:pt x="2010595" y="1005292"/>
                </a:lnTo>
                <a:lnTo>
                  <a:pt x="2009436" y="1054001"/>
                </a:lnTo>
                <a:lnTo>
                  <a:pt x="2005994" y="1102111"/>
                </a:lnTo>
                <a:lnTo>
                  <a:pt x="2000320" y="1149571"/>
                </a:lnTo>
                <a:lnTo>
                  <a:pt x="1992469" y="1196326"/>
                </a:lnTo>
                <a:lnTo>
                  <a:pt x="1982492" y="1242325"/>
                </a:lnTo>
                <a:lnTo>
                  <a:pt x="1970443" y="1287515"/>
                </a:lnTo>
                <a:lnTo>
                  <a:pt x="1956373" y="1331844"/>
                </a:lnTo>
                <a:lnTo>
                  <a:pt x="1940336" y="1375258"/>
                </a:lnTo>
                <a:lnTo>
                  <a:pt x="1922384" y="1417705"/>
                </a:lnTo>
                <a:lnTo>
                  <a:pt x="1902570" y="1459132"/>
                </a:lnTo>
                <a:lnTo>
                  <a:pt x="1880947" y="1499487"/>
                </a:lnTo>
                <a:lnTo>
                  <a:pt x="1857566" y="1538717"/>
                </a:lnTo>
                <a:lnTo>
                  <a:pt x="1832482" y="1576770"/>
                </a:lnTo>
                <a:lnTo>
                  <a:pt x="1805746" y="1613592"/>
                </a:lnTo>
                <a:lnTo>
                  <a:pt x="1777411" y="1649131"/>
                </a:lnTo>
                <a:lnTo>
                  <a:pt x="1747530" y="1683335"/>
                </a:lnTo>
                <a:lnTo>
                  <a:pt x="1716155" y="1716150"/>
                </a:lnTo>
                <a:lnTo>
                  <a:pt x="1683340" y="1747525"/>
                </a:lnTo>
                <a:lnTo>
                  <a:pt x="1649136" y="1777406"/>
                </a:lnTo>
                <a:lnTo>
                  <a:pt x="1613597" y="1805741"/>
                </a:lnTo>
                <a:lnTo>
                  <a:pt x="1576775" y="1832477"/>
                </a:lnTo>
                <a:lnTo>
                  <a:pt x="1538722" y="1857561"/>
                </a:lnTo>
                <a:lnTo>
                  <a:pt x="1499492" y="1880942"/>
                </a:lnTo>
                <a:lnTo>
                  <a:pt x="1459137" y="1902565"/>
                </a:lnTo>
                <a:lnTo>
                  <a:pt x="1417710" y="1922379"/>
                </a:lnTo>
                <a:lnTo>
                  <a:pt x="1375263" y="1940331"/>
                </a:lnTo>
                <a:lnTo>
                  <a:pt x="1331849" y="1956368"/>
                </a:lnTo>
                <a:lnTo>
                  <a:pt x="1287520" y="1970438"/>
                </a:lnTo>
                <a:lnTo>
                  <a:pt x="1242330" y="1982487"/>
                </a:lnTo>
                <a:lnTo>
                  <a:pt x="1196331" y="1992464"/>
                </a:lnTo>
                <a:lnTo>
                  <a:pt x="1149576" y="2000315"/>
                </a:lnTo>
                <a:lnTo>
                  <a:pt x="1102116" y="2005989"/>
                </a:lnTo>
                <a:lnTo>
                  <a:pt x="1054006" y="2009431"/>
                </a:lnTo>
                <a:lnTo>
                  <a:pt x="1005297" y="2010590"/>
                </a:lnTo>
                <a:lnTo>
                  <a:pt x="956591" y="2009431"/>
                </a:lnTo>
                <a:lnTo>
                  <a:pt x="908482" y="2005989"/>
                </a:lnTo>
                <a:lnTo>
                  <a:pt x="861025" y="2000315"/>
                </a:lnTo>
                <a:lnTo>
                  <a:pt x="814271" y="1992464"/>
                </a:lnTo>
                <a:lnTo>
                  <a:pt x="768273" y="1982487"/>
                </a:lnTo>
                <a:lnTo>
                  <a:pt x="723084" y="1970438"/>
                </a:lnTo>
                <a:lnTo>
                  <a:pt x="678756" y="1956368"/>
                </a:lnTo>
                <a:lnTo>
                  <a:pt x="635343" y="1940331"/>
                </a:lnTo>
                <a:lnTo>
                  <a:pt x="592896" y="1922379"/>
                </a:lnTo>
                <a:lnTo>
                  <a:pt x="551469" y="1902565"/>
                </a:lnTo>
                <a:lnTo>
                  <a:pt x="511114" y="1880942"/>
                </a:lnTo>
                <a:lnTo>
                  <a:pt x="471884" y="1857561"/>
                </a:lnTo>
                <a:lnTo>
                  <a:pt x="433831" y="1832477"/>
                </a:lnTo>
                <a:lnTo>
                  <a:pt x="397009" y="1805741"/>
                </a:lnTo>
                <a:lnTo>
                  <a:pt x="361469" y="1777406"/>
                </a:lnTo>
                <a:lnTo>
                  <a:pt x="327265" y="1747525"/>
                </a:lnTo>
                <a:lnTo>
                  <a:pt x="294449" y="1716150"/>
                </a:lnTo>
                <a:lnTo>
                  <a:pt x="263074" y="1683335"/>
                </a:lnTo>
                <a:lnTo>
                  <a:pt x="233192" y="1649131"/>
                </a:lnTo>
                <a:lnTo>
                  <a:pt x="204857" y="1613592"/>
                </a:lnTo>
                <a:lnTo>
                  <a:pt x="178120" y="1576770"/>
                </a:lnTo>
                <a:lnTo>
                  <a:pt x="153035" y="1538717"/>
                </a:lnTo>
                <a:lnTo>
                  <a:pt x="129654" y="1499487"/>
                </a:lnTo>
                <a:lnTo>
                  <a:pt x="108030" y="1459132"/>
                </a:lnTo>
                <a:lnTo>
                  <a:pt x="88215" y="1417705"/>
                </a:lnTo>
                <a:lnTo>
                  <a:pt x="70262" y="1375258"/>
                </a:lnTo>
                <a:lnTo>
                  <a:pt x="54225" y="1331844"/>
                </a:lnTo>
                <a:lnTo>
                  <a:pt x="40154" y="1287515"/>
                </a:lnTo>
                <a:lnTo>
                  <a:pt x="28104" y="1242325"/>
                </a:lnTo>
                <a:lnTo>
                  <a:pt x="18127" y="1196326"/>
                </a:lnTo>
                <a:lnTo>
                  <a:pt x="10275" y="1149571"/>
                </a:lnTo>
                <a:lnTo>
                  <a:pt x="4602" y="1102111"/>
                </a:lnTo>
                <a:lnTo>
                  <a:pt x="1159" y="1054001"/>
                </a:lnTo>
                <a:lnTo>
                  <a:pt x="0" y="1005292"/>
                </a:lnTo>
                <a:close/>
              </a:path>
            </a:pathLst>
          </a:custGeom>
          <a:ln w="19049">
            <a:solidFill>
              <a:srgbClr val="4D4D4D"/>
            </a:solidFill>
          </a:ln>
        </p:spPr>
        <p:txBody>
          <a:bodyPr wrap="square" lIns="0" tIns="0" rIns="0" bIns="0" rtlCol="0"/>
          <a:lstStyle/>
          <a:p>
            <a:endParaRPr sz="2400" dirty="0"/>
          </a:p>
        </p:txBody>
      </p:sp>
      <p:sp>
        <p:nvSpPr>
          <p:cNvPr id="5" name="object 5"/>
          <p:cNvSpPr txBox="1"/>
          <p:nvPr/>
        </p:nvSpPr>
        <p:spPr>
          <a:xfrm>
            <a:off x="4890423" y="3262163"/>
            <a:ext cx="1753447" cy="940428"/>
          </a:xfrm>
          <a:prstGeom prst="rect">
            <a:avLst/>
          </a:prstGeom>
        </p:spPr>
        <p:txBody>
          <a:bodyPr vert="horz" wrap="square" lIns="0" tIns="16933" rIns="0" bIns="0" rtlCol="0">
            <a:spAutoFit/>
          </a:bodyPr>
          <a:lstStyle/>
          <a:p>
            <a:pPr marL="16933" marR="6773" indent="1693" algn="ctr">
              <a:spcBef>
                <a:spcPts val="133"/>
              </a:spcBef>
            </a:pPr>
            <a:r>
              <a:rPr sz="2000" b="1" spc="-13" dirty="0">
                <a:solidFill>
                  <a:srgbClr val="341C75"/>
                </a:solidFill>
                <a:latin typeface="Arial"/>
                <a:cs typeface="Arial"/>
              </a:rPr>
              <a:t>RETORNO  </a:t>
            </a:r>
            <a:r>
              <a:rPr sz="2000" b="1" spc="-27" dirty="0">
                <a:solidFill>
                  <a:srgbClr val="341C75"/>
                </a:solidFill>
                <a:latin typeface="Arial"/>
                <a:cs typeface="Arial"/>
              </a:rPr>
              <a:t>ATIVIDADES  </a:t>
            </a:r>
            <a:r>
              <a:rPr sz="2000" b="1" spc="-7" dirty="0">
                <a:solidFill>
                  <a:srgbClr val="341C75"/>
                </a:solidFill>
                <a:latin typeface="Arial"/>
                <a:cs typeface="Arial"/>
              </a:rPr>
              <a:t>PRESENCIAIS</a:t>
            </a:r>
            <a:endParaRPr sz="2000" dirty="0">
              <a:latin typeface="Arial"/>
              <a:cs typeface="Arial"/>
            </a:endParaRPr>
          </a:p>
        </p:txBody>
      </p:sp>
      <p:grpSp>
        <p:nvGrpSpPr>
          <p:cNvPr id="6" name="object 6"/>
          <p:cNvGrpSpPr/>
          <p:nvPr/>
        </p:nvGrpSpPr>
        <p:grpSpPr>
          <a:xfrm>
            <a:off x="3114843" y="1480263"/>
            <a:ext cx="5276427" cy="4620260"/>
            <a:chOff x="2336132" y="1110197"/>
            <a:chExt cx="3957320" cy="3465195"/>
          </a:xfrm>
        </p:grpSpPr>
        <p:sp>
          <p:nvSpPr>
            <p:cNvPr id="7" name="object 7"/>
            <p:cNvSpPr/>
            <p:nvPr/>
          </p:nvSpPr>
          <p:spPr>
            <a:xfrm>
              <a:off x="3109318" y="1190227"/>
              <a:ext cx="951865" cy="951865"/>
            </a:xfrm>
            <a:custGeom>
              <a:avLst/>
              <a:gdLst/>
              <a:ahLst/>
              <a:cxnLst/>
              <a:rect l="l" t="t" r="r" b="b"/>
              <a:pathLst>
                <a:path w="951864" h="951864">
                  <a:moveTo>
                    <a:pt x="475799" y="951598"/>
                  </a:moveTo>
                  <a:lnTo>
                    <a:pt x="427151" y="949141"/>
                  </a:lnTo>
                  <a:lnTo>
                    <a:pt x="379909" y="941931"/>
                  </a:lnTo>
                  <a:lnTo>
                    <a:pt x="334311" y="930207"/>
                  </a:lnTo>
                  <a:lnTo>
                    <a:pt x="290597" y="914207"/>
                  </a:lnTo>
                  <a:lnTo>
                    <a:pt x="249005" y="894171"/>
                  </a:lnTo>
                  <a:lnTo>
                    <a:pt x="209776" y="870339"/>
                  </a:lnTo>
                  <a:lnTo>
                    <a:pt x="173147" y="842948"/>
                  </a:lnTo>
                  <a:lnTo>
                    <a:pt x="139359" y="812239"/>
                  </a:lnTo>
                  <a:lnTo>
                    <a:pt x="108650" y="778451"/>
                  </a:lnTo>
                  <a:lnTo>
                    <a:pt x="81259" y="741823"/>
                  </a:lnTo>
                  <a:lnTo>
                    <a:pt x="57426" y="702593"/>
                  </a:lnTo>
                  <a:lnTo>
                    <a:pt x="37390" y="661001"/>
                  </a:lnTo>
                  <a:lnTo>
                    <a:pt x="21391" y="617287"/>
                  </a:lnTo>
                  <a:lnTo>
                    <a:pt x="9666" y="571689"/>
                  </a:lnTo>
                  <a:lnTo>
                    <a:pt x="2456" y="524446"/>
                  </a:lnTo>
                  <a:lnTo>
                    <a:pt x="0" y="475799"/>
                  </a:lnTo>
                  <a:lnTo>
                    <a:pt x="2456" y="427151"/>
                  </a:lnTo>
                  <a:lnTo>
                    <a:pt x="9666" y="379908"/>
                  </a:lnTo>
                  <a:lnTo>
                    <a:pt x="21391" y="334310"/>
                  </a:lnTo>
                  <a:lnTo>
                    <a:pt x="37390" y="290596"/>
                  </a:lnTo>
                  <a:lnTo>
                    <a:pt x="57426" y="249004"/>
                  </a:lnTo>
                  <a:lnTo>
                    <a:pt x="81259" y="209775"/>
                  </a:lnTo>
                  <a:lnTo>
                    <a:pt x="108650" y="173146"/>
                  </a:lnTo>
                  <a:lnTo>
                    <a:pt x="139360" y="139357"/>
                  </a:lnTo>
                  <a:lnTo>
                    <a:pt x="173147" y="108649"/>
                  </a:lnTo>
                  <a:lnTo>
                    <a:pt x="209776" y="81258"/>
                  </a:lnTo>
                  <a:lnTo>
                    <a:pt x="249005" y="57426"/>
                  </a:lnTo>
                  <a:lnTo>
                    <a:pt x="290597" y="37390"/>
                  </a:lnTo>
                  <a:lnTo>
                    <a:pt x="334311" y="21390"/>
                  </a:lnTo>
                  <a:lnTo>
                    <a:pt x="379909" y="9666"/>
                  </a:lnTo>
                  <a:lnTo>
                    <a:pt x="427151" y="2456"/>
                  </a:lnTo>
                  <a:lnTo>
                    <a:pt x="475799" y="0"/>
                  </a:lnTo>
                  <a:lnTo>
                    <a:pt x="522821" y="2328"/>
                  </a:lnTo>
                  <a:lnTo>
                    <a:pt x="569048" y="9226"/>
                  </a:lnTo>
                  <a:lnTo>
                    <a:pt x="614168" y="20566"/>
                  </a:lnTo>
                  <a:lnTo>
                    <a:pt x="657870" y="36217"/>
                  </a:lnTo>
                  <a:lnTo>
                    <a:pt x="699841" y="56051"/>
                  </a:lnTo>
                  <a:lnTo>
                    <a:pt x="739769" y="79938"/>
                  </a:lnTo>
                  <a:lnTo>
                    <a:pt x="777342" y="107750"/>
                  </a:lnTo>
                  <a:lnTo>
                    <a:pt x="812249" y="139358"/>
                  </a:lnTo>
                  <a:lnTo>
                    <a:pt x="843853" y="174256"/>
                  </a:lnTo>
                  <a:lnTo>
                    <a:pt x="871663" y="211824"/>
                  </a:lnTo>
                  <a:lnTo>
                    <a:pt x="895549" y="251749"/>
                  </a:lnTo>
                  <a:lnTo>
                    <a:pt x="915382" y="293718"/>
                  </a:lnTo>
                  <a:lnTo>
                    <a:pt x="931033" y="337419"/>
                  </a:lnTo>
                  <a:lnTo>
                    <a:pt x="942371" y="382541"/>
                  </a:lnTo>
                  <a:lnTo>
                    <a:pt x="949270" y="428772"/>
                  </a:lnTo>
                  <a:lnTo>
                    <a:pt x="951598" y="475799"/>
                  </a:lnTo>
                  <a:lnTo>
                    <a:pt x="949141" y="524446"/>
                  </a:lnTo>
                  <a:lnTo>
                    <a:pt x="941931" y="571689"/>
                  </a:lnTo>
                  <a:lnTo>
                    <a:pt x="930206" y="617287"/>
                  </a:lnTo>
                  <a:lnTo>
                    <a:pt x="914207" y="661001"/>
                  </a:lnTo>
                  <a:lnTo>
                    <a:pt x="894171" y="702593"/>
                  </a:lnTo>
                  <a:lnTo>
                    <a:pt x="870338" y="741823"/>
                  </a:lnTo>
                  <a:lnTo>
                    <a:pt x="842948" y="778451"/>
                  </a:lnTo>
                  <a:lnTo>
                    <a:pt x="812239" y="812239"/>
                  </a:lnTo>
                  <a:lnTo>
                    <a:pt x="778450" y="842948"/>
                  </a:lnTo>
                  <a:lnTo>
                    <a:pt x="741821" y="870339"/>
                  </a:lnTo>
                  <a:lnTo>
                    <a:pt x="702592" y="894171"/>
                  </a:lnTo>
                  <a:lnTo>
                    <a:pt x="661000" y="914207"/>
                  </a:lnTo>
                  <a:lnTo>
                    <a:pt x="617286" y="930207"/>
                  </a:lnTo>
                  <a:lnTo>
                    <a:pt x="571688" y="941931"/>
                  </a:lnTo>
                  <a:lnTo>
                    <a:pt x="524446" y="949141"/>
                  </a:lnTo>
                  <a:lnTo>
                    <a:pt x="475799" y="951598"/>
                  </a:lnTo>
                  <a:close/>
                </a:path>
              </a:pathLst>
            </a:custGeom>
            <a:solidFill>
              <a:srgbClr val="FFFFFF"/>
            </a:solidFill>
          </p:spPr>
          <p:txBody>
            <a:bodyPr wrap="square" lIns="0" tIns="0" rIns="0" bIns="0" rtlCol="0"/>
            <a:lstStyle/>
            <a:p>
              <a:endParaRPr sz="2400" dirty="0"/>
            </a:p>
          </p:txBody>
        </p:sp>
        <p:sp>
          <p:nvSpPr>
            <p:cNvPr id="8" name="object 8"/>
            <p:cNvSpPr/>
            <p:nvPr/>
          </p:nvSpPr>
          <p:spPr>
            <a:xfrm>
              <a:off x="3109318" y="1190227"/>
              <a:ext cx="951865" cy="951865"/>
            </a:xfrm>
            <a:custGeom>
              <a:avLst/>
              <a:gdLst/>
              <a:ahLst/>
              <a:cxnLst/>
              <a:rect l="l" t="t" r="r" b="b"/>
              <a:pathLst>
                <a:path w="951864" h="951864">
                  <a:moveTo>
                    <a:pt x="0" y="475799"/>
                  </a:moveTo>
                  <a:lnTo>
                    <a:pt x="2456" y="427151"/>
                  </a:lnTo>
                  <a:lnTo>
                    <a:pt x="9666" y="379908"/>
                  </a:lnTo>
                  <a:lnTo>
                    <a:pt x="21391" y="334310"/>
                  </a:lnTo>
                  <a:lnTo>
                    <a:pt x="37390" y="290596"/>
                  </a:lnTo>
                  <a:lnTo>
                    <a:pt x="57426" y="249004"/>
                  </a:lnTo>
                  <a:lnTo>
                    <a:pt x="81259" y="209775"/>
                  </a:lnTo>
                  <a:lnTo>
                    <a:pt x="108650" y="173146"/>
                  </a:lnTo>
                  <a:lnTo>
                    <a:pt x="139359" y="139358"/>
                  </a:lnTo>
                  <a:lnTo>
                    <a:pt x="173147" y="108649"/>
                  </a:lnTo>
                  <a:lnTo>
                    <a:pt x="209776" y="81258"/>
                  </a:lnTo>
                  <a:lnTo>
                    <a:pt x="249005" y="57426"/>
                  </a:lnTo>
                  <a:lnTo>
                    <a:pt x="290597" y="37390"/>
                  </a:lnTo>
                  <a:lnTo>
                    <a:pt x="334311" y="21390"/>
                  </a:lnTo>
                  <a:lnTo>
                    <a:pt x="379909" y="9666"/>
                  </a:lnTo>
                  <a:lnTo>
                    <a:pt x="427151" y="2456"/>
                  </a:lnTo>
                  <a:lnTo>
                    <a:pt x="475799" y="0"/>
                  </a:lnTo>
                  <a:lnTo>
                    <a:pt x="522821" y="2328"/>
                  </a:lnTo>
                  <a:lnTo>
                    <a:pt x="569048" y="9226"/>
                  </a:lnTo>
                  <a:lnTo>
                    <a:pt x="614168" y="20566"/>
                  </a:lnTo>
                  <a:lnTo>
                    <a:pt x="657870" y="36217"/>
                  </a:lnTo>
                  <a:lnTo>
                    <a:pt x="699841" y="56051"/>
                  </a:lnTo>
                  <a:lnTo>
                    <a:pt x="739769" y="79938"/>
                  </a:lnTo>
                  <a:lnTo>
                    <a:pt x="777342" y="107750"/>
                  </a:lnTo>
                  <a:lnTo>
                    <a:pt x="812248" y="139357"/>
                  </a:lnTo>
                  <a:lnTo>
                    <a:pt x="843853" y="174256"/>
                  </a:lnTo>
                  <a:lnTo>
                    <a:pt x="871663" y="211824"/>
                  </a:lnTo>
                  <a:lnTo>
                    <a:pt x="895549" y="251749"/>
                  </a:lnTo>
                  <a:lnTo>
                    <a:pt x="915382" y="293718"/>
                  </a:lnTo>
                  <a:lnTo>
                    <a:pt x="931033" y="337419"/>
                  </a:lnTo>
                  <a:lnTo>
                    <a:pt x="942371" y="382541"/>
                  </a:lnTo>
                  <a:lnTo>
                    <a:pt x="949270" y="428772"/>
                  </a:lnTo>
                  <a:lnTo>
                    <a:pt x="951598" y="475799"/>
                  </a:lnTo>
                  <a:lnTo>
                    <a:pt x="949141" y="524446"/>
                  </a:lnTo>
                  <a:lnTo>
                    <a:pt x="941931" y="571689"/>
                  </a:lnTo>
                  <a:lnTo>
                    <a:pt x="930206" y="617287"/>
                  </a:lnTo>
                  <a:lnTo>
                    <a:pt x="914207" y="661001"/>
                  </a:lnTo>
                  <a:lnTo>
                    <a:pt x="894171" y="702593"/>
                  </a:lnTo>
                  <a:lnTo>
                    <a:pt x="870338" y="741822"/>
                  </a:lnTo>
                  <a:lnTo>
                    <a:pt x="842948" y="778451"/>
                  </a:lnTo>
                  <a:lnTo>
                    <a:pt x="812238" y="812239"/>
                  </a:lnTo>
                  <a:lnTo>
                    <a:pt x="778450" y="842948"/>
                  </a:lnTo>
                  <a:lnTo>
                    <a:pt x="741821" y="870339"/>
                  </a:lnTo>
                  <a:lnTo>
                    <a:pt x="702592" y="894171"/>
                  </a:lnTo>
                  <a:lnTo>
                    <a:pt x="661000" y="914207"/>
                  </a:lnTo>
                  <a:lnTo>
                    <a:pt x="617286" y="930207"/>
                  </a:lnTo>
                  <a:lnTo>
                    <a:pt x="571688" y="941931"/>
                  </a:lnTo>
                  <a:lnTo>
                    <a:pt x="524446" y="949141"/>
                  </a:lnTo>
                  <a:lnTo>
                    <a:pt x="475799" y="951598"/>
                  </a:lnTo>
                  <a:lnTo>
                    <a:pt x="427151" y="949141"/>
                  </a:lnTo>
                  <a:lnTo>
                    <a:pt x="379909" y="941931"/>
                  </a:lnTo>
                  <a:lnTo>
                    <a:pt x="334311" y="930207"/>
                  </a:lnTo>
                  <a:lnTo>
                    <a:pt x="290597" y="914207"/>
                  </a:lnTo>
                  <a:lnTo>
                    <a:pt x="249005" y="894171"/>
                  </a:lnTo>
                  <a:lnTo>
                    <a:pt x="209776" y="870339"/>
                  </a:lnTo>
                  <a:lnTo>
                    <a:pt x="173147" y="842948"/>
                  </a:lnTo>
                  <a:lnTo>
                    <a:pt x="139359" y="812239"/>
                  </a:lnTo>
                  <a:lnTo>
                    <a:pt x="108650" y="778451"/>
                  </a:lnTo>
                  <a:lnTo>
                    <a:pt x="81259" y="741822"/>
                  </a:lnTo>
                  <a:lnTo>
                    <a:pt x="57426" y="702593"/>
                  </a:lnTo>
                  <a:lnTo>
                    <a:pt x="37390" y="661001"/>
                  </a:lnTo>
                  <a:lnTo>
                    <a:pt x="21391" y="617287"/>
                  </a:lnTo>
                  <a:lnTo>
                    <a:pt x="9666" y="571689"/>
                  </a:lnTo>
                  <a:lnTo>
                    <a:pt x="2456" y="524446"/>
                  </a:lnTo>
                  <a:lnTo>
                    <a:pt x="0" y="475799"/>
                  </a:lnTo>
                  <a:close/>
                </a:path>
              </a:pathLst>
            </a:custGeom>
            <a:ln w="76199">
              <a:solidFill>
                <a:srgbClr val="3FA528"/>
              </a:solidFill>
            </a:ln>
          </p:spPr>
          <p:txBody>
            <a:bodyPr wrap="square" lIns="0" tIns="0" rIns="0" bIns="0" rtlCol="0"/>
            <a:lstStyle/>
            <a:p>
              <a:endParaRPr sz="2400" dirty="0"/>
            </a:p>
          </p:txBody>
        </p:sp>
        <p:sp>
          <p:nvSpPr>
            <p:cNvPr id="9" name="object 9"/>
            <p:cNvSpPr/>
            <p:nvPr/>
          </p:nvSpPr>
          <p:spPr>
            <a:xfrm>
              <a:off x="3315393" y="1385469"/>
              <a:ext cx="544368" cy="548436"/>
            </a:xfrm>
            <a:prstGeom prst="rect">
              <a:avLst/>
            </a:prstGeom>
            <a:blipFill>
              <a:blip r:embed="rId2" cstate="print"/>
              <a:stretch>
                <a:fillRect/>
              </a:stretch>
            </a:blipFill>
          </p:spPr>
          <p:txBody>
            <a:bodyPr wrap="square" lIns="0" tIns="0" rIns="0" bIns="0" rtlCol="0"/>
            <a:lstStyle/>
            <a:p>
              <a:endParaRPr sz="2400" dirty="0"/>
            </a:p>
          </p:txBody>
        </p:sp>
        <p:sp>
          <p:nvSpPr>
            <p:cNvPr id="10" name="object 10"/>
            <p:cNvSpPr/>
            <p:nvPr/>
          </p:nvSpPr>
          <p:spPr>
            <a:xfrm>
              <a:off x="5303414" y="2332962"/>
              <a:ext cx="951865" cy="951865"/>
            </a:xfrm>
            <a:custGeom>
              <a:avLst/>
              <a:gdLst/>
              <a:ahLst/>
              <a:cxnLst/>
              <a:rect l="l" t="t" r="r" b="b"/>
              <a:pathLst>
                <a:path w="951864" h="951864">
                  <a:moveTo>
                    <a:pt x="0" y="475806"/>
                  </a:moveTo>
                  <a:lnTo>
                    <a:pt x="2456" y="427159"/>
                  </a:lnTo>
                  <a:lnTo>
                    <a:pt x="9666" y="379916"/>
                  </a:lnTo>
                  <a:lnTo>
                    <a:pt x="21391" y="334318"/>
                  </a:lnTo>
                  <a:lnTo>
                    <a:pt x="37390" y="290603"/>
                  </a:lnTo>
                  <a:lnTo>
                    <a:pt x="57426" y="249011"/>
                  </a:lnTo>
                  <a:lnTo>
                    <a:pt x="81259" y="209781"/>
                  </a:lnTo>
                  <a:lnTo>
                    <a:pt x="108650" y="173151"/>
                  </a:lnTo>
                  <a:lnTo>
                    <a:pt x="139359" y="139362"/>
                  </a:lnTo>
                  <a:lnTo>
                    <a:pt x="173147" y="108653"/>
                  </a:lnTo>
                  <a:lnTo>
                    <a:pt x="209776" y="81261"/>
                  </a:lnTo>
                  <a:lnTo>
                    <a:pt x="249005" y="57428"/>
                  </a:lnTo>
                  <a:lnTo>
                    <a:pt x="290597" y="37392"/>
                  </a:lnTo>
                  <a:lnTo>
                    <a:pt x="334311" y="21391"/>
                  </a:lnTo>
                  <a:lnTo>
                    <a:pt x="379909" y="9666"/>
                  </a:lnTo>
                  <a:lnTo>
                    <a:pt x="427151" y="2456"/>
                  </a:lnTo>
                  <a:lnTo>
                    <a:pt x="475799" y="0"/>
                  </a:lnTo>
                  <a:lnTo>
                    <a:pt x="522829" y="2328"/>
                  </a:lnTo>
                  <a:lnTo>
                    <a:pt x="569062" y="9226"/>
                  </a:lnTo>
                  <a:lnTo>
                    <a:pt x="614186" y="20566"/>
                  </a:lnTo>
                  <a:lnTo>
                    <a:pt x="657889" y="36217"/>
                  </a:lnTo>
                  <a:lnTo>
                    <a:pt x="699858" y="56051"/>
                  </a:lnTo>
                  <a:lnTo>
                    <a:pt x="739783" y="79938"/>
                  </a:lnTo>
                  <a:lnTo>
                    <a:pt x="777350" y="107750"/>
                  </a:lnTo>
                  <a:lnTo>
                    <a:pt x="812248" y="139357"/>
                  </a:lnTo>
                  <a:lnTo>
                    <a:pt x="843853" y="174255"/>
                  </a:lnTo>
                  <a:lnTo>
                    <a:pt x="871663" y="211822"/>
                  </a:lnTo>
                  <a:lnTo>
                    <a:pt x="895549" y="251746"/>
                  </a:lnTo>
                  <a:lnTo>
                    <a:pt x="915382" y="293716"/>
                  </a:lnTo>
                  <a:lnTo>
                    <a:pt x="931033" y="337419"/>
                  </a:lnTo>
                  <a:lnTo>
                    <a:pt x="942371" y="382543"/>
                  </a:lnTo>
                  <a:lnTo>
                    <a:pt x="949270" y="428776"/>
                  </a:lnTo>
                  <a:lnTo>
                    <a:pt x="951598" y="475806"/>
                  </a:lnTo>
                  <a:lnTo>
                    <a:pt x="949141" y="524453"/>
                  </a:lnTo>
                  <a:lnTo>
                    <a:pt x="941931" y="571696"/>
                  </a:lnTo>
                  <a:lnTo>
                    <a:pt x="930206" y="617293"/>
                  </a:lnTo>
                  <a:lnTo>
                    <a:pt x="914207" y="661008"/>
                  </a:lnTo>
                  <a:lnTo>
                    <a:pt x="894171" y="702599"/>
                  </a:lnTo>
                  <a:lnTo>
                    <a:pt x="870338" y="741829"/>
                  </a:lnTo>
                  <a:lnTo>
                    <a:pt x="842948" y="778458"/>
                  </a:lnTo>
                  <a:lnTo>
                    <a:pt x="812238" y="812246"/>
                  </a:lnTo>
                  <a:lnTo>
                    <a:pt x="778450" y="842955"/>
                  </a:lnTo>
                  <a:lnTo>
                    <a:pt x="741821" y="870346"/>
                  </a:lnTo>
                  <a:lnTo>
                    <a:pt x="702592" y="894178"/>
                  </a:lnTo>
                  <a:lnTo>
                    <a:pt x="661000" y="914214"/>
                  </a:lnTo>
                  <a:lnTo>
                    <a:pt x="617286" y="930214"/>
                  </a:lnTo>
                  <a:lnTo>
                    <a:pt x="571688" y="941938"/>
                  </a:lnTo>
                  <a:lnTo>
                    <a:pt x="524446" y="949149"/>
                  </a:lnTo>
                  <a:lnTo>
                    <a:pt x="475799" y="951605"/>
                  </a:lnTo>
                  <a:lnTo>
                    <a:pt x="427151" y="949149"/>
                  </a:lnTo>
                  <a:lnTo>
                    <a:pt x="379909" y="941938"/>
                  </a:lnTo>
                  <a:lnTo>
                    <a:pt x="334311" y="930214"/>
                  </a:lnTo>
                  <a:lnTo>
                    <a:pt x="290597" y="914214"/>
                  </a:lnTo>
                  <a:lnTo>
                    <a:pt x="249005" y="894178"/>
                  </a:lnTo>
                  <a:lnTo>
                    <a:pt x="209776" y="870346"/>
                  </a:lnTo>
                  <a:lnTo>
                    <a:pt x="173147" y="842955"/>
                  </a:lnTo>
                  <a:lnTo>
                    <a:pt x="139359" y="812246"/>
                  </a:lnTo>
                  <a:lnTo>
                    <a:pt x="108650" y="778458"/>
                  </a:lnTo>
                  <a:lnTo>
                    <a:pt x="81259" y="741829"/>
                  </a:lnTo>
                  <a:lnTo>
                    <a:pt x="57426" y="702599"/>
                  </a:lnTo>
                  <a:lnTo>
                    <a:pt x="37390" y="661008"/>
                  </a:lnTo>
                  <a:lnTo>
                    <a:pt x="21391" y="617293"/>
                  </a:lnTo>
                  <a:lnTo>
                    <a:pt x="9666" y="571696"/>
                  </a:lnTo>
                  <a:lnTo>
                    <a:pt x="2456" y="524453"/>
                  </a:lnTo>
                  <a:lnTo>
                    <a:pt x="0" y="475806"/>
                  </a:lnTo>
                  <a:close/>
                </a:path>
              </a:pathLst>
            </a:custGeom>
            <a:ln w="76199">
              <a:solidFill>
                <a:srgbClr val="FDA521"/>
              </a:solidFill>
            </a:ln>
          </p:spPr>
          <p:txBody>
            <a:bodyPr wrap="square" lIns="0" tIns="0" rIns="0" bIns="0" rtlCol="0"/>
            <a:lstStyle/>
            <a:p>
              <a:endParaRPr sz="2400" dirty="0"/>
            </a:p>
          </p:txBody>
        </p:sp>
        <p:sp>
          <p:nvSpPr>
            <p:cNvPr id="11" name="object 11"/>
            <p:cNvSpPr/>
            <p:nvPr/>
          </p:nvSpPr>
          <p:spPr>
            <a:xfrm>
              <a:off x="2374232" y="2332962"/>
              <a:ext cx="951865" cy="951865"/>
            </a:xfrm>
            <a:custGeom>
              <a:avLst/>
              <a:gdLst/>
              <a:ahLst/>
              <a:cxnLst/>
              <a:rect l="l" t="t" r="r" b="b"/>
              <a:pathLst>
                <a:path w="951864" h="951864">
                  <a:moveTo>
                    <a:pt x="0" y="475806"/>
                  </a:moveTo>
                  <a:lnTo>
                    <a:pt x="2456" y="427159"/>
                  </a:lnTo>
                  <a:lnTo>
                    <a:pt x="9666" y="379916"/>
                  </a:lnTo>
                  <a:lnTo>
                    <a:pt x="21390" y="334318"/>
                  </a:lnTo>
                  <a:lnTo>
                    <a:pt x="37388" y="290603"/>
                  </a:lnTo>
                  <a:lnTo>
                    <a:pt x="57423" y="249011"/>
                  </a:lnTo>
                  <a:lnTo>
                    <a:pt x="81255" y="209781"/>
                  </a:lnTo>
                  <a:lnTo>
                    <a:pt x="108644" y="173151"/>
                  </a:lnTo>
                  <a:lnTo>
                    <a:pt x="139352" y="139362"/>
                  </a:lnTo>
                  <a:lnTo>
                    <a:pt x="173140" y="108653"/>
                  </a:lnTo>
                  <a:lnTo>
                    <a:pt x="209767" y="81261"/>
                  </a:lnTo>
                  <a:lnTo>
                    <a:pt x="248996" y="57428"/>
                  </a:lnTo>
                  <a:lnTo>
                    <a:pt x="290586" y="37392"/>
                  </a:lnTo>
                  <a:lnTo>
                    <a:pt x="334300" y="21391"/>
                  </a:lnTo>
                  <a:lnTo>
                    <a:pt x="379897" y="9666"/>
                  </a:lnTo>
                  <a:lnTo>
                    <a:pt x="427139" y="2456"/>
                  </a:lnTo>
                  <a:lnTo>
                    <a:pt x="475786" y="0"/>
                  </a:lnTo>
                  <a:lnTo>
                    <a:pt x="522816" y="2328"/>
                  </a:lnTo>
                  <a:lnTo>
                    <a:pt x="569050" y="9226"/>
                  </a:lnTo>
                  <a:lnTo>
                    <a:pt x="614174" y="20566"/>
                  </a:lnTo>
                  <a:lnTo>
                    <a:pt x="657876" y="36217"/>
                  </a:lnTo>
                  <a:lnTo>
                    <a:pt x="699846" y="56051"/>
                  </a:lnTo>
                  <a:lnTo>
                    <a:pt x="739770" y="79938"/>
                  </a:lnTo>
                  <a:lnTo>
                    <a:pt x="777337" y="107750"/>
                  </a:lnTo>
                  <a:lnTo>
                    <a:pt x="812235" y="139357"/>
                  </a:lnTo>
                  <a:lnTo>
                    <a:pt x="843840" y="174255"/>
                  </a:lnTo>
                  <a:lnTo>
                    <a:pt x="871650" y="211822"/>
                  </a:lnTo>
                  <a:lnTo>
                    <a:pt x="895537" y="251746"/>
                  </a:lnTo>
                  <a:lnTo>
                    <a:pt x="915370" y="293716"/>
                  </a:lnTo>
                  <a:lnTo>
                    <a:pt x="931020" y="337419"/>
                  </a:lnTo>
                  <a:lnTo>
                    <a:pt x="942359" y="382543"/>
                  </a:lnTo>
                  <a:lnTo>
                    <a:pt x="949257" y="428776"/>
                  </a:lnTo>
                  <a:lnTo>
                    <a:pt x="951585" y="475806"/>
                  </a:lnTo>
                  <a:lnTo>
                    <a:pt x="949129" y="524453"/>
                  </a:lnTo>
                  <a:lnTo>
                    <a:pt x="941919" y="571696"/>
                  </a:lnTo>
                  <a:lnTo>
                    <a:pt x="930196" y="617293"/>
                  </a:lnTo>
                  <a:lnTo>
                    <a:pt x="914198" y="661008"/>
                  </a:lnTo>
                  <a:lnTo>
                    <a:pt x="894163" y="702599"/>
                  </a:lnTo>
                  <a:lnTo>
                    <a:pt x="870332" y="741829"/>
                  </a:lnTo>
                  <a:lnTo>
                    <a:pt x="842943" y="778458"/>
                  </a:lnTo>
                  <a:lnTo>
                    <a:pt x="812235" y="812246"/>
                  </a:lnTo>
                  <a:lnTo>
                    <a:pt x="778448" y="842955"/>
                  </a:lnTo>
                  <a:lnTo>
                    <a:pt x="741820" y="870346"/>
                  </a:lnTo>
                  <a:lnTo>
                    <a:pt x="702590" y="894178"/>
                  </a:lnTo>
                  <a:lnTo>
                    <a:pt x="660998" y="914214"/>
                  </a:lnTo>
                  <a:lnTo>
                    <a:pt x="617283" y="930214"/>
                  </a:lnTo>
                  <a:lnTo>
                    <a:pt x="571683" y="941938"/>
                  </a:lnTo>
                  <a:lnTo>
                    <a:pt x="524438" y="949149"/>
                  </a:lnTo>
                  <a:lnTo>
                    <a:pt x="475786" y="951605"/>
                  </a:lnTo>
                  <a:lnTo>
                    <a:pt x="427139" y="949149"/>
                  </a:lnTo>
                  <a:lnTo>
                    <a:pt x="379897" y="941938"/>
                  </a:lnTo>
                  <a:lnTo>
                    <a:pt x="334300" y="930214"/>
                  </a:lnTo>
                  <a:lnTo>
                    <a:pt x="290586" y="914214"/>
                  </a:lnTo>
                  <a:lnTo>
                    <a:pt x="248996" y="894178"/>
                  </a:lnTo>
                  <a:lnTo>
                    <a:pt x="209767" y="870346"/>
                  </a:lnTo>
                  <a:lnTo>
                    <a:pt x="173140" y="842955"/>
                  </a:lnTo>
                  <a:lnTo>
                    <a:pt x="139352" y="812246"/>
                  </a:lnTo>
                  <a:lnTo>
                    <a:pt x="108644" y="778458"/>
                  </a:lnTo>
                  <a:lnTo>
                    <a:pt x="81255" y="741829"/>
                  </a:lnTo>
                  <a:lnTo>
                    <a:pt x="57423" y="702599"/>
                  </a:lnTo>
                  <a:lnTo>
                    <a:pt x="37388" y="661008"/>
                  </a:lnTo>
                  <a:lnTo>
                    <a:pt x="21390" y="617293"/>
                  </a:lnTo>
                  <a:lnTo>
                    <a:pt x="9666" y="571696"/>
                  </a:lnTo>
                  <a:lnTo>
                    <a:pt x="2456" y="524453"/>
                  </a:lnTo>
                  <a:lnTo>
                    <a:pt x="0" y="475806"/>
                  </a:lnTo>
                  <a:close/>
                </a:path>
              </a:pathLst>
            </a:custGeom>
            <a:ln w="76199">
              <a:solidFill>
                <a:srgbClr val="15527E"/>
              </a:solidFill>
            </a:ln>
          </p:spPr>
          <p:txBody>
            <a:bodyPr wrap="square" lIns="0" tIns="0" rIns="0" bIns="0" rtlCol="0"/>
            <a:lstStyle/>
            <a:p>
              <a:endParaRPr sz="2400" dirty="0"/>
            </a:p>
          </p:txBody>
        </p:sp>
        <p:sp>
          <p:nvSpPr>
            <p:cNvPr id="12" name="object 12"/>
            <p:cNvSpPr/>
            <p:nvPr/>
          </p:nvSpPr>
          <p:spPr>
            <a:xfrm>
              <a:off x="4598241" y="3585417"/>
              <a:ext cx="951865" cy="951865"/>
            </a:xfrm>
            <a:custGeom>
              <a:avLst/>
              <a:gdLst/>
              <a:ahLst/>
              <a:cxnLst/>
              <a:rect l="l" t="t" r="r" b="b"/>
              <a:pathLst>
                <a:path w="951864" h="951864">
                  <a:moveTo>
                    <a:pt x="475799" y="951598"/>
                  </a:moveTo>
                  <a:lnTo>
                    <a:pt x="427151" y="949141"/>
                  </a:lnTo>
                  <a:lnTo>
                    <a:pt x="379909" y="941931"/>
                  </a:lnTo>
                  <a:lnTo>
                    <a:pt x="334311" y="930206"/>
                  </a:lnTo>
                  <a:lnTo>
                    <a:pt x="290597" y="914207"/>
                  </a:lnTo>
                  <a:lnTo>
                    <a:pt x="249005" y="894171"/>
                  </a:lnTo>
                  <a:lnTo>
                    <a:pt x="209776" y="870338"/>
                  </a:lnTo>
                  <a:lnTo>
                    <a:pt x="173147" y="842948"/>
                  </a:lnTo>
                  <a:lnTo>
                    <a:pt x="139359" y="812239"/>
                  </a:lnTo>
                  <a:lnTo>
                    <a:pt x="108650" y="778450"/>
                  </a:lnTo>
                  <a:lnTo>
                    <a:pt x="81259" y="741821"/>
                  </a:lnTo>
                  <a:lnTo>
                    <a:pt x="57426" y="702592"/>
                  </a:lnTo>
                  <a:lnTo>
                    <a:pt x="37390" y="661000"/>
                  </a:lnTo>
                  <a:lnTo>
                    <a:pt x="21391" y="617286"/>
                  </a:lnTo>
                  <a:lnTo>
                    <a:pt x="9666" y="571688"/>
                  </a:lnTo>
                  <a:lnTo>
                    <a:pt x="2456" y="524446"/>
                  </a:lnTo>
                  <a:lnTo>
                    <a:pt x="0" y="475799"/>
                  </a:lnTo>
                  <a:lnTo>
                    <a:pt x="2456" y="427151"/>
                  </a:lnTo>
                  <a:lnTo>
                    <a:pt x="9666" y="379909"/>
                  </a:lnTo>
                  <a:lnTo>
                    <a:pt x="21391" y="334311"/>
                  </a:lnTo>
                  <a:lnTo>
                    <a:pt x="37390" y="290597"/>
                  </a:lnTo>
                  <a:lnTo>
                    <a:pt x="57426" y="249005"/>
                  </a:lnTo>
                  <a:lnTo>
                    <a:pt x="81259" y="209776"/>
                  </a:lnTo>
                  <a:lnTo>
                    <a:pt x="108650" y="173147"/>
                  </a:lnTo>
                  <a:lnTo>
                    <a:pt x="139359" y="139359"/>
                  </a:lnTo>
                  <a:lnTo>
                    <a:pt x="173147" y="108650"/>
                  </a:lnTo>
                  <a:lnTo>
                    <a:pt x="209776" y="81259"/>
                  </a:lnTo>
                  <a:lnTo>
                    <a:pt x="249005" y="57426"/>
                  </a:lnTo>
                  <a:lnTo>
                    <a:pt x="290597" y="37390"/>
                  </a:lnTo>
                  <a:lnTo>
                    <a:pt x="334311" y="21391"/>
                  </a:lnTo>
                  <a:lnTo>
                    <a:pt x="379909" y="9666"/>
                  </a:lnTo>
                  <a:lnTo>
                    <a:pt x="427151" y="2456"/>
                  </a:lnTo>
                  <a:lnTo>
                    <a:pt x="475799" y="0"/>
                  </a:lnTo>
                  <a:lnTo>
                    <a:pt x="522829" y="2328"/>
                  </a:lnTo>
                  <a:lnTo>
                    <a:pt x="569062" y="9226"/>
                  </a:lnTo>
                  <a:lnTo>
                    <a:pt x="614186" y="20566"/>
                  </a:lnTo>
                  <a:lnTo>
                    <a:pt x="657889" y="36218"/>
                  </a:lnTo>
                  <a:lnTo>
                    <a:pt x="699858" y="56054"/>
                  </a:lnTo>
                  <a:lnTo>
                    <a:pt x="739783" y="79945"/>
                  </a:lnTo>
                  <a:lnTo>
                    <a:pt x="777350" y="107761"/>
                  </a:lnTo>
                  <a:lnTo>
                    <a:pt x="812248" y="139374"/>
                  </a:lnTo>
                  <a:lnTo>
                    <a:pt x="843853" y="174272"/>
                  </a:lnTo>
                  <a:lnTo>
                    <a:pt x="871663" y="211839"/>
                  </a:lnTo>
                  <a:lnTo>
                    <a:pt x="895549" y="251762"/>
                  </a:lnTo>
                  <a:lnTo>
                    <a:pt x="915382" y="293730"/>
                  </a:lnTo>
                  <a:lnTo>
                    <a:pt x="931033" y="337430"/>
                  </a:lnTo>
                  <a:lnTo>
                    <a:pt x="942371" y="382550"/>
                  </a:lnTo>
                  <a:lnTo>
                    <a:pt x="949270" y="428776"/>
                  </a:lnTo>
                  <a:lnTo>
                    <a:pt x="951598" y="475799"/>
                  </a:lnTo>
                  <a:lnTo>
                    <a:pt x="949141" y="524446"/>
                  </a:lnTo>
                  <a:lnTo>
                    <a:pt x="941931" y="571688"/>
                  </a:lnTo>
                  <a:lnTo>
                    <a:pt x="930206" y="617286"/>
                  </a:lnTo>
                  <a:lnTo>
                    <a:pt x="914207" y="661000"/>
                  </a:lnTo>
                  <a:lnTo>
                    <a:pt x="894171" y="702592"/>
                  </a:lnTo>
                  <a:lnTo>
                    <a:pt x="870338" y="741821"/>
                  </a:lnTo>
                  <a:lnTo>
                    <a:pt x="842948" y="778450"/>
                  </a:lnTo>
                  <a:lnTo>
                    <a:pt x="812239" y="812239"/>
                  </a:lnTo>
                  <a:lnTo>
                    <a:pt x="778450" y="842948"/>
                  </a:lnTo>
                  <a:lnTo>
                    <a:pt x="741821" y="870338"/>
                  </a:lnTo>
                  <a:lnTo>
                    <a:pt x="702592" y="894171"/>
                  </a:lnTo>
                  <a:lnTo>
                    <a:pt x="661000" y="914207"/>
                  </a:lnTo>
                  <a:lnTo>
                    <a:pt x="617286" y="930206"/>
                  </a:lnTo>
                  <a:lnTo>
                    <a:pt x="571688" y="941931"/>
                  </a:lnTo>
                  <a:lnTo>
                    <a:pt x="524446" y="949141"/>
                  </a:lnTo>
                  <a:lnTo>
                    <a:pt x="475799" y="951598"/>
                  </a:lnTo>
                  <a:close/>
                </a:path>
              </a:pathLst>
            </a:custGeom>
            <a:solidFill>
              <a:srgbClr val="FFFFFF"/>
            </a:solidFill>
          </p:spPr>
          <p:txBody>
            <a:bodyPr wrap="square" lIns="0" tIns="0" rIns="0" bIns="0" rtlCol="0"/>
            <a:lstStyle/>
            <a:p>
              <a:endParaRPr sz="2400" dirty="0"/>
            </a:p>
          </p:txBody>
        </p:sp>
        <p:sp>
          <p:nvSpPr>
            <p:cNvPr id="13" name="object 13"/>
            <p:cNvSpPr/>
            <p:nvPr/>
          </p:nvSpPr>
          <p:spPr>
            <a:xfrm>
              <a:off x="4598240" y="3585417"/>
              <a:ext cx="951865" cy="951865"/>
            </a:xfrm>
            <a:custGeom>
              <a:avLst/>
              <a:gdLst/>
              <a:ahLst/>
              <a:cxnLst/>
              <a:rect l="l" t="t" r="r" b="b"/>
              <a:pathLst>
                <a:path w="951864" h="951864">
                  <a:moveTo>
                    <a:pt x="0" y="475799"/>
                  </a:moveTo>
                  <a:lnTo>
                    <a:pt x="2456" y="427151"/>
                  </a:lnTo>
                  <a:lnTo>
                    <a:pt x="9666" y="379909"/>
                  </a:lnTo>
                  <a:lnTo>
                    <a:pt x="21391" y="334311"/>
                  </a:lnTo>
                  <a:lnTo>
                    <a:pt x="37390" y="290597"/>
                  </a:lnTo>
                  <a:lnTo>
                    <a:pt x="57426" y="249005"/>
                  </a:lnTo>
                  <a:lnTo>
                    <a:pt x="81259" y="209776"/>
                  </a:lnTo>
                  <a:lnTo>
                    <a:pt x="108650" y="173147"/>
                  </a:lnTo>
                  <a:lnTo>
                    <a:pt x="139359" y="139359"/>
                  </a:lnTo>
                  <a:lnTo>
                    <a:pt x="173147" y="108650"/>
                  </a:lnTo>
                  <a:lnTo>
                    <a:pt x="209776" y="81259"/>
                  </a:lnTo>
                  <a:lnTo>
                    <a:pt x="249005" y="57426"/>
                  </a:lnTo>
                  <a:lnTo>
                    <a:pt x="290597" y="37390"/>
                  </a:lnTo>
                  <a:lnTo>
                    <a:pt x="334311" y="21391"/>
                  </a:lnTo>
                  <a:lnTo>
                    <a:pt x="379909" y="9666"/>
                  </a:lnTo>
                  <a:lnTo>
                    <a:pt x="427151" y="2456"/>
                  </a:lnTo>
                  <a:lnTo>
                    <a:pt x="475799" y="0"/>
                  </a:lnTo>
                  <a:lnTo>
                    <a:pt x="522829" y="2328"/>
                  </a:lnTo>
                  <a:lnTo>
                    <a:pt x="569062" y="9226"/>
                  </a:lnTo>
                  <a:lnTo>
                    <a:pt x="614186" y="20566"/>
                  </a:lnTo>
                  <a:lnTo>
                    <a:pt x="657889" y="36218"/>
                  </a:lnTo>
                  <a:lnTo>
                    <a:pt x="699858" y="56054"/>
                  </a:lnTo>
                  <a:lnTo>
                    <a:pt x="739783" y="79945"/>
                  </a:lnTo>
                  <a:lnTo>
                    <a:pt x="777350" y="107761"/>
                  </a:lnTo>
                  <a:lnTo>
                    <a:pt x="812248" y="139374"/>
                  </a:lnTo>
                  <a:lnTo>
                    <a:pt x="843853" y="174272"/>
                  </a:lnTo>
                  <a:lnTo>
                    <a:pt x="871663" y="211839"/>
                  </a:lnTo>
                  <a:lnTo>
                    <a:pt x="895549" y="251762"/>
                  </a:lnTo>
                  <a:lnTo>
                    <a:pt x="915382" y="293730"/>
                  </a:lnTo>
                  <a:lnTo>
                    <a:pt x="931033" y="337430"/>
                  </a:lnTo>
                  <a:lnTo>
                    <a:pt x="942371" y="382550"/>
                  </a:lnTo>
                  <a:lnTo>
                    <a:pt x="949270" y="428776"/>
                  </a:lnTo>
                  <a:lnTo>
                    <a:pt x="951598" y="475799"/>
                  </a:lnTo>
                  <a:lnTo>
                    <a:pt x="949141" y="524446"/>
                  </a:lnTo>
                  <a:lnTo>
                    <a:pt x="941931" y="571688"/>
                  </a:lnTo>
                  <a:lnTo>
                    <a:pt x="930206" y="617286"/>
                  </a:lnTo>
                  <a:lnTo>
                    <a:pt x="914207" y="661000"/>
                  </a:lnTo>
                  <a:lnTo>
                    <a:pt x="894171" y="702592"/>
                  </a:lnTo>
                  <a:lnTo>
                    <a:pt x="870338" y="741821"/>
                  </a:lnTo>
                  <a:lnTo>
                    <a:pt x="842948" y="778450"/>
                  </a:lnTo>
                  <a:lnTo>
                    <a:pt x="812238" y="812238"/>
                  </a:lnTo>
                  <a:lnTo>
                    <a:pt x="778450" y="842948"/>
                  </a:lnTo>
                  <a:lnTo>
                    <a:pt x="741821" y="870338"/>
                  </a:lnTo>
                  <a:lnTo>
                    <a:pt x="702592" y="894171"/>
                  </a:lnTo>
                  <a:lnTo>
                    <a:pt x="661000" y="914207"/>
                  </a:lnTo>
                  <a:lnTo>
                    <a:pt x="617286" y="930206"/>
                  </a:lnTo>
                  <a:lnTo>
                    <a:pt x="571688" y="941931"/>
                  </a:lnTo>
                  <a:lnTo>
                    <a:pt x="524446" y="949141"/>
                  </a:lnTo>
                  <a:lnTo>
                    <a:pt x="475799" y="951598"/>
                  </a:lnTo>
                  <a:lnTo>
                    <a:pt x="427151" y="949141"/>
                  </a:lnTo>
                  <a:lnTo>
                    <a:pt x="379909" y="941931"/>
                  </a:lnTo>
                  <a:lnTo>
                    <a:pt x="334311" y="930206"/>
                  </a:lnTo>
                  <a:lnTo>
                    <a:pt x="290597" y="914207"/>
                  </a:lnTo>
                  <a:lnTo>
                    <a:pt x="249005" y="894171"/>
                  </a:lnTo>
                  <a:lnTo>
                    <a:pt x="209776" y="870338"/>
                  </a:lnTo>
                  <a:lnTo>
                    <a:pt x="173147" y="842948"/>
                  </a:lnTo>
                  <a:lnTo>
                    <a:pt x="139359" y="812238"/>
                  </a:lnTo>
                  <a:lnTo>
                    <a:pt x="108650" y="778450"/>
                  </a:lnTo>
                  <a:lnTo>
                    <a:pt x="81259" y="741821"/>
                  </a:lnTo>
                  <a:lnTo>
                    <a:pt x="57426" y="702592"/>
                  </a:lnTo>
                  <a:lnTo>
                    <a:pt x="37390" y="661000"/>
                  </a:lnTo>
                  <a:lnTo>
                    <a:pt x="21391" y="617286"/>
                  </a:lnTo>
                  <a:lnTo>
                    <a:pt x="9666" y="571688"/>
                  </a:lnTo>
                  <a:lnTo>
                    <a:pt x="2456" y="524446"/>
                  </a:lnTo>
                  <a:lnTo>
                    <a:pt x="0" y="475799"/>
                  </a:lnTo>
                  <a:close/>
                </a:path>
              </a:pathLst>
            </a:custGeom>
            <a:ln w="76199">
              <a:solidFill>
                <a:srgbClr val="69A84F"/>
              </a:solidFill>
            </a:ln>
          </p:spPr>
          <p:txBody>
            <a:bodyPr wrap="square" lIns="0" tIns="0" rIns="0" bIns="0" rtlCol="0"/>
            <a:lstStyle/>
            <a:p>
              <a:endParaRPr sz="2400" dirty="0"/>
            </a:p>
          </p:txBody>
        </p:sp>
        <p:sp>
          <p:nvSpPr>
            <p:cNvPr id="14" name="object 14"/>
            <p:cNvSpPr/>
            <p:nvPr/>
          </p:nvSpPr>
          <p:spPr>
            <a:xfrm>
              <a:off x="3109293" y="3585417"/>
              <a:ext cx="951865" cy="951865"/>
            </a:xfrm>
            <a:custGeom>
              <a:avLst/>
              <a:gdLst/>
              <a:ahLst/>
              <a:cxnLst/>
              <a:rect l="l" t="t" r="r" b="b"/>
              <a:pathLst>
                <a:path w="951864" h="951864">
                  <a:moveTo>
                    <a:pt x="0" y="475799"/>
                  </a:moveTo>
                  <a:lnTo>
                    <a:pt x="2456" y="427151"/>
                  </a:lnTo>
                  <a:lnTo>
                    <a:pt x="9666" y="379909"/>
                  </a:lnTo>
                  <a:lnTo>
                    <a:pt x="21391" y="334311"/>
                  </a:lnTo>
                  <a:lnTo>
                    <a:pt x="37390" y="290597"/>
                  </a:lnTo>
                  <a:lnTo>
                    <a:pt x="57426" y="249005"/>
                  </a:lnTo>
                  <a:lnTo>
                    <a:pt x="81259" y="209776"/>
                  </a:lnTo>
                  <a:lnTo>
                    <a:pt x="108650" y="173147"/>
                  </a:lnTo>
                  <a:lnTo>
                    <a:pt x="139359" y="139359"/>
                  </a:lnTo>
                  <a:lnTo>
                    <a:pt x="173147" y="108650"/>
                  </a:lnTo>
                  <a:lnTo>
                    <a:pt x="209776" y="81259"/>
                  </a:lnTo>
                  <a:lnTo>
                    <a:pt x="249005" y="57426"/>
                  </a:lnTo>
                  <a:lnTo>
                    <a:pt x="290597" y="37390"/>
                  </a:lnTo>
                  <a:lnTo>
                    <a:pt x="334311" y="21391"/>
                  </a:lnTo>
                  <a:lnTo>
                    <a:pt x="379909" y="9666"/>
                  </a:lnTo>
                  <a:lnTo>
                    <a:pt x="427151" y="2456"/>
                  </a:lnTo>
                  <a:lnTo>
                    <a:pt x="475799" y="0"/>
                  </a:lnTo>
                  <a:lnTo>
                    <a:pt x="522829" y="2328"/>
                  </a:lnTo>
                  <a:lnTo>
                    <a:pt x="569062" y="9226"/>
                  </a:lnTo>
                  <a:lnTo>
                    <a:pt x="614186" y="20566"/>
                  </a:lnTo>
                  <a:lnTo>
                    <a:pt x="657889" y="36218"/>
                  </a:lnTo>
                  <a:lnTo>
                    <a:pt x="699858" y="56054"/>
                  </a:lnTo>
                  <a:lnTo>
                    <a:pt x="739783" y="79945"/>
                  </a:lnTo>
                  <a:lnTo>
                    <a:pt x="777350" y="107761"/>
                  </a:lnTo>
                  <a:lnTo>
                    <a:pt x="812248" y="139374"/>
                  </a:lnTo>
                  <a:lnTo>
                    <a:pt x="843853" y="174272"/>
                  </a:lnTo>
                  <a:lnTo>
                    <a:pt x="871663" y="211839"/>
                  </a:lnTo>
                  <a:lnTo>
                    <a:pt x="895549" y="251762"/>
                  </a:lnTo>
                  <a:lnTo>
                    <a:pt x="915382" y="293730"/>
                  </a:lnTo>
                  <a:lnTo>
                    <a:pt x="931033" y="337430"/>
                  </a:lnTo>
                  <a:lnTo>
                    <a:pt x="942371" y="382550"/>
                  </a:lnTo>
                  <a:lnTo>
                    <a:pt x="949270" y="428776"/>
                  </a:lnTo>
                  <a:lnTo>
                    <a:pt x="951598" y="475799"/>
                  </a:lnTo>
                  <a:lnTo>
                    <a:pt x="949141" y="524446"/>
                  </a:lnTo>
                  <a:lnTo>
                    <a:pt x="941932" y="571688"/>
                  </a:lnTo>
                  <a:lnTo>
                    <a:pt x="930209" y="617286"/>
                  </a:lnTo>
                  <a:lnTo>
                    <a:pt x="914210" y="661000"/>
                  </a:lnTo>
                  <a:lnTo>
                    <a:pt x="894176" y="702592"/>
                  </a:lnTo>
                  <a:lnTo>
                    <a:pt x="870345" y="741821"/>
                  </a:lnTo>
                  <a:lnTo>
                    <a:pt x="842956" y="778450"/>
                  </a:lnTo>
                  <a:lnTo>
                    <a:pt x="812248" y="812238"/>
                  </a:lnTo>
                  <a:lnTo>
                    <a:pt x="778460" y="842948"/>
                  </a:lnTo>
                  <a:lnTo>
                    <a:pt x="741832" y="870338"/>
                  </a:lnTo>
                  <a:lnTo>
                    <a:pt x="702603" y="894171"/>
                  </a:lnTo>
                  <a:lnTo>
                    <a:pt x="661011" y="914207"/>
                  </a:lnTo>
                  <a:lnTo>
                    <a:pt x="617295" y="930206"/>
                  </a:lnTo>
                  <a:lnTo>
                    <a:pt x="571695" y="941931"/>
                  </a:lnTo>
                  <a:lnTo>
                    <a:pt x="524450" y="949141"/>
                  </a:lnTo>
                  <a:lnTo>
                    <a:pt x="475799" y="951598"/>
                  </a:lnTo>
                  <a:lnTo>
                    <a:pt x="427151" y="949141"/>
                  </a:lnTo>
                  <a:lnTo>
                    <a:pt x="379909" y="941931"/>
                  </a:lnTo>
                  <a:lnTo>
                    <a:pt x="334311" y="930206"/>
                  </a:lnTo>
                  <a:lnTo>
                    <a:pt x="290597" y="914207"/>
                  </a:lnTo>
                  <a:lnTo>
                    <a:pt x="249005" y="894171"/>
                  </a:lnTo>
                  <a:lnTo>
                    <a:pt x="209776" y="870338"/>
                  </a:lnTo>
                  <a:lnTo>
                    <a:pt x="173147" y="842948"/>
                  </a:lnTo>
                  <a:lnTo>
                    <a:pt x="139359" y="812238"/>
                  </a:lnTo>
                  <a:lnTo>
                    <a:pt x="108650" y="778450"/>
                  </a:lnTo>
                  <a:lnTo>
                    <a:pt x="81259" y="741821"/>
                  </a:lnTo>
                  <a:lnTo>
                    <a:pt x="57426" y="702592"/>
                  </a:lnTo>
                  <a:lnTo>
                    <a:pt x="37390" y="661000"/>
                  </a:lnTo>
                  <a:lnTo>
                    <a:pt x="21391" y="617286"/>
                  </a:lnTo>
                  <a:lnTo>
                    <a:pt x="9666" y="571688"/>
                  </a:lnTo>
                  <a:lnTo>
                    <a:pt x="2456" y="524446"/>
                  </a:lnTo>
                  <a:lnTo>
                    <a:pt x="0" y="475799"/>
                  </a:lnTo>
                  <a:close/>
                </a:path>
              </a:pathLst>
            </a:custGeom>
            <a:ln w="76199">
              <a:solidFill>
                <a:srgbClr val="FD330A"/>
              </a:solidFill>
            </a:ln>
          </p:spPr>
          <p:txBody>
            <a:bodyPr wrap="square" lIns="0" tIns="0" rIns="0" bIns="0" rtlCol="0"/>
            <a:lstStyle/>
            <a:p>
              <a:endParaRPr sz="2400" dirty="0"/>
            </a:p>
          </p:txBody>
        </p:sp>
        <p:sp>
          <p:nvSpPr>
            <p:cNvPr id="15" name="object 15"/>
            <p:cNvSpPr/>
            <p:nvPr/>
          </p:nvSpPr>
          <p:spPr>
            <a:xfrm>
              <a:off x="5534964" y="2534944"/>
              <a:ext cx="544366" cy="547623"/>
            </a:xfrm>
            <a:prstGeom prst="rect">
              <a:avLst/>
            </a:prstGeom>
            <a:blipFill>
              <a:blip r:embed="rId3" cstate="print"/>
              <a:stretch>
                <a:fillRect/>
              </a:stretch>
            </a:blipFill>
          </p:spPr>
          <p:txBody>
            <a:bodyPr wrap="square" lIns="0" tIns="0" rIns="0" bIns="0" rtlCol="0"/>
            <a:lstStyle/>
            <a:p>
              <a:endParaRPr sz="2400" dirty="0"/>
            </a:p>
          </p:txBody>
        </p:sp>
        <p:sp>
          <p:nvSpPr>
            <p:cNvPr id="16" name="object 16"/>
            <p:cNvSpPr/>
            <p:nvPr/>
          </p:nvSpPr>
          <p:spPr>
            <a:xfrm>
              <a:off x="2529245" y="2482397"/>
              <a:ext cx="630698" cy="630671"/>
            </a:xfrm>
            <a:prstGeom prst="rect">
              <a:avLst/>
            </a:prstGeom>
            <a:blipFill>
              <a:blip r:embed="rId4" cstate="print"/>
              <a:stretch>
                <a:fillRect/>
              </a:stretch>
            </a:blipFill>
          </p:spPr>
          <p:txBody>
            <a:bodyPr wrap="square" lIns="0" tIns="0" rIns="0" bIns="0" rtlCol="0"/>
            <a:lstStyle/>
            <a:p>
              <a:endParaRPr sz="2400" dirty="0"/>
            </a:p>
          </p:txBody>
        </p:sp>
        <p:sp>
          <p:nvSpPr>
            <p:cNvPr id="17" name="object 17"/>
            <p:cNvSpPr/>
            <p:nvPr/>
          </p:nvSpPr>
          <p:spPr>
            <a:xfrm>
              <a:off x="4758665" y="3744817"/>
              <a:ext cx="630698" cy="630698"/>
            </a:xfrm>
            <a:prstGeom prst="rect">
              <a:avLst/>
            </a:prstGeom>
            <a:blipFill>
              <a:blip r:embed="rId5" cstate="print"/>
              <a:stretch>
                <a:fillRect/>
              </a:stretch>
            </a:blipFill>
          </p:spPr>
          <p:txBody>
            <a:bodyPr wrap="square" lIns="0" tIns="0" rIns="0" bIns="0" rtlCol="0"/>
            <a:lstStyle/>
            <a:p>
              <a:endParaRPr sz="2400" dirty="0"/>
            </a:p>
          </p:txBody>
        </p:sp>
        <p:sp>
          <p:nvSpPr>
            <p:cNvPr id="18" name="object 18"/>
            <p:cNvSpPr/>
            <p:nvPr/>
          </p:nvSpPr>
          <p:spPr>
            <a:xfrm>
              <a:off x="4598216" y="1148297"/>
              <a:ext cx="951865" cy="951865"/>
            </a:xfrm>
            <a:custGeom>
              <a:avLst/>
              <a:gdLst/>
              <a:ahLst/>
              <a:cxnLst/>
              <a:rect l="l" t="t" r="r" b="b"/>
              <a:pathLst>
                <a:path w="951864" h="951864">
                  <a:moveTo>
                    <a:pt x="475799" y="951595"/>
                  </a:moveTo>
                  <a:lnTo>
                    <a:pt x="427151" y="949139"/>
                  </a:lnTo>
                  <a:lnTo>
                    <a:pt x="379909" y="941929"/>
                  </a:lnTo>
                  <a:lnTo>
                    <a:pt x="334311" y="930204"/>
                  </a:lnTo>
                  <a:lnTo>
                    <a:pt x="290597" y="914205"/>
                  </a:lnTo>
                  <a:lnTo>
                    <a:pt x="249005" y="894169"/>
                  </a:lnTo>
                  <a:lnTo>
                    <a:pt x="209776" y="870336"/>
                  </a:lnTo>
                  <a:lnTo>
                    <a:pt x="173147" y="842946"/>
                  </a:lnTo>
                  <a:lnTo>
                    <a:pt x="139359" y="812237"/>
                  </a:lnTo>
                  <a:lnTo>
                    <a:pt x="108650" y="778449"/>
                  </a:lnTo>
                  <a:lnTo>
                    <a:pt x="81259" y="741821"/>
                  </a:lnTo>
                  <a:lnTo>
                    <a:pt x="57426" y="702591"/>
                  </a:lnTo>
                  <a:lnTo>
                    <a:pt x="37390" y="661000"/>
                  </a:lnTo>
                  <a:lnTo>
                    <a:pt x="21391" y="617286"/>
                  </a:lnTo>
                  <a:lnTo>
                    <a:pt x="9666" y="571688"/>
                  </a:lnTo>
                  <a:lnTo>
                    <a:pt x="2456" y="524446"/>
                  </a:lnTo>
                  <a:lnTo>
                    <a:pt x="0" y="475799"/>
                  </a:lnTo>
                  <a:lnTo>
                    <a:pt x="2456" y="427151"/>
                  </a:lnTo>
                  <a:lnTo>
                    <a:pt x="9666" y="379908"/>
                  </a:lnTo>
                  <a:lnTo>
                    <a:pt x="21391" y="334310"/>
                  </a:lnTo>
                  <a:lnTo>
                    <a:pt x="37390" y="290596"/>
                  </a:lnTo>
                  <a:lnTo>
                    <a:pt x="57426" y="249004"/>
                  </a:lnTo>
                  <a:lnTo>
                    <a:pt x="81259" y="209775"/>
                  </a:lnTo>
                  <a:lnTo>
                    <a:pt x="108650" y="173146"/>
                  </a:lnTo>
                  <a:lnTo>
                    <a:pt x="139360" y="139357"/>
                  </a:lnTo>
                  <a:lnTo>
                    <a:pt x="173147" y="108649"/>
                  </a:lnTo>
                  <a:lnTo>
                    <a:pt x="209776" y="81258"/>
                  </a:lnTo>
                  <a:lnTo>
                    <a:pt x="249005" y="57426"/>
                  </a:lnTo>
                  <a:lnTo>
                    <a:pt x="290597" y="37390"/>
                  </a:lnTo>
                  <a:lnTo>
                    <a:pt x="334311" y="21390"/>
                  </a:lnTo>
                  <a:lnTo>
                    <a:pt x="379909" y="9666"/>
                  </a:lnTo>
                  <a:lnTo>
                    <a:pt x="427151" y="2456"/>
                  </a:lnTo>
                  <a:lnTo>
                    <a:pt x="475799" y="0"/>
                  </a:lnTo>
                  <a:lnTo>
                    <a:pt x="522829" y="2328"/>
                  </a:lnTo>
                  <a:lnTo>
                    <a:pt x="569062" y="9226"/>
                  </a:lnTo>
                  <a:lnTo>
                    <a:pt x="614186" y="20566"/>
                  </a:lnTo>
                  <a:lnTo>
                    <a:pt x="657889" y="36217"/>
                  </a:lnTo>
                  <a:lnTo>
                    <a:pt x="699858" y="56051"/>
                  </a:lnTo>
                  <a:lnTo>
                    <a:pt x="739783" y="79938"/>
                  </a:lnTo>
                  <a:lnTo>
                    <a:pt x="777350" y="107750"/>
                  </a:lnTo>
                  <a:lnTo>
                    <a:pt x="812249" y="139358"/>
                  </a:lnTo>
                  <a:lnTo>
                    <a:pt x="843853" y="174256"/>
                  </a:lnTo>
                  <a:lnTo>
                    <a:pt x="871663" y="211824"/>
                  </a:lnTo>
                  <a:lnTo>
                    <a:pt x="895549" y="251749"/>
                  </a:lnTo>
                  <a:lnTo>
                    <a:pt x="915382" y="293718"/>
                  </a:lnTo>
                  <a:lnTo>
                    <a:pt x="931033" y="337419"/>
                  </a:lnTo>
                  <a:lnTo>
                    <a:pt x="942371" y="382541"/>
                  </a:lnTo>
                  <a:lnTo>
                    <a:pt x="949270" y="428772"/>
                  </a:lnTo>
                  <a:lnTo>
                    <a:pt x="951598" y="475799"/>
                  </a:lnTo>
                  <a:lnTo>
                    <a:pt x="949141" y="524446"/>
                  </a:lnTo>
                  <a:lnTo>
                    <a:pt x="941932" y="571688"/>
                  </a:lnTo>
                  <a:lnTo>
                    <a:pt x="930209" y="617286"/>
                  </a:lnTo>
                  <a:lnTo>
                    <a:pt x="914210" y="661000"/>
                  </a:lnTo>
                  <a:lnTo>
                    <a:pt x="894176" y="702591"/>
                  </a:lnTo>
                  <a:lnTo>
                    <a:pt x="870345" y="741821"/>
                  </a:lnTo>
                  <a:lnTo>
                    <a:pt x="842956" y="778449"/>
                  </a:lnTo>
                  <a:lnTo>
                    <a:pt x="812248" y="812237"/>
                  </a:lnTo>
                  <a:lnTo>
                    <a:pt x="778460" y="842946"/>
                  </a:lnTo>
                  <a:lnTo>
                    <a:pt x="741832" y="870336"/>
                  </a:lnTo>
                  <a:lnTo>
                    <a:pt x="702603" y="894169"/>
                  </a:lnTo>
                  <a:lnTo>
                    <a:pt x="661011" y="914205"/>
                  </a:lnTo>
                  <a:lnTo>
                    <a:pt x="617295" y="930204"/>
                  </a:lnTo>
                  <a:lnTo>
                    <a:pt x="571695" y="941929"/>
                  </a:lnTo>
                  <a:lnTo>
                    <a:pt x="524450" y="949139"/>
                  </a:lnTo>
                  <a:lnTo>
                    <a:pt x="475799" y="951595"/>
                  </a:lnTo>
                  <a:close/>
                </a:path>
              </a:pathLst>
            </a:custGeom>
            <a:solidFill>
              <a:srgbClr val="FFFFFF"/>
            </a:solidFill>
          </p:spPr>
          <p:txBody>
            <a:bodyPr wrap="square" lIns="0" tIns="0" rIns="0" bIns="0" rtlCol="0"/>
            <a:lstStyle/>
            <a:p>
              <a:endParaRPr sz="2400" dirty="0"/>
            </a:p>
          </p:txBody>
        </p:sp>
        <p:sp>
          <p:nvSpPr>
            <p:cNvPr id="19" name="object 19"/>
            <p:cNvSpPr/>
            <p:nvPr/>
          </p:nvSpPr>
          <p:spPr>
            <a:xfrm>
              <a:off x="4598215" y="1148297"/>
              <a:ext cx="951865" cy="951865"/>
            </a:xfrm>
            <a:custGeom>
              <a:avLst/>
              <a:gdLst/>
              <a:ahLst/>
              <a:cxnLst/>
              <a:rect l="l" t="t" r="r" b="b"/>
              <a:pathLst>
                <a:path w="951864" h="951864">
                  <a:moveTo>
                    <a:pt x="0" y="475799"/>
                  </a:moveTo>
                  <a:lnTo>
                    <a:pt x="2456" y="427151"/>
                  </a:lnTo>
                  <a:lnTo>
                    <a:pt x="9666" y="379908"/>
                  </a:lnTo>
                  <a:lnTo>
                    <a:pt x="21391" y="334310"/>
                  </a:lnTo>
                  <a:lnTo>
                    <a:pt x="37390" y="290596"/>
                  </a:lnTo>
                  <a:lnTo>
                    <a:pt x="57426" y="249004"/>
                  </a:lnTo>
                  <a:lnTo>
                    <a:pt x="81259" y="209775"/>
                  </a:lnTo>
                  <a:lnTo>
                    <a:pt x="108650" y="173146"/>
                  </a:lnTo>
                  <a:lnTo>
                    <a:pt x="139359" y="139358"/>
                  </a:lnTo>
                  <a:lnTo>
                    <a:pt x="173147" y="108649"/>
                  </a:lnTo>
                  <a:lnTo>
                    <a:pt x="209776" y="81258"/>
                  </a:lnTo>
                  <a:lnTo>
                    <a:pt x="249005" y="57426"/>
                  </a:lnTo>
                  <a:lnTo>
                    <a:pt x="290597" y="37390"/>
                  </a:lnTo>
                  <a:lnTo>
                    <a:pt x="334311" y="21390"/>
                  </a:lnTo>
                  <a:lnTo>
                    <a:pt x="379909" y="9666"/>
                  </a:lnTo>
                  <a:lnTo>
                    <a:pt x="427151" y="2456"/>
                  </a:lnTo>
                  <a:lnTo>
                    <a:pt x="475799" y="0"/>
                  </a:lnTo>
                  <a:lnTo>
                    <a:pt x="522829" y="2328"/>
                  </a:lnTo>
                  <a:lnTo>
                    <a:pt x="569062" y="9226"/>
                  </a:lnTo>
                  <a:lnTo>
                    <a:pt x="614186" y="20566"/>
                  </a:lnTo>
                  <a:lnTo>
                    <a:pt x="657889" y="36217"/>
                  </a:lnTo>
                  <a:lnTo>
                    <a:pt x="699858" y="56051"/>
                  </a:lnTo>
                  <a:lnTo>
                    <a:pt x="739783" y="79938"/>
                  </a:lnTo>
                  <a:lnTo>
                    <a:pt x="777350" y="107750"/>
                  </a:lnTo>
                  <a:lnTo>
                    <a:pt x="812248" y="139357"/>
                  </a:lnTo>
                  <a:lnTo>
                    <a:pt x="843853" y="174256"/>
                  </a:lnTo>
                  <a:lnTo>
                    <a:pt x="871663" y="211824"/>
                  </a:lnTo>
                  <a:lnTo>
                    <a:pt x="895549" y="251749"/>
                  </a:lnTo>
                  <a:lnTo>
                    <a:pt x="915382" y="293718"/>
                  </a:lnTo>
                  <a:lnTo>
                    <a:pt x="931033" y="337419"/>
                  </a:lnTo>
                  <a:lnTo>
                    <a:pt x="942371" y="382541"/>
                  </a:lnTo>
                  <a:lnTo>
                    <a:pt x="949270" y="428772"/>
                  </a:lnTo>
                  <a:lnTo>
                    <a:pt x="951598" y="475799"/>
                  </a:lnTo>
                  <a:lnTo>
                    <a:pt x="949141" y="524446"/>
                  </a:lnTo>
                  <a:lnTo>
                    <a:pt x="941932" y="571688"/>
                  </a:lnTo>
                  <a:lnTo>
                    <a:pt x="930209" y="617286"/>
                  </a:lnTo>
                  <a:lnTo>
                    <a:pt x="914210" y="661000"/>
                  </a:lnTo>
                  <a:lnTo>
                    <a:pt x="894176" y="702591"/>
                  </a:lnTo>
                  <a:lnTo>
                    <a:pt x="870345" y="741821"/>
                  </a:lnTo>
                  <a:lnTo>
                    <a:pt x="842956" y="778449"/>
                  </a:lnTo>
                  <a:lnTo>
                    <a:pt x="812248" y="812237"/>
                  </a:lnTo>
                  <a:lnTo>
                    <a:pt x="778460" y="842946"/>
                  </a:lnTo>
                  <a:lnTo>
                    <a:pt x="741832" y="870336"/>
                  </a:lnTo>
                  <a:lnTo>
                    <a:pt x="702603" y="894169"/>
                  </a:lnTo>
                  <a:lnTo>
                    <a:pt x="661011" y="914205"/>
                  </a:lnTo>
                  <a:lnTo>
                    <a:pt x="617295" y="930204"/>
                  </a:lnTo>
                  <a:lnTo>
                    <a:pt x="571695" y="941929"/>
                  </a:lnTo>
                  <a:lnTo>
                    <a:pt x="524450" y="949139"/>
                  </a:lnTo>
                  <a:lnTo>
                    <a:pt x="475799" y="951595"/>
                  </a:lnTo>
                  <a:lnTo>
                    <a:pt x="427151" y="949139"/>
                  </a:lnTo>
                  <a:lnTo>
                    <a:pt x="379909" y="941929"/>
                  </a:lnTo>
                  <a:lnTo>
                    <a:pt x="334311" y="930204"/>
                  </a:lnTo>
                  <a:lnTo>
                    <a:pt x="290597" y="914205"/>
                  </a:lnTo>
                  <a:lnTo>
                    <a:pt x="249005" y="894169"/>
                  </a:lnTo>
                  <a:lnTo>
                    <a:pt x="209776" y="870336"/>
                  </a:lnTo>
                  <a:lnTo>
                    <a:pt x="173147" y="842946"/>
                  </a:lnTo>
                  <a:lnTo>
                    <a:pt x="139359" y="812237"/>
                  </a:lnTo>
                  <a:lnTo>
                    <a:pt x="108650" y="778449"/>
                  </a:lnTo>
                  <a:lnTo>
                    <a:pt x="81259" y="741821"/>
                  </a:lnTo>
                  <a:lnTo>
                    <a:pt x="57426" y="702591"/>
                  </a:lnTo>
                  <a:lnTo>
                    <a:pt x="37390" y="661000"/>
                  </a:lnTo>
                  <a:lnTo>
                    <a:pt x="21391" y="617286"/>
                  </a:lnTo>
                  <a:lnTo>
                    <a:pt x="9666" y="571688"/>
                  </a:lnTo>
                  <a:lnTo>
                    <a:pt x="2456" y="524446"/>
                  </a:lnTo>
                  <a:lnTo>
                    <a:pt x="0" y="475799"/>
                  </a:lnTo>
                  <a:close/>
                </a:path>
              </a:pathLst>
            </a:custGeom>
            <a:ln w="76199">
              <a:solidFill>
                <a:srgbClr val="FFD800"/>
              </a:solidFill>
            </a:ln>
          </p:spPr>
          <p:txBody>
            <a:bodyPr wrap="square" lIns="0" tIns="0" rIns="0" bIns="0" rtlCol="0"/>
            <a:lstStyle/>
            <a:p>
              <a:endParaRPr sz="2400" dirty="0"/>
            </a:p>
          </p:txBody>
        </p:sp>
        <p:sp>
          <p:nvSpPr>
            <p:cNvPr id="20" name="object 20"/>
            <p:cNvSpPr/>
            <p:nvPr/>
          </p:nvSpPr>
          <p:spPr>
            <a:xfrm>
              <a:off x="4772665" y="1306974"/>
              <a:ext cx="630698" cy="634233"/>
            </a:xfrm>
            <a:prstGeom prst="rect">
              <a:avLst/>
            </a:prstGeom>
            <a:blipFill>
              <a:blip r:embed="rId6" cstate="print"/>
              <a:stretch>
                <a:fillRect/>
              </a:stretch>
            </a:blipFill>
          </p:spPr>
          <p:txBody>
            <a:bodyPr wrap="square" lIns="0" tIns="0" rIns="0" bIns="0" rtlCol="0"/>
            <a:lstStyle/>
            <a:p>
              <a:endParaRPr sz="2400" dirty="0"/>
            </a:p>
          </p:txBody>
        </p:sp>
      </p:grpSp>
      <p:sp>
        <p:nvSpPr>
          <p:cNvPr id="21" name="object 21"/>
          <p:cNvSpPr txBox="1"/>
          <p:nvPr/>
        </p:nvSpPr>
        <p:spPr>
          <a:xfrm>
            <a:off x="2201952" y="1691071"/>
            <a:ext cx="1614593" cy="632651"/>
          </a:xfrm>
          <a:prstGeom prst="rect">
            <a:avLst/>
          </a:prstGeom>
        </p:spPr>
        <p:txBody>
          <a:bodyPr vert="horz" wrap="square" lIns="0" tIns="16933" rIns="0" bIns="0" rtlCol="0">
            <a:spAutoFit/>
          </a:bodyPr>
          <a:lstStyle/>
          <a:p>
            <a:pPr marL="16933" marR="6773" indent="397077">
              <a:spcBef>
                <a:spcPts val="133"/>
              </a:spcBef>
            </a:pPr>
            <a:r>
              <a:rPr sz="2000" b="1" spc="-7" dirty="0">
                <a:solidFill>
                  <a:srgbClr val="3FA528"/>
                </a:solidFill>
                <a:effectLst>
                  <a:outerShdw blurRad="38100" dist="38100" dir="2700000" algn="tl">
                    <a:srgbClr val="000000">
                      <a:alpha val="43137"/>
                    </a:srgbClr>
                  </a:outerShdw>
                </a:effectLst>
                <a:latin typeface="Carlito"/>
                <a:cs typeface="Carlito"/>
              </a:rPr>
              <a:t>REFORÇO</a:t>
            </a:r>
            <a:r>
              <a:rPr sz="2000" b="1" spc="-127" dirty="0">
                <a:solidFill>
                  <a:srgbClr val="3FA528"/>
                </a:solidFill>
                <a:effectLst>
                  <a:outerShdw blurRad="38100" dist="38100" dir="2700000" algn="tl">
                    <a:srgbClr val="000000">
                      <a:alpha val="43137"/>
                    </a:srgbClr>
                  </a:outerShdw>
                </a:effectLst>
                <a:latin typeface="Carlito"/>
                <a:cs typeface="Carlito"/>
              </a:rPr>
              <a:t> </a:t>
            </a:r>
            <a:r>
              <a:rPr sz="2000" b="1" dirty="0">
                <a:solidFill>
                  <a:srgbClr val="3FA528"/>
                </a:solidFill>
                <a:effectLst>
                  <a:outerShdw blurRad="38100" dist="38100" dir="2700000" algn="tl">
                    <a:srgbClr val="000000">
                      <a:alpha val="43137"/>
                    </a:srgbClr>
                  </a:outerShdw>
                </a:effectLst>
                <a:latin typeface="Carlito"/>
                <a:cs typeface="Carlito"/>
              </a:rPr>
              <a:t>E  </a:t>
            </a:r>
            <a:r>
              <a:rPr sz="2000" b="1" spc="-7" dirty="0">
                <a:solidFill>
                  <a:srgbClr val="3FA528"/>
                </a:solidFill>
                <a:effectLst>
                  <a:outerShdw blurRad="38100" dist="38100" dir="2700000" algn="tl">
                    <a:srgbClr val="000000">
                      <a:alpha val="43137"/>
                    </a:srgbClr>
                  </a:outerShdw>
                </a:effectLst>
                <a:latin typeface="Carlito"/>
                <a:cs typeface="Carlito"/>
              </a:rPr>
              <a:t>RECUPERAÇÃO</a:t>
            </a:r>
            <a:endParaRPr sz="2000" dirty="0">
              <a:effectLst>
                <a:outerShdw blurRad="38100" dist="38100" dir="2700000" algn="tl">
                  <a:srgbClr val="000000">
                    <a:alpha val="43137"/>
                  </a:srgbClr>
                </a:outerShdw>
              </a:effectLst>
              <a:latin typeface="Carlito"/>
              <a:cs typeface="Carlito"/>
            </a:endParaRPr>
          </a:p>
        </p:txBody>
      </p:sp>
      <p:sp>
        <p:nvSpPr>
          <p:cNvPr id="22" name="object 22"/>
          <p:cNvSpPr txBox="1"/>
          <p:nvPr/>
        </p:nvSpPr>
        <p:spPr>
          <a:xfrm>
            <a:off x="1335868" y="3271418"/>
            <a:ext cx="1639147" cy="901956"/>
          </a:xfrm>
          <a:prstGeom prst="rect">
            <a:avLst/>
          </a:prstGeom>
        </p:spPr>
        <p:txBody>
          <a:bodyPr vert="horz" wrap="square" lIns="0" tIns="16933" rIns="0" bIns="0" rtlCol="0">
            <a:spAutoFit/>
          </a:bodyPr>
          <a:lstStyle/>
          <a:p>
            <a:pPr marL="16933">
              <a:spcBef>
                <a:spcPts val="133"/>
              </a:spcBef>
            </a:pPr>
            <a:r>
              <a:rPr sz="2000" b="1" spc="-7" dirty="0">
                <a:solidFill>
                  <a:srgbClr val="15527E"/>
                </a:solidFill>
                <a:effectLst>
                  <a:outerShdw blurRad="38100" dist="38100" dir="2700000" algn="tl">
                    <a:srgbClr val="000000">
                      <a:alpha val="43137"/>
                    </a:srgbClr>
                  </a:outerShdw>
                </a:effectLst>
                <a:latin typeface="Carlito"/>
                <a:cs typeface="Carlito"/>
              </a:rPr>
              <a:t>ACOLHIMENTO</a:t>
            </a:r>
            <a:endParaRPr sz="2000" dirty="0">
              <a:effectLst>
                <a:outerShdw blurRad="38100" dist="38100" dir="2700000" algn="tl">
                  <a:srgbClr val="000000">
                    <a:alpha val="43137"/>
                  </a:srgbClr>
                </a:outerShdw>
              </a:effectLst>
              <a:latin typeface="Carlito"/>
              <a:cs typeface="Carlito"/>
            </a:endParaRPr>
          </a:p>
          <a:p>
            <a:pPr marL="176102" marR="6773" indent="172714">
              <a:lnSpc>
                <a:spcPts val="2200"/>
              </a:lnSpc>
              <a:spcBef>
                <a:spcPts val="107"/>
              </a:spcBef>
            </a:pPr>
            <a:r>
              <a:rPr sz="1867" spc="-7" dirty="0">
                <a:latin typeface="Carlito"/>
                <a:cs typeface="Carlito"/>
              </a:rPr>
              <a:t>Atendimento  individualizado</a:t>
            </a:r>
            <a:endParaRPr sz="1867" dirty="0">
              <a:latin typeface="Carlito"/>
              <a:cs typeface="Carlito"/>
            </a:endParaRPr>
          </a:p>
        </p:txBody>
      </p:sp>
      <p:sp>
        <p:nvSpPr>
          <p:cNvPr id="23" name="object 23"/>
          <p:cNvSpPr txBox="1"/>
          <p:nvPr/>
        </p:nvSpPr>
        <p:spPr>
          <a:xfrm>
            <a:off x="2548197" y="5171772"/>
            <a:ext cx="1343659" cy="632651"/>
          </a:xfrm>
          <a:prstGeom prst="rect">
            <a:avLst/>
          </a:prstGeom>
        </p:spPr>
        <p:txBody>
          <a:bodyPr vert="horz" wrap="square" lIns="0" tIns="16933" rIns="0" bIns="0" rtlCol="0">
            <a:spAutoFit/>
          </a:bodyPr>
          <a:lstStyle/>
          <a:p>
            <a:pPr marL="16933" marR="6773" indent="27939">
              <a:spcBef>
                <a:spcPts val="133"/>
              </a:spcBef>
            </a:pPr>
            <a:r>
              <a:rPr sz="2000" b="1" spc="-7" dirty="0">
                <a:solidFill>
                  <a:srgbClr val="FD330A"/>
                </a:solidFill>
                <a:effectLst>
                  <a:outerShdw blurRad="38100" dist="38100" dir="2700000" algn="tl">
                    <a:srgbClr val="000000">
                      <a:alpha val="43137"/>
                    </a:srgbClr>
                  </a:outerShdw>
                </a:effectLst>
                <a:latin typeface="Carlito"/>
                <a:cs typeface="Carlito"/>
              </a:rPr>
              <a:t>ATIVIDADES  ESPORTIVAS</a:t>
            </a:r>
            <a:endParaRPr sz="2000" dirty="0">
              <a:effectLst>
                <a:outerShdw blurRad="38100" dist="38100" dir="2700000" algn="tl">
                  <a:srgbClr val="000000">
                    <a:alpha val="43137"/>
                  </a:srgbClr>
                </a:outerShdw>
              </a:effectLst>
              <a:latin typeface="Carlito"/>
              <a:cs typeface="Carlito"/>
            </a:endParaRPr>
          </a:p>
        </p:txBody>
      </p:sp>
      <p:sp>
        <p:nvSpPr>
          <p:cNvPr id="24" name="object 24"/>
          <p:cNvSpPr txBox="1"/>
          <p:nvPr/>
        </p:nvSpPr>
        <p:spPr>
          <a:xfrm>
            <a:off x="7636389" y="4917761"/>
            <a:ext cx="1922780" cy="940428"/>
          </a:xfrm>
          <a:prstGeom prst="rect">
            <a:avLst/>
          </a:prstGeom>
        </p:spPr>
        <p:txBody>
          <a:bodyPr vert="horz" wrap="square" lIns="0" tIns="16933" rIns="0" bIns="0" rtlCol="0">
            <a:spAutoFit/>
          </a:bodyPr>
          <a:lstStyle/>
          <a:p>
            <a:pPr marL="16933" marR="6773">
              <a:spcBef>
                <a:spcPts val="133"/>
              </a:spcBef>
            </a:pPr>
            <a:r>
              <a:rPr sz="2000" b="1" spc="-7" dirty="0">
                <a:solidFill>
                  <a:srgbClr val="4DA82B"/>
                </a:solidFill>
                <a:effectLst>
                  <a:outerShdw blurRad="38100" dist="38100" dir="2700000" algn="tl">
                    <a:srgbClr val="000000">
                      <a:alpha val="43137"/>
                    </a:srgbClr>
                  </a:outerShdw>
                </a:effectLst>
                <a:latin typeface="Carlito"/>
                <a:cs typeface="Carlito"/>
              </a:rPr>
              <a:t>LABORATÓRIO</a:t>
            </a:r>
            <a:r>
              <a:rPr sz="2000" b="1" spc="-120" dirty="0">
                <a:solidFill>
                  <a:srgbClr val="4DA82B"/>
                </a:solidFill>
                <a:effectLst>
                  <a:outerShdw blurRad="38100" dist="38100" dir="2700000" algn="tl">
                    <a:srgbClr val="000000">
                      <a:alpha val="43137"/>
                    </a:srgbClr>
                  </a:outerShdw>
                </a:effectLst>
                <a:latin typeface="Carlito"/>
                <a:cs typeface="Carlito"/>
              </a:rPr>
              <a:t> </a:t>
            </a:r>
            <a:r>
              <a:rPr sz="2000" b="1" spc="-7" dirty="0">
                <a:solidFill>
                  <a:srgbClr val="4DA82B"/>
                </a:solidFill>
                <a:effectLst>
                  <a:outerShdw blurRad="38100" dist="38100" dir="2700000" algn="tl">
                    <a:srgbClr val="000000">
                      <a:alpha val="43137"/>
                    </a:srgbClr>
                  </a:outerShdw>
                </a:effectLst>
                <a:latin typeface="Carlito"/>
                <a:cs typeface="Carlito"/>
              </a:rPr>
              <a:t>DE  INFORMÁTICA</a:t>
            </a:r>
            <a:endParaRPr sz="2000" dirty="0">
              <a:effectLst>
                <a:outerShdw blurRad="38100" dist="38100" dir="2700000" algn="tl">
                  <a:srgbClr val="000000">
                    <a:alpha val="43137"/>
                  </a:srgbClr>
                </a:outerShdw>
              </a:effectLst>
              <a:latin typeface="Carlito"/>
              <a:cs typeface="Carlito"/>
            </a:endParaRPr>
          </a:p>
          <a:p>
            <a:pPr marL="16933"/>
            <a:r>
              <a:rPr sz="2000" b="1" dirty="0">
                <a:solidFill>
                  <a:srgbClr val="4DA82B"/>
                </a:solidFill>
                <a:effectLst>
                  <a:outerShdw blurRad="38100" dist="38100" dir="2700000" algn="tl">
                    <a:srgbClr val="000000">
                      <a:alpha val="43137"/>
                    </a:srgbClr>
                  </a:outerShdw>
                </a:effectLst>
                <a:latin typeface="Carlito"/>
                <a:cs typeface="Carlito"/>
              </a:rPr>
              <a:t>E</a:t>
            </a:r>
            <a:r>
              <a:rPr sz="2000" b="1" spc="-20" dirty="0">
                <a:solidFill>
                  <a:srgbClr val="4DA82B"/>
                </a:solidFill>
                <a:effectLst>
                  <a:outerShdw blurRad="38100" dist="38100" dir="2700000" algn="tl">
                    <a:srgbClr val="000000">
                      <a:alpha val="43137"/>
                    </a:srgbClr>
                  </a:outerShdw>
                </a:effectLst>
                <a:latin typeface="Carlito"/>
                <a:cs typeface="Carlito"/>
              </a:rPr>
              <a:t> </a:t>
            </a:r>
            <a:r>
              <a:rPr sz="2000" b="1" spc="-7" dirty="0">
                <a:solidFill>
                  <a:srgbClr val="4DA82B"/>
                </a:solidFill>
                <a:effectLst>
                  <a:outerShdw blurRad="38100" dist="38100" dir="2700000" algn="tl">
                    <a:srgbClr val="000000">
                      <a:alpha val="43137"/>
                    </a:srgbClr>
                  </a:outerShdw>
                </a:effectLst>
                <a:latin typeface="Carlito"/>
                <a:cs typeface="Carlito"/>
              </a:rPr>
              <a:t>CIÊNCIAS</a:t>
            </a:r>
            <a:endParaRPr sz="2000" dirty="0">
              <a:effectLst>
                <a:outerShdw blurRad="38100" dist="38100" dir="2700000" algn="tl">
                  <a:srgbClr val="000000">
                    <a:alpha val="43137"/>
                  </a:srgbClr>
                </a:outerShdw>
              </a:effectLst>
              <a:latin typeface="Carlito"/>
              <a:cs typeface="Carlito"/>
            </a:endParaRPr>
          </a:p>
        </p:txBody>
      </p:sp>
      <p:sp>
        <p:nvSpPr>
          <p:cNvPr id="25" name="object 25"/>
          <p:cNvSpPr txBox="1"/>
          <p:nvPr/>
        </p:nvSpPr>
        <p:spPr>
          <a:xfrm>
            <a:off x="8573151" y="3377132"/>
            <a:ext cx="1389380" cy="632651"/>
          </a:xfrm>
          <a:prstGeom prst="rect">
            <a:avLst/>
          </a:prstGeom>
        </p:spPr>
        <p:txBody>
          <a:bodyPr vert="horz" wrap="square" lIns="0" tIns="16933" rIns="0" bIns="0" rtlCol="0">
            <a:spAutoFit/>
          </a:bodyPr>
          <a:lstStyle/>
          <a:p>
            <a:pPr marL="16933" marR="6773">
              <a:spcBef>
                <a:spcPts val="133"/>
              </a:spcBef>
            </a:pPr>
            <a:r>
              <a:rPr sz="2000" b="1" spc="-7" dirty="0">
                <a:solidFill>
                  <a:srgbClr val="FFAA3F"/>
                </a:solidFill>
                <a:effectLst>
                  <a:outerShdw blurRad="38100" dist="38100" dir="2700000" algn="tl">
                    <a:srgbClr val="000000">
                      <a:alpha val="43137"/>
                    </a:srgbClr>
                  </a:outerShdw>
                </a:effectLst>
                <a:latin typeface="Carlito"/>
                <a:cs typeface="Carlito"/>
              </a:rPr>
              <a:t>PLANTÃO</a:t>
            </a:r>
            <a:r>
              <a:rPr sz="2000" b="1" spc="-120" dirty="0">
                <a:solidFill>
                  <a:srgbClr val="FFAA3F"/>
                </a:solidFill>
                <a:effectLst>
                  <a:outerShdw blurRad="38100" dist="38100" dir="2700000" algn="tl">
                    <a:srgbClr val="000000">
                      <a:alpha val="43137"/>
                    </a:srgbClr>
                  </a:outerShdw>
                </a:effectLst>
                <a:latin typeface="Carlito"/>
                <a:cs typeface="Carlito"/>
              </a:rPr>
              <a:t> </a:t>
            </a:r>
            <a:r>
              <a:rPr sz="2000" b="1" spc="-7" dirty="0">
                <a:solidFill>
                  <a:srgbClr val="FFAA3F"/>
                </a:solidFill>
                <a:effectLst>
                  <a:outerShdw blurRad="38100" dist="38100" dir="2700000" algn="tl">
                    <a:srgbClr val="000000">
                      <a:alpha val="43137"/>
                    </a:srgbClr>
                  </a:outerShdw>
                </a:effectLst>
                <a:latin typeface="Carlito"/>
                <a:cs typeface="Carlito"/>
              </a:rPr>
              <a:t>DE  DÚVIDAS</a:t>
            </a:r>
            <a:endParaRPr sz="2000" dirty="0">
              <a:effectLst>
                <a:outerShdw blurRad="38100" dist="38100" dir="2700000" algn="tl">
                  <a:srgbClr val="000000">
                    <a:alpha val="43137"/>
                  </a:srgbClr>
                </a:outerShdw>
              </a:effectLst>
              <a:latin typeface="Carlito"/>
              <a:cs typeface="Carlito"/>
            </a:endParaRPr>
          </a:p>
        </p:txBody>
      </p:sp>
      <p:sp>
        <p:nvSpPr>
          <p:cNvPr id="26" name="object 26"/>
          <p:cNvSpPr txBox="1">
            <a:spLocks noGrp="1"/>
          </p:cNvSpPr>
          <p:nvPr>
            <p:ph type="title"/>
          </p:nvPr>
        </p:nvSpPr>
        <p:spPr>
          <a:xfrm>
            <a:off x="865464" y="333600"/>
            <a:ext cx="8278536" cy="853225"/>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rPr>
              <a:t>Reforço, </a:t>
            </a:r>
            <a:r>
              <a:rPr lang="pt-BR" sz="2800" spc="-7" dirty="0">
                <a:solidFill>
                  <a:schemeClr val="tx1"/>
                </a:solidFill>
              </a:rPr>
              <a:t>R</a:t>
            </a:r>
            <a:r>
              <a:rPr sz="2800" spc="-7" dirty="0">
                <a:solidFill>
                  <a:schemeClr val="tx1"/>
                </a:solidFill>
              </a:rPr>
              <a:t>ecuperação </a:t>
            </a:r>
            <a:r>
              <a:rPr sz="2800" dirty="0">
                <a:solidFill>
                  <a:schemeClr val="tx1"/>
                </a:solidFill>
              </a:rPr>
              <a:t>e </a:t>
            </a:r>
            <a:r>
              <a:rPr lang="pt-BR" sz="2800" dirty="0">
                <a:solidFill>
                  <a:schemeClr val="tx1"/>
                </a:solidFill>
              </a:rPr>
              <a:t>A</a:t>
            </a:r>
            <a:r>
              <a:rPr sz="2800" spc="-7" dirty="0">
                <a:solidFill>
                  <a:schemeClr val="tx1"/>
                </a:solidFill>
              </a:rPr>
              <a:t>tividades </a:t>
            </a:r>
            <a:r>
              <a:rPr lang="pt-BR" sz="2800" spc="-7" dirty="0">
                <a:solidFill>
                  <a:schemeClr val="tx1"/>
                </a:solidFill>
              </a:rPr>
              <a:t>P</a:t>
            </a:r>
            <a:r>
              <a:rPr sz="2800" spc="-7" dirty="0">
                <a:solidFill>
                  <a:schemeClr val="tx1"/>
                </a:solidFill>
              </a:rPr>
              <a:t>resenciais </a:t>
            </a:r>
            <a:r>
              <a:rPr lang="pt-BR" sz="2800" spc="-7" dirty="0">
                <a:solidFill>
                  <a:schemeClr val="tx1"/>
                </a:solidFill>
              </a:rPr>
              <a:t>O</a:t>
            </a:r>
            <a:r>
              <a:rPr sz="2800" spc="-7" dirty="0">
                <a:solidFill>
                  <a:schemeClr val="tx1"/>
                </a:solidFill>
              </a:rPr>
              <a:t>pcionais na </a:t>
            </a:r>
            <a:r>
              <a:rPr lang="pt-BR" sz="2800" spc="-7" dirty="0">
                <a:solidFill>
                  <a:schemeClr val="tx1"/>
                </a:solidFill>
              </a:rPr>
              <a:t>R</a:t>
            </a:r>
            <a:r>
              <a:rPr sz="2800" spc="-7" dirty="0">
                <a:solidFill>
                  <a:schemeClr val="tx1"/>
                </a:solidFill>
              </a:rPr>
              <a:t>ede</a:t>
            </a:r>
            <a:r>
              <a:rPr sz="2800" spc="-20" dirty="0">
                <a:solidFill>
                  <a:schemeClr val="tx1"/>
                </a:solidFill>
              </a:rPr>
              <a:t> </a:t>
            </a:r>
            <a:r>
              <a:rPr lang="pt-BR" sz="2800" spc="-7" dirty="0">
                <a:solidFill>
                  <a:schemeClr val="tx1"/>
                </a:solidFill>
              </a:rPr>
              <a:t>E</a:t>
            </a:r>
            <a:r>
              <a:rPr sz="2800" spc="-7" dirty="0">
                <a:solidFill>
                  <a:schemeClr val="tx1"/>
                </a:solidFill>
              </a:rPr>
              <a:t>stadual</a:t>
            </a:r>
            <a:endParaRPr sz="2800" dirty="0">
              <a:solidFill>
                <a:schemeClr val="tx1"/>
              </a:solidFill>
            </a:endParaRPr>
          </a:p>
        </p:txBody>
      </p:sp>
      <p:sp>
        <p:nvSpPr>
          <p:cNvPr id="27" name="object 27"/>
          <p:cNvSpPr txBox="1"/>
          <p:nvPr/>
        </p:nvSpPr>
        <p:spPr>
          <a:xfrm>
            <a:off x="605527" y="6068425"/>
            <a:ext cx="5305213" cy="504411"/>
          </a:xfrm>
          <a:prstGeom prst="rect">
            <a:avLst/>
          </a:prstGeom>
        </p:spPr>
        <p:txBody>
          <a:bodyPr vert="horz" wrap="square" lIns="0" tIns="16933" rIns="0" bIns="0" rtlCol="0">
            <a:spAutoFit/>
          </a:bodyPr>
          <a:lstStyle/>
          <a:p>
            <a:pPr marL="16933">
              <a:lnSpc>
                <a:spcPts val="1907"/>
              </a:lnSpc>
              <a:spcBef>
                <a:spcPts val="133"/>
              </a:spcBef>
            </a:pPr>
            <a:r>
              <a:rPr sz="1600" b="1" spc="-7" dirty="0">
                <a:latin typeface="Carlito"/>
                <a:cs typeface="Carlito"/>
              </a:rPr>
              <a:t>Preservando sempre </a:t>
            </a:r>
            <a:r>
              <a:rPr sz="1600" b="1" dirty="0">
                <a:latin typeface="Carlito"/>
                <a:cs typeface="Carlito"/>
              </a:rPr>
              <a:t>o</a:t>
            </a:r>
            <a:r>
              <a:rPr sz="1600" b="1" spc="-20" dirty="0">
                <a:latin typeface="Carlito"/>
                <a:cs typeface="Carlito"/>
              </a:rPr>
              <a:t> </a:t>
            </a:r>
            <a:r>
              <a:rPr sz="1600" b="1" spc="-7" dirty="0">
                <a:latin typeface="Carlito"/>
                <a:cs typeface="Carlito"/>
              </a:rPr>
              <a:t>distanciamento</a:t>
            </a:r>
            <a:endParaRPr sz="1600" dirty="0">
              <a:latin typeface="Carlito"/>
              <a:cs typeface="Carlito"/>
            </a:endParaRPr>
          </a:p>
          <a:p>
            <a:pPr marL="16933">
              <a:lnSpc>
                <a:spcPts val="1907"/>
              </a:lnSpc>
            </a:pPr>
            <a:r>
              <a:rPr sz="1600" b="1" spc="-7" dirty="0">
                <a:latin typeface="Carlito"/>
                <a:cs typeface="Carlito"/>
              </a:rPr>
              <a:t>de 1,5m </a:t>
            </a:r>
            <a:r>
              <a:rPr sz="1600" b="1" dirty="0">
                <a:latin typeface="Carlito"/>
                <a:cs typeface="Carlito"/>
              </a:rPr>
              <a:t>e </a:t>
            </a:r>
            <a:r>
              <a:rPr sz="1600" b="1" spc="-7" dirty="0">
                <a:latin typeface="Carlito"/>
                <a:cs typeface="Carlito"/>
              </a:rPr>
              <a:t>podendo haver revezamento dos estudantes por</a:t>
            </a:r>
            <a:r>
              <a:rPr sz="1600" b="1" spc="-87" dirty="0">
                <a:latin typeface="Carlito"/>
                <a:cs typeface="Carlito"/>
              </a:rPr>
              <a:t> </a:t>
            </a:r>
            <a:r>
              <a:rPr sz="1600" b="1" spc="-7" dirty="0">
                <a:latin typeface="Carlito"/>
                <a:cs typeface="Carlito"/>
              </a:rPr>
              <a:t>dia</a:t>
            </a:r>
            <a:endParaRPr sz="1600" dirty="0">
              <a:latin typeface="Carlito"/>
              <a:cs typeface="Carlito"/>
            </a:endParaRPr>
          </a:p>
        </p:txBody>
      </p:sp>
      <p:sp>
        <p:nvSpPr>
          <p:cNvPr id="28" name="object 28"/>
          <p:cNvSpPr/>
          <p:nvPr/>
        </p:nvSpPr>
        <p:spPr>
          <a:xfrm>
            <a:off x="403499" y="6093754"/>
            <a:ext cx="0" cy="507153"/>
          </a:xfrm>
          <a:custGeom>
            <a:avLst/>
            <a:gdLst/>
            <a:ahLst/>
            <a:cxnLst/>
            <a:rect l="l" t="t" r="r" b="b"/>
            <a:pathLst>
              <a:path h="380364">
                <a:moveTo>
                  <a:pt x="0" y="0"/>
                </a:moveTo>
                <a:lnTo>
                  <a:pt x="0" y="380024"/>
                </a:lnTo>
              </a:path>
            </a:pathLst>
          </a:custGeom>
          <a:ln w="76199">
            <a:solidFill>
              <a:srgbClr val="FD330A"/>
            </a:solidFill>
          </a:ln>
        </p:spPr>
        <p:txBody>
          <a:bodyPr wrap="square" lIns="0" tIns="0" rIns="0" bIns="0" rtlCol="0"/>
          <a:lstStyle/>
          <a:p>
            <a:endParaRPr sz="2400" dirty="0"/>
          </a:p>
        </p:txBody>
      </p:sp>
      <p:grpSp>
        <p:nvGrpSpPr>
          <p:cNvPr id="29" name="object 29"/>
          <p:cNvGrpSpPr/>
          <p:nvPr/>
        </p:nvGrpSpPr>
        <p:grpSpPr>
          <a:xfrm>
            <a:off x="4277591" y="5046956"/>
            <a:ext cx="1005840" cy="609600"/>
            <a:chOff x="3208193" y="3785217"/>
            <a:chExt cx="754380" cy="457200"/>
          </a:xfrm>
        </p:grpSpPr>
        <p:sp>
          <p:nvSpPr>
            <p:cNvPr id="30" name="object 30"/>
            <p:cNvSpPr/>
            <p:nvPr/>
          </p:nvSpPr>
          <p:spPr>
            <a:xfrm>
              <a:off x="3208193" y="3875092"/>
              <a:ext cx="753823" cy="366849"/>
            </a:xfrm>
            <a:prstGeom prst="rect">
              <a:avLst/>
            </a:prstGeom>
            <a:blipFill>
              <a:blip r:embed="rId7" cstate="print"/>
              <a:stretch>
                <a:fillRect/>
              </a:stretch>
            </a:blipFill>
          </p:spPr>
          <p:txBody>
            <a:bodyPr wrap="square" lIns="0" tIns="0" rIns="0" bIns="0" rtlCol="0"/>
            <a:lstStyle/>
            <a:p>
              <a:endParaRPr sz="2400" dirty="0"/>
            </a:p>
          </p:txBody>
        </p:sp>
        <p:sp>
          <p:nvSpPr>
            <p:cNvPr id="31" name="object 31"/>
            <p:cNvSpPr/>
            <p:nvPr/>
          </p:nvSpPr>
          <p:spPr>
            <a:xfrm>
              <a:off x="3641817" y="3785217"/>
              <a:ext cx="320649" cy="236699"/>
            </a:xfrm>
            <a:prstGeom prst="rect">
              <a:avLst/>
            </a:prstGeom>
            <a:blipFill>
              <a:blip r:embed="rId8" cstate="print"/>
              <a:stretch>
                <a:fillRect/>
              </a:stretch>
            </a:blipFill>
          </p:spPr>
          <p:txBody>
            <a:bodyPr wrap="square" lIns="0" tIns="0" rIns="0" bIns="0" rtlCol="0"/>
            <a:lstStyle/>
            <a:p>
              <a:endParaRPr sz="2400"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5402" y="2160828"/>
            <a:ext cx="5841399" cy="3766010"/>
          </a:xfrm>
          <a:prstGeom prst="rect">
            <a:avLst/>
          </a:prstGeom>
        </p:spPr>
        <p:txBody>
          <a:bodyPr vert="horz" wrap="square" lIns="0" tIns="11853" rIns="0" bIns="0" rtlCol="0">
            <a:spAutoFit/>
          </a:bodyPr>
          <a:lstStyle/>
          <a:p>
            <a:pPr marL="16933" marR="702716" algn="just">
              <a:lnSpc>
                <a:spcPct val="101600"/>
              </a:lnSpc>
              <a:spcBef>
                <a:spcPts val="93"/>
              </a:spcBef>
            </a:pPr>
            <a:r>
              <a:rPr sz="2133" b="1" spc="-7" dirty="0">
                <a:latin typeface="Carlito"/>
                <a:cs typeface="Carlito"/>
              </a:rPr>
              <a:t>Foco nas habilidades essenciais de todos os  componentes</a:t>
            </a:r>
            <a:r>
              <a:rPr sz="2133" b="1" spc="-13" dirty="0">
                <a:latin typeface="Carlito"/>
                <a:cs typeface="Carlito"/>
              </a:rPr>
              <a:t> </a:t>
            </a:r>
            <a:r>
              <a:rPr sz="2133" b="1" spc="-7" dirty="0">
                <a:latin typeface="Carlito"/>
                <a:cs typeface="Carlito"/>
              </a:rPr>
              <a:t>curriculares</a:t>
            </a:r>
            <a:r>
              <a:rPr lang="pt-BR" sz="2133" b="1" spc="-7" dirty="0">
                <a:latin typeface="Carlito"/>
                <a:cs typeface="Carlito"/>
              </a:rPr>
              <a:t>;</a:t>
            </a:r>
            <a:endParaRPr sz="2133" b="1" dirty="0">
              <a:latin typeface="Carlito"/>
              <a:cs typeface="Carlito"/>
            </a:endParaRPr>
          </a:p>
          <a:p>
            <a:pPr algn="just">
              <a:lnSpc>
                <a:spcPct val="100000"/>
              </a:lnSpc>
            </a:pPr>
            <a:endParaRPr sz="2133" b="1" dirty="0">
              <a:latin typeface="Carlito"/>
              <a:cs typeface="Carlito"/>
            </a:endParaRPr>
          </a:p>
          <a:p>
            <a:pPr algn="just">
              <a:spcBef>
                <a:spcPts val="47"/>
              </a:spcBef>
            </a:pPr>
            <a:endParaRPr sz="2000" b="1" dirty="0">
              <a:latin typeface="Carlito"/>
              <a:cs typeface="Carlito"/>
            </a:endParaRPr>
          </a:p>
          <a:p>
            <a:pPr marL="16933" marR="152396" algn="just">
              <a:lnSpc>
                <a:spcPct val="101600"/>
              </a:lnSpc>
            </a:pPr>
            <a:r>
              <a:rPr sz="2133" b="1" spc="-7" dirty="0">
                <a:latin typeface="Carlito"/>
                <a:cs typeface="Carlito"/>
              </a:rPr>
              <a:t>Selecionar </a:t>
            </a:r>
            <a:r>
              <a:rPr sz="2133" b="1" dirty="0">
                <a:latin typeface="Carlito"/>
                <a:cs typeface="Carlito"/>
              </a:rPr>
              <a:t>o </a:t>
            </a:r>
            <a:r>
              <a:rPr sz="2133" b="1" spc="-7" dirty="0">
                <a:latin typeface="Carlito"/>
                <a:cs typeface="Carlito"/>
              </a:rPr>
              <a:t>que </a:t>
            </a:r>
            <a:r>
              <a:rPr sz="2133" b="1" dirty="0">
                <a:latin typeface="Carlito"/>
                <a:cs typeface="Carlito"/>
              </a:rPr>
              <a:t>o aluno </a:t>
            </a:r>
            <a:r>
              <a:rPr sz="2133" b="1" spc="-7" dirty="0">
                <a:latin typeface="Carlito"/>
                <a:cs typeface="Carlito"/>
              </a:rPr>
              <a:t>deve </a:t>
            </a:r>
            <a:r>
              <a:rPr sz="2133" b="1" dirty="0">
                <a:latin typeface="Carlito"/>
                <a:cs typeface="Carlito"/>
              </a:rPr>
              <a:t>aprender ainda  </a:t>
            </a:r>
            <a:r>
              <a:rPr sz="2133" b="1" spc="-7" dirty="0">
                <a:latin typeface="Carlito"/>
                <a:cs typeface="Carlito"/>
              </a:rPr>
              <a:t>em 2020 para </a:t>
            </a:r>
            <a:r>
              <a:rPr sz="2133" b="1" dirty="0">
                <a:latin typeface="Carlito"/>
                <a:cs typeface="Carlito"/>
              </a:rPr>
              <a:t>avançar </a:t>
            </a:r>
            <a:r>
              <a:rPr sz="2133" b="1" spc="-7" dirty="0">
                <a:latin typeface="Carlito"/>
                <a:cs typeface="Carlito"/>
              </a:rPr>
              <a:t>para </a:t>
            </a:r>
            <a:r>
              <a:rPr sz="2133" b="1" dirty="0">
                <a:latin typeface="Carlito"/>
                <a:cs typeface="Carlito"/>
              </a:rPr>
              <a:t>o ano/série</a:t>
            </a:r>
            <a:r>
              <a:rPr sz="2133" b="1" spc="-127" dirty="0">
                <a:latin typeface="Carlito"/>
                <a:cs typeface="Carlito"/>
              </a:rPr>
              <a:t> </a:t>
            </a:r>
            <a:r>
              <a:rPr sz="2133" b="1" spc="-7" dirty="0">
                <a:latin typeface="Carlito"/>
                <a:cs typeface="Carlito"/>
              </a:rPr>
              <a:t>seguinte</a:t>
            </a:r>
            <a:r>
              <a:rPr lang="pt-BR" sz="2133" b="1" spc="-7" dirty="0">
                <a:latin typeface="Carlito"/>
                <a:cs typeface="Carlito"/>
              </a:rPr>
              <a:t>;</a:t>
            </a:r>
            <a:endParaRPr sz="2133" b="1" dirty="0">
              <a:latin typeface="Carlito"/>
              <a:cs typeface="Carlito"/>
            </a:endParaRPr>
          </a:p>
          <a:p>
            <a:pPr algn="just">
              <a:spcBef>
                <a:spcPts val="20"/>
              </a:spcBef>
            </a:pPr>
            <a:endParaRPr sz="2933" b="1" dirty="0">
              <a:latin typeface="Carlito"/>
              <a:cs typeface="Carlito"/>
            </a:endParaRPr>
          </a:p>
          <a:p>
            <a:pPr marL="16933" marR="6773" algn="just">
              <a:lnSpc>
                <a:spcPct val="101600"/>
              </a:lnSpc>
            </a:pPr>
            <a:r>
              <a:rPr sz="2133" b="1" spc="-7" dirty="0">
                <a:latin typeface="Carlito"/>
                <a:cs typeface="Carlito"/>
              </a:rPr>
              <a:t>Materiais </a:t>
            </a:r>
            <a:r>
              <a:rPr sz="2133" b="1" dirty="0">
                <a:latin typeface="Carlito"/>
                <a:cs typeface="Carlito"/>
              </a:rPr>
              <a:t>adicionais </a:t>
            </a:r>
            <a:r>
              <a:rPr sz="2133" b="1" spc="-7" dirty="0">
                <a:latin typeface="Carlito"/>
                <a:cs typeface="Carlito"/>
              </a:rPr>
              <a:t>com </a:t>
            </a:r>
            <a:r>
              <a:rPr sz="2133" b="1" dirty="0">
                <a:latin typeface="Carlito"/>
                <a:cs typeface="Carlito"/>
              </a:rPr>
              <a:t>atividades </a:t>
            </a:r>
            <a:r>
              <a:rPr sz="2133" b="1" spc="-7" dirty="0">
                <a:latin typeface="Carlito"/>
                <a:cs typeface="Carlito"/>
              </a:rPr>
              <a:t>de língua  portuguesa </a:t>
            </a:r>
            <a:r>
              <a:rPr sz="2133" b="1" dirty="0">
                <a:latin typeface="Carlito"/>
                <a:cs typeface="Carlito"/>
              </a:rPr>
              <a:t>e </a:t>
            </a:r>
            <a:r>
              <a:rPr sz="2133" b="1" spc="-7" dirty="0">
                <a:latin typeface="Carlito"/>
                <a:cs typeface="Carlito"/>
              </a:rPr>
              <a:t>matemática, materiais regulares </a:t>
            </a:r>
            <a:r>
              <a:rPr sz="2133" b="1" dirty="0">
                <a:latin typeface="Carlito"/>
                <a:cs typeface="Carlito"/>
              </a:rPr>
              <a:t>e  </a:t>
            </a:r>
            <a:r>
              <a:rPr sz="2133" b="1" spc="-7" dirty="0">
                <a:latin typeface="Carlito"/>
                <a:cs typeface="Carlito"/>
              </a:rPr>
              <a:t>complementares para demais componentes </a:t>
            </a:r>
            <a:r>
              <a:rPr sz="2133" b="1" dirty="0">
                <a:latin typeface="Carlito"/>
                <a:cs typeface="Carlito"/>
              </a:rPr>
              <a:t>e  </a:t>
            </a:r>
            <a:r>
              <a:rPr sz="2133" b="1" spc="-7" dirty="0">
                <a:latin typeface="Carlito"/>
                <a:cs typeface="Carlito"/>
              </a:rPr>
              <a:t>material digital de competências</a:t>
            </a:r>
            <a:r>
              <a:rPr sz="2133" b="1" spc="-107" dirty="0">
                <a:latin typeface="Carlito"/>
                <a:cs typeface="Carlito"/>
              </a:rPr>
              <a:t> </a:t>
            </a:r>
            <a:r>
              <a:rPr sz="2133" b="1" spc="-7" dirty="0">
                <a:latin typeface="Carlito"/>
                <a:cs typeface="Carlito"/>
              </a:rPr>
              <a:t>socioemocionais</a:t>
            </a:r>
            <a:r>
              <a:rPr lang="pt-BR" sz="2133" b="1" spc="-7" dirty="0">
                <a:latin typeface="Carlito"/>
                <a:cs typeface="Carlito"/>
              </a:rPr>
              <a:t>.</a:t>
            </a:r>
            <a:endParaRPr sz="2133" b="1" dirty="0">
              <a:latin typeface="Carlito"/>
              <a:cs typeface="Carlito"/>
            </a:endParaRPr>
          </a:p>
        </p:txBody>
      </p:sp>
      <p:grpSp>
        <p:nvGrpSpPr>
          <p:cNvPr id="3" name="object 3"/>
          <p:cNvGrpSpPr/>
          <p:nvPr/>
        </p:nvGrpSpPr>
        <p:grpSpPr>
          <a:xfrm>
            <a:off x="7740718" y="2433405"/>
            <a:ext cx="3455247" cy="2889673"/>
            <a:chOff x="5805538" y="1825053"/>
            <a:chExt cx="2591435" cy="2167255"/>
          </a:xfrm>
        </p:grpSpPr>
        <p:sp>
          <p:nvSpPr>
            <p:cNvPr id="4" name="object 4"/>
            <p:cNvSpPr/>
            <p:nvPr/>
          </p:nvSpPr>
          <p:spPr>
            <a:xfrm>
              <a:off x="5805538" y="1825053"/>
              <a:ext cx="1350294" cy="1758363"/>
            </a:xfrm>
            <a:prstGeom prst="rect">
              <a:avLst/>
            </a:prstGeom>
            <a:blipFill>
              <a:blip r:embed="rId2" cstate="print"/>
              <a:stretch>
                <a:fillRect/>
              </a:stretch>
            </a:blipFill>
          </p:spPr>
          <p:txBody>
            <a:bodyPr wrap="square" lIns="0" tIns="0" rIns="0" bIns="0" rtlCol="0"/>
            <a:lstStyle/>
            <a:p>
              <a:endParaRPr sz="2400" dirty="0"/>
            </a:p>
          </p:txBody>
        </p:sp>
        <p:sp>
          <p:nvSpPr>
            <p:cNvPr id="5" name="object 5"/>
            <p:cNvSpPr/>
            <p:nvPr/>
          </p:nvSpPr>
          <p:spPr>
            <a:xfrm>
              <a:off x="6928860" y="2083748"/>
              <a:ext cx="1467696" cy="1908043"/>
            </a:xfrm>
            <a:prstGeom prst="rect">
              <a:avLst/>
            </a:prstGeom>
            <a:blipFill>
              <a:blip r:embed="rId3" cstate="print"/>
              <a:stretch>
                <a:fillRect/>
              </a:stretch>
            </a:blipFill>
          </p:spPr>
          <p:txBody>
            <a:bodyPr wrap="square" lIns="0" tIns="0" rIns="0" bIns="0" rtlCol="0"/>
            <a:lstStyle/>
            <a:p>
              <a:endParaRPr sz="2400" dirty="0"/>
            </a:p>
          </p:txBody>
        </p:sp>
      </p:grpSp>
      <p:sp>
        <p:nvSpPr>
          <p:cNvPr id="6" name="object 6"/>
          <p:cNvSpPr txBox="1">
            <a:spLocks noGrp="1"/>
          </p:cNvSpPr>
          <p:nvPr>
            <p:ph type="title"/>
          </p:nvPr>
        </p:nvSpPr>
        <p:spPr>
          <a:xfrm>
            <a:off x="865464" y="336198"/>
            <a:ext cx="8675645" cy="848031"/>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rPr>
              <a:t>Reforço, </a:t>
            </a:r>
            <a:r>
              <a:rPr lang="pt-BR" sz="2800" spc="-7" dirty="0">
                <a:solidFill>
                  <a:schemeClr val="tx1"/>
                </a:solidFill>
              </a:rPr>
              <a:t>R</a:t>
            </a:r>
            <a:r>
              <a:rPr sz="2800" spc="-7" dirty="0">
                <a:solidFill>
                  <a:schemeClr val="tx1"/>
                </a:solidFill>
              </a:rPr>
              <a:t>ecuperação </a:t>
            </a:r>
            <a:r>
              <a:rPr sz="2800" dirty="0">
                <a:solidFill>
                  <a:schemeClr val="tx1"/>
                </a:solidFill>
              </a:rPr>
              <a:t>e </a:t>
            </a:r>
            <a:r>
              <a:rPr lang="pt-BR" sz="2800" dirty="0">
                <a:solidFill>
                  <a:schemeClr val="tx1"/>
                </a:solidFill>
              </a:rPr>
              <a:t>A</a:t>
            </a:r>
            <a:r>
              <a:rPr sz="2800" spc="-7" dirty="0">
                <a:solidFill>
                  <a:schemeClr val="tx1"/>
                </a:solidFill>
              </a:rPr>
              <a:t>tividades  </a:t>
            </a:r>
            <a:r>
              <a:rPr lang="pt-BR" sz="2800" spc="-7" dirty="0">
                <a:solidFill>
                  <a:schemeClr val="tx1"/>
                </a:solidFill>
              </a:rPr>
              <a:t>P</a:t>
            </a:r>
            <a:r>
              <a:rPr sz="2800" spc="-7" dirty="0">
                <a:solidFill>
                  <a:schemeClr val="tx1"/>
                </a:solidFill>
              </a:rPr>
              <a:t>resenciais </a:t>
            </a:r>
            <a:r>
              <a:rPr lang="pt-BR" sz="2800" spc="-7" dirty="0">
                <a:solidFill>
                  <a:schemeClr val="tx1"/>
                </a:solidFill>
              </a:rPr>
              <a:t>O</a:t>
            </a:r>
            <a:r>
              <a:rPr sz="2800" spc="-7" dirty="0">
                <a:solidFill>
                  <a:schemeClr val="tx1"/>
                </a:solidFill>
              </a:rPr>
              <a:t>pcionais na </a:t>
            </a:r>
            <a:r>
              <a:rPr lang="pt-BR" sz="2800" spc="-7" dirty="0">
                <a:solidFill>
                  <a:schemeClr val="tx1"/>
                </a:solidFill>
              </a:rPr>
              <a:t>R</a:t>
            </a:r>
            <a:r>
              <a:rPr sz="2800" spc="-7" dirty="0">
                <a:solidFill>
                  <a:schemeClr val="tx1"/>
                </a:solidFill>
              </a:rPr>
              <a:t>ede</a:t>
            </a:r>
            <a:r>
              <a:rPr sz="2800" spc="-113" dirty="0">
                <a:solidFill>
                  <a:schemeClr val="tx1"/>
                </a:solidFill>
              </a:rPr>
              <a:t> </a:t>
            </a:r>
            <a:r>
              <a:rPr lang="pt-BR" sz="2800" spc="-7" dirty="0">
                <a:solidFill>
                  <a:schemeClr val="tx1"/>
                </a:solidFill>
              </a:rPr>
              <a:t>E</a:t>
            </a:r>
            <a:r>
              <a:rPr sz="2800" spc="-7" dirty="0">
                <a:solidFill>
                  <a:schemeClr val="tx1"/>
                </a:solidFill>
              </a:rPr>
              <a:t>stadual</a:t>
            </a:r>
            <a:endParaRPr sz="2800" dirty="0">
              <a:solidFill>
                <a:schemeClr val="tx1"/>
              </a:solidFill>
            </a:endParaRPr>
          </a:p>
        </p:txBody>
      </p:sp>
      <p:sp>
        <p:nvSpPr>
          <p:cNvPr id="7" name="object 7"/>
          <p:cNvSpPr/>
          <p:nvPr/>
        </p:nvSpPr>
        <p:spPr>
          <a:xfrm>
            <a:off x="640968" y="2202265"/>
            <a:ext cx="633048" cy="633048"/>
          </a:xfrm>
          <a:prstGeom prst="rect">
            <a:avLst/>
          </a:prstGeom>
          <a:blipFill>
            <a:blip r:embed="rId4" cstate="print"/>
            <a:stretch>
              <a:fillRect/>
            </a:stretch>
          </a:blipFill>
        </p:spPr>
        <p:txBody>
          <a:bodyPr wrap="square" lIns="0" tIns="0" rIns="0" bIns="0" rtlCol="0"/>
          <a:lstStyle/>
          <a:p>
            <a:endParaRPr sz="2400" dirty="0"/>
          </a:p>
        </p:txBody>
      </p:sp>
      <p:sp>
        <p:nvSpPr>
          <p:cNvPr id="8" name="object 8"/>
          <p:cNvSpPr/>
          <p:nvPr/>
        </p:nvSpPr>
        <p:spPr>
          <a:xfrm>
            <a:off x="640975" y="3441486"/>
            <a:ext cx="633045" cy="636839"/>
          </a:xfrm>
          <a:prstGeom prst="rect">
            <a:avLst/>
          </a:prstGeom>
          <a:blipFill>
            <a:blip r:embed="rId5" cstate="print"/>
            <a:stretch>
              <a:fillRect/>
            </a:stretch>
          </a:blipFill>
        </p:spPr>
        <p:txBody>
          <a:bodyPr wrap="square" lIns="0" tIns="0" rIns="0" bIns="0" rtlCol="0"/>
          <a:lstStyle/>
          <a:p>
            <a:endParaRPr sz="2400" dirty="0"/>
          </a:p>
        </p:txBody>
      </p:sp>
      <p:sp>
        <p:nvSpPr>
          <p:cNvPr id="9" name="object 9"/>
          <p:cNvSpPr/>
          <p:nvPr/>
        </p:nvSpPr>
        <p:spPr>
          <a:xfrm>
            <a:off x="591699" y="4716360"/>
            <a:ext cx="731597" cy="728661"/>
          </a:xfrm>
          <a:prstGeom prst="rect">
            <a:avLst/>
          </a:prstGeom>
          <a:blipFill>
            <a:blip r:embed="rId6" cstate="print"/>
            <a:stretch>
              <a:fillRect/>
            </a:stretch>
          </a:blipFill>
        </p:spPr>
        <p:txBody>
          <a:bodyPr wrap="square" lIns="0" tIns="0" rIns="0" bIns="0" rtlCol="0"/>
          <a:lstStyle/>
          <a:p>
            <a:endParaRPr sz="2400" dirty="0"/>
          </a:p>
        </p:txBody>
      </p:sp>
      <p:sp>
        <p:nvSpPr>
          <p:cNvPr id="10" name="object 10"/>
          <p:cNvSpPr txBox="1"/>
          <p:nvPr/>
        </p:nvSpPr>
        <p:spPr>
          <a:xfrm>
            <a:off x="7970200" y="1612647"/>
            <a:ext cx="2992120" cy="595035"/>
          </a:xfrm>
          <a:prstGeom prst="rect">
            <a:avLst/>
          </a:prstGeom>
        </p:spPr>
        <p:txBody>
          <a:bodyPr vert="horz" wrap="square" lIns="0" tIns="30480" rIns="0" bIns="0" rtlCol="0">
            <a:spAutoFit/>
          </a:bodyPr>
          <a:lstStyle/>
          <a:p>
            <a:pPr marL="633291" marR="6773" indent="-617205">
              <a:lnSpc>
                <a:spcPts val="2200"/>
              </a:lnSpc>
              <a:spcBef>
                <a:spcPts val="240"/>
              </a:spcBef>
            </a:pPr>
            <a:r>
              <a:rPr sz="1867" b="1" spc="-7" dirty="0">
                <a:latin typeface="Carlito"/>
                <a:cs typeface="Carlito"/>
              </a:rPr>
              <a:t>Para estudantes </a:t>
            </a:r>
            <a:r>
              <a:rPr sz="1867" b="1" dirty="0">
                <a:latin typeface="Carlito"/>
                <a:cs typeface="Carlito"/>
              </a:rPr>
              <a:t>e </a:t>
            </a:r>
            <a:r>
              <a:rPr sz="1867" b="1" spc="-7" dirty="0">
                <a:latin typeface="Carlito"/>
                <a:cs typeface="Carlito"/>
              </a:rPr>
              <a:t>professores  no mês de</a:t>
            </a:r>
            <a:r>
              <a:rPr sz="1867" b="1" spc="-33" dirty="0">
                <a:latin typeface="Carlito"/>
                <a:cs typeface="Carlito"/>
              </a:rPr>
              <a:t> </a:t>
            </a:r>
            <a:r>
              <a:rPr sz="1867" b="1" spc="-7" dirty="0">
                <a:latin typeface="Carlito"/>
                <a:cs typeface="Carlito"/>
              </a:rPr>
              <a:t>agosto</a:t>
            </a:r>
            <a:endParaRPr sz="1867" dirty="0">
              <a:latin typeface="Carlito"/>
              <a:cs typeface="Carlito"/>
            </a:endParaRPr>
          </a:p>
        </p:txBody>
      </p:sp>
      <p:sp>
        <p:nvSpPr>
          <p:cNvPr id="12" name="object 12"/>
          <p:cNvSpPr txBox="1"/>
          <p:nvPr/>
        </p:nvSpPr>
        <p:spPr>
          <a:xfrm>
            <a:off x="11344905" y="6408979"/>
            <a:ext cx="2641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17</a:t>
            </a:fld>
            <a:endParaRPr sz="1067"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666" y="1637263"/>
            <a:ext cx="3114887" cy="3114887"/>
          </a:xfrm>
          <a:custGeom>
            <a:avLst/>
            <a:gdLst/>
            <a:ahLst/>
            <a:cxnLst/>
            <a:rect l="l" t="t" r="r" b="b"/>
            <a:pathLst>
              <a:path w="2336165" h="2336165">
                <a:moveTo>
                  <a:pt x="0" y="1168047"/>
                </a:moveTo>
                <a:lnTo>
                  <a:pt x="974" y="1119900"/>
                </a:lnTo>
                <a:lnTo>
                  <a:pt x="3872" y="1072249"/>
                </a:lnTo>
                <a:lnTo>
                  <a:pt x="8655" y="1025131"/>
                </a:lnTo>
                <a:lnTo>
                  <a:pt x="15287" y="978584"/>
                </a:lnTo>
                <a:lnTo>
                  <a:pt x="23730" y="932645"/>
                </a:lnTo>
                <a:lnTo>
                  <a:pt x="33946" y="887352"/>
                </a:lnTo>
                <a:lnTo>
                  <a:pt x="45898" y="842743"/>
                </a:lnTo>
                <a:lnTo>
                  <a:pt x="59547" y="798854"/>
                </a:lnTo>
                <a:lnTo>
                  <a:pt x="74858" y="755724"/>
                </a:lnTo>
                <a:lnTo>
                  <a:pt x="91791" y="713391"/>
                </a:lnTo>
                <a:lnTo>
                  <a:pt x="110309" y="671891"/>
                </a:lnTo>
                <a:lnTo>
                  <a:pt x="130375" y="631263"/>
                </a:lnTo>
                <a:lnTo>
                  <a:pt x="151951" y="591543"/>
                </a:lnTo>
                <a:lnTo>
                  <a:pt x="175000" y="552770"/>
                </a:lnTo>
                <a:lnTo>
                  <a:pt x="199484" y="514981"/>
                </a:lnTo>
                <a:lnTo>
                  <a:pt x="225365" y="478214"/>
                </a:lnTo>
                <a:lnTo>
                  <a:pt x="252606" y="442506"/>
                </a:lnTo>
                <a:lnTo>
                  <a:pt x="281170" y="407895"/>
                </a:lnTo>
                <a:lnTo>
                  <a:pt x="311018" y="374418"/>
                </a:lnTo>
                <a:lnTo>
                  <a:pt x="342113" y="342113"/>
                </a:lnTo>
                <a:lnTo>
                  <a:pt x="374418" y="311018"/>
                </a:lnTo>
                <a:lnTo>
                  <a:pt x="407895" y="281170"/>
                </a:lnTo>
                <a:lnTo>
                  <a:pt x="442506" y="252606"/>
                </a:lnTo>
                <a:lnTo>
                  <a:pt x="478214" y="225365"/>
                </a:lnTo>
                <a:lnTo>
                  <a:pt x="514981" y="199484"/>
                </a:lnTo>
                <a:lnTo>
                  <a:pt x="552770" y="175000"/>
                </a:lnTo>
                <a:lnTo>
                  <a:pt x="591543" y="151951"/>
                </a:lnTo>
                <a:lnTo>
                  <a:pt x="631263" y="130375"/>
                </a:lnTo>
                <a:lnTo>
                  <a:pt x="671891" y="110309"/>
                </a:lnTo>
                <a:lnTo>
                  <a:pt x="713391" y="91791"/>
                </a:lnTo>
                <a:lnTo>
                  <a:pt x="755724" y="74858"/>
                </a:lnTo>
                <a:lnTo>
                  <a:pt x="798854" y="59547"/>
                </a:lnTo>
                <a:lnTo>
                  <a:pt x="842743" y="45898"/>
                </a:lnTo>
                <a:lnTo>
                  <a:pt x="887352" y="33946"/>
                </a:lnTo>
                <a:lnTo>
                  <a:pt x="932645" y="23730"/>
                </a:lnTo>
                <a:lnTo>
                  <a:pt x="978584" y="15287"/>
                </a:lnTo>
                <a:lnTo>
                  <a:pt x="1025131" y="8655"/>
                </a:lnTo>
                <a:lnTo>
                  <a:pt x="1072249" y="3872"/>
                </a:lnTo>
                <a:lnTo>
                  <a:pt x="1119900" y="974"/>
                </a:lnTo>
                <a:lnTo>
                  <a:pt x="1168047" y="0"/>
                </a:lnTo>
                <a:lnTo>
                  <a:pt x="1216846" y="1018"/>
                </a:lnTo>
                <a:lnTo>
                  <a:pt x="1265377" y="4059"/>
                </a:lnTo>
                <a:lnTo>
                  <a:pt x="1313582" y="9097"/>
                </a:lnTo>
                <a:lnTo>
                  <a:pt x="1361405" y="16110"/>
                </a:lnTo>
                <a:lnTo>
                  <a:pt x="1408788" y="25073"/>
                </a:lnTo>
                <a:lnTo>
                  <a:pt x="1455675" y="35963"/>
                </a:lnTo>
                <a:lnTo>
                  <a:pt x="1502008" y="48757"/>
                </a:lnTo>
                <a:lnTo>
                  <a:pt x="1547729" y="63430"/>
                </a:lnTo>
                <a:lnTo>
                  <a:pt x="1592782" y="79959"/>
                </a:lnTo>
                <a:lnTo>
                  <a:pt x="1637110" y="98320"/>
                </a:lnTo>
                <a:lnTo>
                  <a:pt x="1680656" y="118490"/>
                </a:lnTo>
                <a:lnTo>
                  <a:pt x="1723361" y="140445"/>
                </a:lnTo>
                <a:lnTo>
                  <a:pt x="1765170" y="164161"/>
                </a:lnTo>
                <a:lnTo>
                  <a:pt x="1806024" y="189614"/>
                </a:lnTo>
                <a:lnTo>
                  <a:pt x="1845867" y="216781"/>
                </a:lnTo>
                <a:lnTo>
                  <a:pt x="1884642" y="245638"/>
                </a:lnTo>
                <a:lnTo>
                  <a:pt x="1922291" y="276162"/>
                </a:lnTo>
                <a:lnTo>
                  <a:pt x="1958757" y="308328"/>
                </a:lnTo>
                <a:lnTo>
                  <a:pt x="1993983" y="342114"/>
                </a:lnTo>
                <a:lnTo>
                  <a:pt x="2027770" y="377340"/>
                </a:lnTo>
                <a:lnTo>
                  <a:pt x="2059937" y="413806"/>
                </a:lnTo>
                <a:lnTo>
                  <a:pt x="2090462" y="451454"/>
                </a:lnTo>
                <a:lnTo>
                  <a:pt x="2119320" y="490229"/>
                </a:lnTo>
                <a:lnTo>
                  <a:pt x="2146487" y="530072"/>
                </a:lnTo>
                <a:lnTo>
                  <a:pt x="2171940" y="570926"/>
                </a:lnTo>
                <a:lnTo>
                  <a:pt x="2195656" y="612735"/>
                </a:lnTo>
                <a:lnTo>
                  <a:pt x="2217610" y="655440"/>
                </a:lnTo>
                <a:lnTo>
                  <a:pt x="2237779" y="698985"/>
                </a:lnTo>
                <a:lnTo>
                  <a:pt x="2256140" y="743313"/>
                </a:lnTo>
                <a:lnTo>
                  <a:pt x="2272668" y="788366"/>
                </a:lnTo>
                <a:lnTo>
                  <a:pt x="2287341" y="834088"/>
                </a:lnTo>
                <a:lnTo>
                  <a:pt x="2300134" y="880421"/>
                </a:lnTo>
                <a:lnTo>
                  <a:pt x="2311023" y="927307"/>
                </a:lnTo>
                <a:lnTo>
                  <a:pt x="2319986" y="974690"/>
                </a:lnTo>
                <a:lnTo>
                  <a:pt x="2326998" y="1022513"/>
                </a:lnTo>
                <a:lnTo>
                  <a:pt x="2332036" y="1070718"/>
                </a:lnTo>
                <a:lnTo>
                  <a:pt x="2335076" y="1119249"/>
                </a:lnTo>
                <a:lnTo>
                  <a:pt x="2336095" y="1168047"/>
                </a:lnTo>
                <a:lnTo>
                  <a:pt x="2335121" y="1216194"/>
                </a:lnTo>
                <a:lnTo>
                  <a:pt x="2332223" y="1263846"/>
                </a:lnTo>
                <a:lnTo>
                  <a:pt x="2327439" y="1310964"/>
                </a:lnTo>
                <a:lnTo>
                  <a:pt x="2320807" y="1357511"/>
                </a:lnTo>
                <a:lnTo>
                  <a:pt x="2312364" y="1403451"/>
                </a:lnTo>
                <a:lnTo>
                  <a:pt x="2302148" y="1448744"/>
                </a:lnTo>
                <a:lnTo>
                  <a:pt x="2290197" y="1493353"/>
                </a:lnTo>
                <a:lnTo>
                  <a:pt x="2276547" y="1537242"/>
                </a:lnTo>
                <a:lnTo>
                  <a:pt x="2261237" y="1580372"/>
                </a:lnTo>
                <a:lnTo>
                  <a:pt x="2244304" y="1622706"/>
                </a:lnTo>
                <a:lnTo>
                  <a:pt x="2225786" y="1664205"/>
                </a:lnTo>
                <a:lnTo>
                  <a:pt x="2205720" y="1704834"/>
                </a:lnTo>
                <a:lnTo>
                  <a:pt x="2184143" y="1744553"/>
                </a:lnTo>
                <a:lnTo>
                  <a:pt x="2161095" y="1783326"/>
                </a:lnTo>
                <a:lnTo>
                  <a:pt x="2136611" y="1821115"/>
                </a:lnTo>
                <a:lnTo>
                  <a:pt x="2110730" y="1857883"/>
                </a:lnTo>
                <a:lnTo>
                  <a:pt x="2083489" y="1893590"/>
                </a:lnTo>
                <a:lnTo>
                  <a:pt x="2054925" y="1928202"/>
                </a:lnTo>
                <a:lnTo>
                  <a:pt x="2025077" y="1961678"/>
                </a:lnTo>
                <a:lnTo>
                  <a:pt x="1993982" y="1993983"/>
                </a:lnTo>
                <a:lnTo>
                  <a:pt x="1961677" y="2025078"/>
                </a:lnTo>
                <a:lnTo>
                  <a:pt x="1928201" y="2054926"/>
                </a:lnTo>
                <a:lnTo>
                  <a:pt x="1893589" y="2083489"/>
                </a:lnTo>
                <a:lnTo>
                  <a:pt x="1857881" y="2110730"/>
                </a:lnTo>
                <a:lnTo>
                  <a:pt x="1821114" y="2136612"/>
                </a:lnTo>
                <a:lnTo>
                  <a:pt x="1783325" y="2161095"/>
                </a:lnTo>
                <a:lnTo>
                  <a:pt x="1744552" y="2184144"/>
                </a:lnTo>
                <a:lnTo>
                  <a:pt x="1704833" y="2205720"/>
                </a:lnTo>
                <a:lnTo>
                  <a:pt x="1664204" y="2225786"/>
                </a:lnTo>
                <a:lnTo>
                  <a:pt x="1622705" y="2244304"/>
                </a:lnTo>
                <a:lnTo>
                  <a:pt x="1580371" y="2261237"/>
                </a:lnTo>
                <a:lnTo>
                  <a:pt x="1537241" y="2276547"/>
                </a:lnTo>
                <a:lnTo>
                  <a:pt x="1493353" y="2290197"/>
                </a:lnTo>
                <a:lnTo>
                  <a:pt x="1448743" y="2302148"/>
                </a:lnTo>
                <a:lnTo>
                  <a:pt x="1403450" y="2312364"/>
                </a:lnTo>
                <a:lnTo>
                  <a:pt x="1357511" y="2320807"/>
                </a:lnTo>
                <a:lnTo>
                  <a:pt x="1310964" y="2327439"/>
                </a:lnTo>
                <a:lnTo>
                  <a:pt x="1263845" y="2332223"/>
                </a:lnTo>
                <a:lnTo>
                  <a:pt x="1216194" y="2335121"/>
                </a:lnTo>
                <a:lnTo>
                  <a:pt x="1168047" y="2336095"/>
                </a:lnTo>
                <a:lnTo>
                  <a:pt x="1119900" y="2335121"/>
                </a:lnTo>
                <a:lnTo>
                  <a:pt x="1072249" y="2332223"/>
                </a:lnTo>
                <a:lnTo>
                  <a:pt x="1025131" y="2327439"/>
                </a:lnTo>
                <a:lnTo>
                  <a:pt x="978584" y="2320807"/>
                </a:lnTo>
                <a:lnTo>
                  <a:pt x="932645" y="2312364"/>
                </a:lnTo>
                <a:lnTo>
                  <a:pt x="887352" y="2302148"/>
                </a:lnTo>
                <a:lnTo>
                  <a:pt x="842743" y="2290197"/>
                </a:lnTo>
                <a:lnTo>
                  <a:pt x="798854" y="2276547"/>
                </a:lnTo>
                <a:lnTo>
                  <a:pt x="755724" y="2261237"/>
                </a:lnTo>
                <a:lnTo>
                  <a:pt x="713391" y="2244304"/>
                </a:lnTo>
                <a:lnTo>
                  <a:pt x="671891" y="2225786"/>
                </a:lnTo>
                <a:lnTo>
                  <a:pt x="631263" y="2205720"/>
                </a:lnTo>
                <a:lnTo>
                  <a:pt x="591543" y="2184144"/>
                </a:lnTo>
                <a:lnTo>
                  <a:pt x="552770" y="2161095"/>
                </a:lnTo>
                <a:lnTo>
                  <a:pt x="514981" y="2136612"/>
                </a:lnTo>
                <a:lnTo>
                  <a:pt x="478214" y="2110730"/>
                </a:lnTo>
                <a:lnTo>
                  <a:pt x="442506" y="2083489"/>
                </a:lnTo>
                <a:lnTo>
                  <a:pt x="407895" y="2054926"/>
                </a:lnTo>
                <a:lnTo>
                  <a:pt x="374418" y="2025078"/>
                </a:lnTo>
                <a:lnTo>
                  <a:pt x="342113" y="1993983"/>
                </a:lnTo>
                <a:lnTo>
                  <a:pt x="311018" y="1961678"/>
                </a:lnTo>
                <a:lnTo>
                  <a:pt x="281170" y="1928202"/>
                </a:lnTo>
                <a:lnTo>
                  <a:pt x="252606" y="1893590"/>
                </a:lnTo>
                <a:lnTo>
                  <a:pt x="225365" y="1857883"/>
                </a:lnTo>
                <a:lnTo>
                  <a:pt x="199484" y="1821115"/>
                </a:lnTo>
                <a:lnTo>
                  <a:pt x="175000" y="1783326"/>
                </a:lnTo>
                <a:lnTo>
                  <a:pt x="151951" y="1744553"/>
                </a:lnTo>
                <a:lnTo>
                  <a:pt x="130375" y="1704834"/>
                </a:lnTo>
                <a:lnTo>
                  <a:pt x="110309" y="1664205"/>
                </a:lnTo>
                <a:lnTo>
                  <a:pt x="91791" y="1622706"/>
                </a:lnTo>
                <a:lnTo>
                  <a:pt x="74858" y="1580372"/>
                </a:lnTo>
                <a:lnTo>
                  <a:pt x="59547" y="1537242"/>
                </a:lnTo>
                <a:lnTo>
                  <a:pt x="45898" y="1493353"/>
                </a:lnTo>
                <a:lnTo>
                  <a:pt x="33946" y="1448744"/>
                </a:lnTo>
                <a:lnTo>
                  <a:pt x="23730" y="1403451"/>
                </a:lnTo>
                <a:lnTo>
                  <a:pt x="15287" y="1357511"/>
                </a:lnTo>
                <a:lnTo>
                  <a:pt x="8655" y="1310964"/>
                </a:lnTo>
                <a:lnTo>
                  <a:pt x="3872" y="1263846"/>
                </a:lnTo>
                <a:lnTo>
                  <a:pt x="974" y="1216194"/>
                </a:lnTo>
                <a:lnTo>
                  <a:pt x="0" y="1168047"/>
                </a:lnTo>
                <a:close/>
              </a:path>
            </a:pathLst>
          </a:custGeom>
          <a:ln w="76199">
            <a:solidFill>
              <a:srgbClr val="FD330A"/>
            </a:solidFill>
          </a:ln>
        </p:spPr>
        <p:txBody>
          <a:bodyPr wrap="square" lIns="0" tIns="0" rIns="0" bIns="0" rtlCol="0"/>
          <a:lstStyle/>
          <a:p>
            <a:endParaRPr sz="2400" dirty="0"/>
          </a:p>
        </p:txBody>
      </p:sp>
      <p:sp>
        <p:nvSpPr>
          <p:cNvPr id="3" name="object 3"/>
          <p:cNvSpPr txBox="1">
            <a:spLocks noGrp="1"/>
          </p:cNvSpPr>
          <p:nvPr>
            <p:ph type="title"/>
          </p:nvPr>
        </p:nvSpPr>
        <p:spPr>
          <a:xfrm>
            <a:off x="184720" y="183390"/>
            <a:ext cx="11582400" cy="418042"/>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rPr>
              <a:t>Até </a:t>
            </a:r>
            <a:r>
              <a:rPr sz="2800" dirty="0">
                <a:solidFill>
                  <a:schemeClr val="tx1"/>
                </a:solidFill>
              </a:rPr>
              <a:t>a </a:t>
            </a:r>
            <a:r>
              <a:rPr sz="2800" spc="-7" dirty="0">
                <a:solidFill>
                  <a:schemeClr val="tx1"/>
                </a:solidFill>
              </a:rPr>
              <a:t>volta das atividades presenciais, </a:t>
            </a:r>
            <a:r>
              <a:rPr sz="2800" dirty="0">
                <a:solidFill>
                  <a:schemeClr val="tx1"/>
                </a:solidFill>
              </a:rPr>
              <a:t>a </a:t>
            </a:r>
            <a:r>
              <a:rPr sz="2800" spc="-7" dirty="0">
                <a:solidFill>
                  <a:schemeClr val="tx1"/>
                </a:solidFill>
              </a:rPr>
              <a:t>Rede</a:t>
            </a:r>
            <a:r>
              <a:rPr sz="2800" spc="-20" dirty="0">
                <a:solidFill>
                  <a:schemeClr val="tx1"/>
                </a:solidFill>
              </a:rPr>
              <a:t> </a:t>
            </a:r>
            <a:r>
              <a:rPr sz="2800" spc="-7" dirty="0">
                <a:solidFill>
                  <a:schemeClr val="tx1"/>
                </a:solidFill>
              </a:rPr>
              <a:t>Estadual...</a:t>
            </a:r>
            <a:endParaRPr sz="2800" dirty="0">
              <a:solidFill>
                <a:schemeClr val="tx1"/>
              </a:solidFill>
            </a:endParaRPr>
          </a:p>
        </p:txBody>
      </p:sp>
      <p:sp>
        <p:nvSpPr>
          <p:cNvPr id="4" name="object 4"/>
          <p:cNvSpPr/>
          <p:nvPr/>
        </p:nvSpPr>
        <p:spPr>
          <a:xfrm>
            <a:off x="4435825" y="1637263"/>
            <a:ext cx="3114887" cy="3114887"/>
          </a:xfrm>
          <a:custGeom>
            <a:avLst/>
            <a:gdLst/>
            <a:ahLst/>
            <a:cxnLst/>
            <a:rect l="l" t="t" r="r" b="b"/>
            <a:pathLst>
              <a:path w="2336165" h="2336165">
                <a:moveTo>
                  <a:pt x="0" y="1168047"/>
                </a:moveTo>
                <a:lnTo>
                  <a:pt x="974" y="1119900"/>
                </a:lnTo>
                <a:lnTo>
                  <a:pt x="3872" y="1072249"/>
                </a:lnTo>
                <a:lnTo>
                  <a:pt x="8655" y="1025131"/>
                </a:lnTo>
                <a:lnTo>
                  <a:pt x="15287" y="978584"/>
                </a:lnTo>
                <a:lnTo>
                  <a:pt x="23730" y="932645"/>
                </a:lnTo>
                <a:lnTo>
                  <a:pt x="33946" y="887352"/>
                </a:lnTo>
                <a:lnTo>
                  <a:pt x="45897" y="842743"/>
                </a:lnTo>
                <a:lnTo>
                  <a:pt x="59547" y="798854"/>
                </a:lnTo>
                <a:lnTo>
                  <a:pt x="74857" y="755724"/>
                </a:lnTo>
                <a:lnTo>
                  <a:pt x="91790" y="713391"/>
                </a:lnTo>
                <a:lnTo>
                  <a:pt x="110308" y="671891"/>
                </a:lnTo>
                <a:lnTo>
                  <a:pt x="130374" y="631263"/>
                </a:lnTo>
                <a:lnTo>
                  <a:pt x="151950" y="591543"/>
                </a:lnTo>
                <a:lnTo>
                  <a:pt x="174999" y="552770"/>
                </a:lnTo>
                <a:lnTo>
                  <a:pt x="199483" y="514981"/>
                </a:lnTo>
                <a:lnTo>
                  <a:pt x="225364" y="478214"/>
                </a:lnTo>
                <a:lnTo>
                  <a:pt x="252605" y="442506"/>
                </a:lnTo>
                <a:lnTo>
                  <a:pt x="281168" y="407895"/>
                </a:lnTo>
                <a:lnTo>
                  <a:pt x="311016" y="374418"/>
                </a:lnTo>
                <a:lnTo>
                  <a:pt x="342111" y="342113"/>
                </a:lnTo>
                <a:lnTo>
                  <a:pt x="374416" y="311018"/>
                </a:lnTo>
                <a:lnTo>
                  <a:pt x="407893" y="281170"/>
                </a:lnTo>
                <a:lnTo>
                  <a:pt x="442504" y="252606"/>
                </a:lnTo>
                <a:lnTo>
                  <a:pt x="478212" y="225365"/>
                </a:lnTo>
                <a:lnTo>
                  <a:pt x="514979" y="199484"/>
                </a:lnTo>
                <a:lnTo>
                  <a:pt x="552768" y="175000"/>
                </a:lnTo>
                <a:lnTo>
                  <a:pt x="591541" y="151951"/>
                </a:lnTo>
                <a:lnTo>
                  <a:pt x="631260" y="130375"/>
                </a:lnTo>
                <a:lnTo>
                  <a:pt x="671889" y="110309"/>
                </a:lnTo>
                <a:lnTo>
                  <a:pt x="713389" y="91791"/>
                </a:lnTo>
                <a:lnTo>
                  <a:pt x="755722" y="74858"/>
                </a:lnTo>
                <a:lnTo>
                  <a:pt x="798852" y="59547"/>
                </a:lnTo>
                <a:lnTo>
                  <a:pt x="842741" y="45898"/>
                </a:lnTo>
                <a:lnTo>
                  <a:pt x="887351" y="33946"/>
                </a:lnTo>
                <a:lnTo>
                  <a:pt x="932644" y="23730"/>
                </a:lnTo>
                <a:lnTo>
                  <a:pt x="978583" y="15287"/>
                </a:lnTo>
                <a:lnTo>
                  <a:pt x="1025130" y="8655"/>
                </a:lnTo>
                <a:lnTo>
                  <a:pt x="1072249" y="3872"/>
                </a:lnTo>
                <a:lnTo>
                  <a:pt x="1119900" y="974"/>
                </a:lnTo>
                <a:lnTo>
                  <a:pt x="1168047" y="0"/>
                </a:lnTo>
                <a:lnTo>
                  <a:pt x="1216844" y="1018"/>
                </a:lnTo>
                <a:lnTo>
                  <a:pt x="1265373" y="4059"/>
                </a:lnTo>
                <a:lnTo>
                  <a:pt x="1313577" y="9097"/>
                </a:lnTo>
                <a:lnTo>
                  <a:pt x="1361399" y="16110"/>
                </a:lnTo>
                <a:lnTo>
                  <a:pt x="1408781" y="25073"/>
                </a:lnTo>
                <a:lnTo>
                  <a:pt x="1455667" y="35963"/>
                </a:lnTo>
                <a:lnTo>
                  <a:pt x="1501999" y="48757"/>
                </a:lnTo>
                <a:lnTo>
                  <a:pt x="1547720" y="63430"/>
                </a:lnTo>
                <a:lnTo>
                  <a:pt x="1592773" y="79959"/>
                </a:lnTo>
                <a:lnTo>
                  <a:pt x="1637100" y="98320"/>
                </a:lnTo>
                <a:lnTo>
                  <a:pt x="1680645" y="118490"/>
                </a:lnTo>
                <a:lnTo>
                  <a:pt x="1723350" y="140445"/>
                </a:lnTo>
                <a:lnTo>
                  <a:pt x="1765159" y="164161"/>
                </a:lnTo>
                <a:lnTo>
                  <a:pt x="1806013" y="189614"/>
                </a:lnTo>
                <a:lnTo>
                  <a:pt x="1845856" y="216781"/>
                </a:lnTo>
                <a:lnTo>
                  <a:pt x="1884630" y="245638"/>
                </a:lnTo>
                <a:lnTo>
                  <a:pt x="1922279" y="276162"/>
                </a:lnTo>
                <a:lnTo>
                  <a:pt x="1958745" y="308328"/>
                </a:lnTo>
                <a:lnTo>
                  <a:pt x="1993970" y="342114"/>
                </a:lnTo>
                <a:lnTo>
                  <a:pt x="2027759" y="377340"/>
                </a:lnTo>
                <a:lnTo>
                  <a:pt x="2059928" y="413806"/>
                </a:lnTo>
                <a:lnTo>
                  <a:pt x="2090454" y="451454"/>
                </a:lnTo>
                <a:lnTo>
                  <a:pt x="2119313" y="490229"/>
                </a:lnTo>
                <a:lnTo>
                  <a:pt x="2146482" y="530072"/>
                </a:lnTo>
                <a:lnTo>
                  <a:pt x="2171936" y="570926"/>
                </a:lnTo>
                <a:lnTo>
                  <a:pt x="2195653" y="612735"/>
                </a:lnTo>
                <a:lnTo>
                  <a:pt x="2217608" y="655440"/>
                </a:lnTo>
                <a:lnTo>
                  <a:pt x="2237777" y="698985"/>
                </a:lnTo>
                <a:lnTo>
                  <a:pt x="2256139" y="743313"/>
                </a:lnTo>
                <a:lnTo>
                  <a:pt x="2272667" y="788366"/>
                </a:lnTo>
                <a:lnTo>
                  <a:pt x="2287340" y="834088"/>
                </a:lnTo>
                <a:lnTo>
                  <a:pt x="2300133" y="880421"/>
                </a:lnTo>
                <a:lnTo>
                  <a:pt x="2311023" y="927307"/>
                </a:lnTo>
                <a:lnTo>
                  <a:pt x="2319986" y="974690"/>
                </a:lnTo>
                <a:lnTo>
                  <a:pt x="2326998" y="1022513"/>
                </a:lnTo>
                <a:lnTo>
                  <a:pt x="2332036" y="1070718"/>
                </a:lnTo>
                <a:lnTo>
                  <a:pt x="2335076" y="1119249"/>
                </a:lnTo>
                <a:lnTo>
                  <a:pt x="2336095" y="1168047"/>
                </a:lnTo>
                <a:lnTo>
                  <a:pt x="2335121" y="1216194"/>
                </a:lnTo>
                <a:lnTo>
                  <a:pt x="2332223" y="1263846"/>
                </a:lnTo>
                <a:lnTo>
                  <a:pt x="2327439" y="1310964"/>
                </a:lnTo>
                <a:lnTo>
                  <a:pt x="2320807" y="1357511"/>
                </a:lnTo>
                <a:lnTo>
                  <a:pt x="2312364" y="1403451"/>
                </a:lnTo>
                <a:lnTo>
                  <a:pt x="2302148" y="1448744"/>
                </a:lnTo>
                <a:lnTo>
                  <a:pt x="2290197" y="1493353"/>
                </a:lnTo>
                <a:lnTo>
                  <a:pt x="2276547" y="1537242"/>
                </a:lnTo>
                <a:lnTo>
                  <a:pt x="2261237" y="1580372"/>
                </a:lnTo>
                <a:lnTo>
                  <a:pt x="2244304" y="1622706"/>
                </a:lnTo>
                <a:lnTo>
                  <a:pt x="2225786" y="1664205"/>
                </a:lnTo>
                <a:lnTo>
                  <a:pt x="2205720" y="1704834"/>
                </a:lnTo>
                <a:lnTo>
                  <a:pt x="2184144" y="1744553"/>
                </a:lnTo>
                <a:lnTo>
                  <a:pt x="2161095" y="1783326"/>
                </a:lnTo>
                <a:lnTo>
                  <a:pt x="2136612" y="1821115"/>
                </a:lnTo>
                <a:lnTo>
                  <a:pt x="2110730" y="1857883"/>
                </a:lnTo>
                <a:lnTo>
                  <a:pt x="2083489" y="1893590"/>
                </a:lnTo>
                <a:lnTo>
                  <a:pt x="2054926" y="1928202"/>
                </a:lnTo>
                <a:lnTo>
                  <a:pt x="2025078" y="1961678"/>
                </a:lnTo>
                <a:lnTo>
                  <a:pt x="1993983" y="1993983"/>
                </a:lnTo>
                <a:lnTo>
                  <a:pt x="1961678" y="2025078"/>
                </a:lnTo>
                <a:lnTo>
                  <a:pt x="1928202" y="2054926"/>
                </a:lnTo>
                <a:lnTo>
                  <a:pt x="1893590" y="2083489"/>
                </a:lnTo>
                <a:lnTo>
                  <a:pt x="1857883" y="2110730"/>
                </a:lnTo>
                <a:lnTo>
                  <a:pt x="1821115" y="2136612"/>
                </a:lnTo>
                <a:lnTo>
                  <a:pt x="1783326" y="2161095"/>
                </a:lnTo>
                <a:lnTo>
                  <a:pt x="1744553" y="2184144"/>
                </a:lnTo>
                <a:lnTo>
                  <a:pt x="1704834" y="2205720"/>
                </a:lnTo>
                <a:lnTo>
                  <a:pt x="1664205" y="2225786"/>
                </a:lnTo>
                <a:lnTo>
                  <a:pt x="1622706" y="2244304"/>
                </a:lnTo>
                <a:lnTo>
                  <a:pt x="1580372" y="2261237"/>
                </a:lnTo>
                <a:lnTo>
                  <a:pt x="1537242" y="2276547"/>
                </a:lnTo>
                <a:lnTo>
                  <a:pt x="1493353" y="2290197"/>
                </a:lnTo>
                <a:lnTo>
                  <a:pt x="1448744" y="2302148"/>
                </a:lnTo>
                <a:lnTo>
                  <a:pt x="1403451" y="2312364"/>
                </a:lnTo>
                <a:lnTo>
                  <a:pt x="1357511" y="2320807"/>
                </a:lnTo>
                <a:lnTo>
                  <a:pt x="1310964" y="2327439"/>
                </a:lnTo>
                <a:lnTo>
                  <a:pt x="1263846" y="2332223"/>
                </a:lnTo>
                <a:lnTo>
                  <a:pt x="1216194" y="2335121"/>
                </a:lnTo>
                <a:lnTo>
                  <a:pt x="1168047" y="2336095"/>
                </a:lnTo>
                <a:lnTo>
                  <a:pt x="1119900" y="2335121"/>
                </a:lnTo>
                <a:lnTo>
                  <a:pt x="1072249" y="2332223"/>
                </a:lnTo>
                <a:lnTo>
                  <a:pt x="1025130" y="2327439"/>
                </a:lnTo>
                <a:lnTo>
                  <a:pt x="978583" y="2320807"/>
                </a:lnTo>
                <a:lnTo>
                  <a:pt x="932644" y="2312364"/>
                </a:lnTo>
                <a:lnTo>
                  <a:pt x="887351" y="2302148"/>
                </a:lnTo>
                <a:lnTo>
                  <a:pt x="842741" y="2290197"/>
                </a:lnTo>
                <a:lnTo>
                  <a:pt x="798852" y="2276547"/>
                </a:lnTo>
                <a:lnTo>
                  <a:pt x="755722" y="2261237"/>
                </a:lnTo>
                <a:lnTo>
                  <a:pt x="713389" y="2244304"/>
                </a:lnTo>
                <a:lnTo>
                  <a:pt x="671889" y="2225786"/>
                </a:lnTo>
                <a:lnTo>
                  <a:pt x="631260" y="2205720"/>
                </a:lnTo>
                <a:lnTo>
                  <a:pt x="591541" y="2184144"/>
                </a:lnTo>
                <a:lnTo>
                  <a:pt x="552768" y="2161095"/>
                </a:lnTo>
                <a:lnTo>
                  <a:pt x="514979" y="2136612"/>
                </a:lnTo>
                <a:lnTo>
                  <a:pt x="478212" y="2110730"/>
                </a:lnTo>
                <a:lnTo>
                  <a:pt x="442504" y="2083489"/>
                </a:lnTo>
                <a:lnTo>
                  <a:pt x="407893" y="2054926"/>
                </a:lnTo>
                <a:lnTo>
                  <a:pt x="374416" y="2025078"/>
                </a:lnTo>
                <a:lnTo>
                  <a:pt x="342111" y="1993983"/>
                </a:lnTo>
                <a:lnTo>
                  <a:pt x="311016" y="1961678"/>
                </a:lnTo>
                <a:lnTo>
                  <a:pt x="281168" y="1928202"/>
                </a:lnTo>
                <a:lnTo>
                  <a:pt x="252605" y="1893590"/>
                </a:lnTo>
                <a:lnTo>
                  <a:pt x="225364" y="1857883"/>
                </a:lnTo>
                <a:lnTo>
                  <a:pt x="199483" y="1821115"/>
                </a:lnTo>
                <a:lnTo>
                  <a:pt x="174999" y="1783326"/>
                </a:lnTo>
                <a:lnTo>
                  <a:pt x="151950" y="1744553"/>
                </a:lnTo>
                <a:lnTo>
                  <a:pt x="130374" y="1704834"/>
                </a:lnTo>
                <a:lnTo>
                  <a:pt x="110308" y="1664205"/>
                </a:lnTo>
                <a:lnTo>
                  <a:pt x="91790" y="1622706"/>
                </a:lnTo>
                <a:lnTo>
                  <a:pt x="74857" y="1580372"/>
                </a:lnTo>
                <a:lnTo>
                  <a:pt x="59547" y="1537242"/>
                </a:lnTo>
                <a:lnTo>
                  <a:pt x="45897" y="1493353"/>
                </a:lnTo>
                <a:lnTo>
                  <a:pt x="33946" y="1448744"/>
                </a:lnTo>
                <a:lnTo>
                  <a:pt x="23730" y="1403451"/>
                </a:lnTo>
                <a:lnTo>
                  <a:pt x="15287" y="1357511"/>
                </a:lnTo>
                <a:lnTo>
                  <a:pt x="8655" y="1310964"/>
                </a:lnTo>
                <a:lnTo>
                  <a:pt x="3872" y="1263846"/>
                </a:lnTo>
                <a:lnTo>
                  <a:pt x="974" y="1216194"/>
                </a:lnTo>
                <a:lnTo>
                  <a:pt x="0" y="1168047"/>
                </a:lnTo>
                <a:close/>
              </a:path>
            </a:pathLst>
          </a:custGeom>
          <a:ln w="76199">
            <a:solidFill>
              <a:srgbClr val="3FA528"/>
            </a:solidFill>
          </a:ln>
        </p:spPr>
        <p:txBody>
          <a:bodyPr wrap="square" lIns="0" tIns="0" rIns="0" bIns="0" rtlCol="0"/>
          <a:lstStyle/>
          <a:p>
            <a:endParaRPr sz="2400" dirty="0"/>
          </a:p>
        </p:txBody>
      </p:sp>
      <p:sp>
        <p:nvSpPr>
          <p:cNvPr id="5" name="object 5"/>
          <p:cNvSpPr/>
          <p:nvPr/>
        </p:nvSpPr>
        <p:spPr>
          <a:xfrm>
            <a:off x="8327717" y="1637263"/>
            <a:ext cx="3114887" cy="3114887"/>
          </a:xfrm>
          <a:custGeom>
            <a:avLst/>
            <a:gdLst/>
            <a:ahLst/>
            <a:cxnLst/>
            <a:rect l="l" t="t" r="r" b="b"/>
            <a:pathLst>
              <a:path w="2336165" h="2336165">
                <a:moveTo>
                  <a:pt x="0" y="1168047"/>
                </a:moveTo>
                <a:lnTo>
                  <a:pt x="974" y="1119900"/>
                </a:lnTo>
                <a:lnTo>
                  <a:pt x="3872" y="1072249"/>
                </a:lnTo>
                <a:lnTo>
                  <a:pt x="8656" y="1025131"/>
                </a:lnTo>
                <a:lnTo>
                  <a:pt x="15288" y="978584"/>
                </a:lnTo>
                <a:lnTo>
                  <a:pt x="23731" y="932645"/>
                </a:lnTo>
                <a:lnTo>
                  <a:pt x="33947" y="887352"/>
                </a:lnTo>
                <a:lnTo>
                  <a:pt x="45899" y="842743"/>
                </a:lnTo>
                <a:lnTo>
                  <a:pt x="59549" y="798854"/>
                </a:lnTo>
                <a:lnTo>
                  <a:pt x="74860" y="755724"/>
                </a:lnTo>
                <a:lnTo>
                  <a:pt x="91793" y="713391"/>
                </a:lnTo>
                <a:lnTo>
                  <a:pt x="110312" y="671891"/>
                </a:lnTo>
                <a:lnTo>
                  <a:pt x="130379" y="631263"/>
                </a:lnTo>
                <a:lnTo>
                  <a:pt x="151956" y="591543"/>
                </a:lnTo>
                <a:lnTo>
                  <a:pt x="175005" y="552770"/>
                </a:lnTo>
                <a:lnTo>
                  <a:pt x="199489" y="514981"/>
                </a:lnTo>
                <a:lnTo>
                  <a:pt x="225371" y="478214"/>
                </a:lnTo>
                <a:lnTo>
                  <a:pt x="252613" y="442506"/>
                </a:lnTo>
                <a:lnTo>
                  <a:pt x="281177" y="407895"/>
                </a:lnTo>
                <a:lnTo>
                  <a:pt x="311025" y="374418"/>
                </a:lnTo>
                <a:lnTo>
                  <a:pt x="342121" y="342113"/>
                </a:lnTo>
                <a:lnTo>
                  <a:pt x="374426" y="311018"/>
                </a:lnTo>
                <a:lnTo>
                  <a:pt x="407903" y="281170"/>
                </a:lnTo>
                <a:lnTo>
                  <a:pt x="442514" y="252606"/>
                </a:lnTo>
                <a:lnTo>
                  <a:pt x="478223" y="225365"/>
                </a:lnTo>
                <a:lnTo>
                  <a:pt x="514990" y="199484"/>
                </a:lnTo>
                <a:lnTo>
                  <a:pt x="552779" y="175000"/>
                </a:lnTo>
                <a:lnTo>
                  <a:pt x="591552" y="151951"/>
                </a:lnTo>
                <a:lnTo>
                  <a:pt x="631271" y="130375"/>
                </a:lnTo>
                <a:lnTo>
                  <a:pt x="671900" y="110309"/>
                </a:lnTo>
                <a:lnTo>
                  <a:pt x="713399" y="91791"/>
                </a:lnTo>
                <a:lnTo>
                  <a:pt x="755733" y="74858"/>
                </a:lnTo>
                <a:lnTo>
                  <a:pt x="798862" y="59547"/>
                </a:lnTo>
                <a:lnTo>
                  <a:pt x="842750" y="45898"/>
                </a:lnTo>
                <a:lnTo>
                  <a:pt x="887359" y="33946"/>
                </a:lnTo>
                <a:lnTo>
                  <a:pt x="932651" y="23730"/>
                </a:lnTo>
                <a:lnTo>
                  <a:pt x="978589" y="15287"/>
                </a:lnTo>
                <a:lnTo>
                  <a:pt x="1025135" y="8655"/>
                </a:lnTo>
                <a:lnTo>
                  <a:pt x="1072252" y="3872"/>
                </a:lnTo>
                <a:lnTo>
                  <a:pt x="1119902" y="974"/>
                </a:lnTo>
                <a:lnTo>
                  <a:pt x="1168047" y="0"/>
                </a:lnTo>
                <a:lnTo>
                  <a:pt x="1216848" y="1018"/>
                </a:lnTo>
                <a:lnTo>
                  <a:pt x="1265380" y="4059"/>
                </a:lnTo>
                <a:lnTo>
                  <a:pt x="1313587" y="9097"/>
                </a:lnTo>
                <a:lnTo>
                  <a:pt x="1361412" y="16110"/>
                </a:lnTo>
                <a:lnTo>
                  <a:pt x="1408796" y="25073"/>
                </a:lnTo>
                <a:lnTo>
                  <a:pt x="1455684" y="35963"/>
                </a:lnTo>
                <a:lnTo>
                  <a:pt x="1502018" y="48757"/>
                </a:lnTo>
                <a:lnTo>
                  <a:pt x="1547740" y="63430"/>
                </a:lnTo>
                <a:lnTo>
                  <a:pt x="1592794" y="79959"/>
                </a:lnTo>
                <a:lnTo>
                  <a:pt x="1637122" y="98320"/>
                </a:lnTo>
                <a:lnTo>
                  <a:pt x="1680668" y="118490"/>
                </a:lnTo>
                <a:lnTo>
                  <a:pt x="1723374" y="140445"/>
                </a:lnTo>
                <a:lnTo>
                  <a:pt x="1765183" y="164161"/>
                </a:lnTo>
                <a:lnTo>
                  <a:pt x="1806037" y="189614"/>
                </a:lnTo>
                <a:lnTo>
                  <a:pt x="1845880" y="216781"/>
                </a:lnTo>
                <a:lnTo>
                  <a:pt x="1884655" y="245638"/>
                </a:lnTo>
                <a:lnTo>
                  <a:pt x="1922304" y="276162"/>
                </a:lnTo>
                <a:lnTo>
                  <a:pt x="1958770" y="308328"/>
                </a:lnTo>
                <a:lnTo>
                  <a:pt x="1993995" y="342114"/>
                </a:lnTo>
                <a:lnTo>
                  <a:pt x="2027781" y="377340"/>
                </a:lnTo>
                <a:lnTo>
                  <a:pt x="2059946" y="413806"/>
                </a:lnTo>
                <a:lnTo>
                  <a:pt x="2090469" y="451454"/>
                </a:lnTo>
                <a:lnTo>
                  <a:pt x="2119326" y="490229"/>
                </a:lnTo>
                <a:lnTo>
                  <a:pt x="2146492" y="530072"/>
                </a:lnTo>
                <a:lnTo>
                  <a:pt x="2171944" y="570926"/>
                </a:lnTo>
                <a:lnTo>
                  <a:pt x="2195659" y="612735"/>
                </a:lnTo>
                <a:lnTo>
                  <a:pt x="2217612" y="655440"/>
                </a:lnTo>
                <a:lnTo>
                  <a:pt x="2237781" y="698985"/>
                </a:lnTo>
                <a:lnTo>
                  <a:pt x="2256141" y="743313"/>
                </a:lnTo>
                <a:lnTo>
                  <a:pt x="2272669" y="788366"/>
                </a:lnTo>
                <a:lnTo>
                  <a:pt x="2287341" y="834088"/>
                </a:lnTo>
                <a:lnTo>
                  <a:pt x="2300134" y="880421"/>
                </a:lnTo>
                <a:lnTo>
                  <a:pt x="2311023" y="927307"/>
                </a:lnTo>
                <a:lnTo>
                  <a:pt x="2319986" y="974690"/>
                </a:lnTo>
                <a:lnTo>
                  <a:pt x="2326998" y="1022513"/>
                </a:lnTo>
                <a:lnTo>
                  <a:pt x="2332036" y="1070718"/>
                </a:lnTo>
                <a:lnTo>
                  <a:pt x="2335076" y="1119249"/>
                </a:lnTo>
                <a:lnTo>
                  <a:pt x="2336095" y="1168047"/>
                </a:lnTo>
                <a:lnTo>
                  <a:pt x="2335121" y="1216194"/>
                </a:lnTo>
                <a:lnTo>
                  <a:pt x="2332223" y="1263846"/>
                </a:lnTo>
                <a:lnTo>
                  <a:pt x="2327439" y="1310964"/>
                </a:lnTo>
                <a:lnTo>
                  <a:pt x="2320807" y="1357511"/>
                </a:lnTo>
                <a:lnTo>
                  <a:pt x="2312364" y="1403451"/>
                </a:lnTo>
                <a:lnTo>
                  <a:pt x="2302148" y="1448744"/>
                </a:lnTo>
                <a:lnTo>
                  <a:pt x="2290197" y="1493353"/>
                </a:lnTo>
                <a:lnTo>
                  <a:pt x="2276547" y="1537242"/>
                </a:lnTo>
                <a:lnTo>
                  <a:pt x="2261237" y="1580372"/>
                </a:lnTo>
                <a:lnTo>
                  <a:pt x="2244304" y="1622706"/>
                </a:lnTo>
                <a:lnTo>
                  <a:pt x="2225786" y="1664205"/>
                </a:lnTo>
                <a:lnTo>
                  <a:pt x="2205720" y="1704834"/>
                </a:lnTo>
                <a:lnTo>
                  <a:pt x="2184144" y="1744553"/>
                </a:lnTo>
                <a:lnTo>
                  <a:pt x="2161095" y="1783326"/>
                </a:lnTo>
                <a:lnTo>
                  <a:pt x="2136612" y="1821115"/>
                </a:lnTo>
                <a:lnTo>
                  <a:pt x="2110730" y="1857883"/>
                </a:lnTo>
                <a:lnTo>
                  <a:pt x="2083489" y="1893590"/>
                </a:lnTo>
                <a:lnTo>
                  <a:pt x="2054926" y="1928202"/>
                </a:lnTo>
                <a:lnTo>
                  <a:pt x="2025078" y="1961678"/>
                </a:lnTo>
                <a:lnTo>
                  <a:pt x="1993983" y="1993983"/>
                </a:lnTo>
                <a:lnTo>
                  <a:pt x="1961678" y="2025078"/>
                </a:lnTo>
                <a:lnTo>
                  <a:pt x="1928202" y="2054926"/>
                </a:lnTo>
                <a:lnTo>
                  <a:pt x="1893590" y="2083489"/>
                </a:lnTo>
                <a:lnTo>
                  <a:pt x="1857883" y="2110730"/>
                </a:lnTo>
                <a:lnTo>
                  <a:pt x="1821115" y="2136612"/>
                </a:lnTo>
                <a:lnTo>
                  <a:pt x="1783326" y="2161095"/>
                </a:lnTo>
                <a:lnTo>
                  <a:pt x="1744553" y="2184144"/>
                </a:lnTo>
                <a:lnTo>
                  <a:pt x="1704834" y="2205720"/>
                </a:lnTo>
                <a:lnTo>
                  <a:pt x="1664205" y="2225786"/>
                </a:lnTo>
                <a:lnTo>
                  <a:pt x="1622706" y="2244304"/>
                </a:lnTo>
                <a:lnTo>
                  <a:pt x="1580372" y="2261237"/>
                </a:lnTo>
                <a:lnTo>
                  <a:pt x="1537242" y="2276547"/>
                </a:lnTo>
                <a:lnTo>
                  <a:pt x="1493353" y="2290197"/>
                </a:lnTo>
                <a:lnTo>
                  <a:pt x="1448744" y="2302148"/>
                </a:lnTo>
                <a:lnTo>
                  <a:pt x="1403451" y="2312364"/>
                </a:lnTo>
                <a:lnTo>
                  <a:pt x="1357511" y="2320807"/>
                </a:lnTo>
                <a:lnTo>
                  <a:pt x="1310964" y="2327439"/>
                </a:lnTo>
                <a:lnTo>
                  <a:pt x="1263846" y="2332223"/>
                </a:lnTo>
                <a:lnTo>
                  <a:pt x="1216194" y="2335121"/>
                </a:lnTo>
                <a:lnTo>
                  <a:pt x="1168047" y="2336095"/>
                </a:lnTo>
                <a:lnTo>
                  <a:pt x="1119902" y="2335121"/>
                </a:lnTo>
                <a:lnTo>
                  <a:pt x="1072252" y="2332223"/>
                </a:lnTo>
                <a:lnTo>
                  <a:pt x="1025135" y="2327439"/>
                </a:lnTo>
                <a:lnTo>
                  <a:pt x="978589" y="2320807"/>
                </a:lnTo>
                <a:lnTo>
                  <a:pt x="932651" y="2312364"/>
                </a:lnTo>
                <a:lnTo>
                  <a:pt x="887359" y="2302148"/>
                </a:lnTo>
                <a:lnTo>
                  <a:pt x="842750" y="2290197"/>
                </a:lnTo>
                <a:lnTo>
                  <a:pt x="798862" y="2276547"/>
                </a:lnTo>
                <a:lnTo>
                  <a:pt x="755733" y="2261237"/>
                </a:lnTo>
                <a:lnTo>
                  <a:pt x="713399" y="2244304"/>
                </a:lnTo>
                <a:lnTo>
                  <a:pt x="671900" y="2225786"/>
                </a:lnTo>
                <a:lnTo>
                  <a:pt x="631271" y="2205720"/>
                </a:lnTo>
                <a:lnTo>
                  <a:pt x="591552" y="2184144"/>
                </a:lnTo>
                <a:lnTo>
                  <a:pt x="552779" y="2161095"/>
                </a:lnTo>
                <a:lnTo>
                  <a:pt x="514990" y="2136612"/>
                </a:lnTo>
                <a:lnTo>
                  <a:pt x="478223" y="2110730"/>
                </a:lnTo>
                <a:lnTo>
                  <a:pt x="442514" y="2083489"/>
                </a:lnTo>
                <a:lnTo>
                  <a:pt x="407903" y="2054926"/>
                </a:lnTo>
                <a:lnTo>
                  <a:pt x="374426" y="2025078"/>
                </a:lnTo>
                <a:lnTo>
                  <a:pt x="342121" y="1993983"/>
                </a:lnTo>
                <a:lnTo>
                  <a:pt x="311025" y="1961678"/>
                </a:lnTo>
                <a:lnTo>
                  <a:pt x="281177" y="1928202"/>
                </a:lnTo>
                <a:lnTo>
                  <a:pt x="252613" y="1893590"/>
                </a:lnTo>
                <a:lnTo>
                  <a:pt x="225371" y="1857883"/>
                </a:lnTo>
                <a:lnTo>
                  <a:pt x="199489" y="1821115"/>
                </a:lnTo>
                <a:lnTo>
                  <a:pt x="175005" y="1783326"/>
                </a:lnTo>
                <a:lnTo>
                  <a:pt x="151956" y="1744553"/>
                </a:lnTo>
                <a:lnTo>
                  <a:pt x="130379" y="1704834"/>
                </a:lnTo>
                <a:lnTo>
                  <a:pt x="110312" y="1664205"/>
                </a:lnTo>
                <a:lnTo>
                  <a:pt x="91793" y="1622706"/>
                </a:lnTo>
                <a:lnTo>
                  <a:pt x="74860" y="1580372"/>
                </a:lnTo>
                <a:lnTo>
                  <a:pt x="59549" y="1537242"/>
                </a:lnTo>
                <a:lnTo>
                  <a:pt x="45899" y="1493353"/>
                </a:lnTo>
                <a:lnTo>
                  <a:pt x="33947" y="1448744"/>
                </a:lnTo>
                <a:lnTo>
                  <a:pt x="23731" y="1403451"/>
                </a:lnTo>
                <a:lnTo>
                  <a:pt x="15288" y="1357511"/>
                </a:lnTo>
                <a:lnTo>
                  <a:pt x="8656" y="1310964"/>
                </a:lnTo>
                <a:lnTo>
                  <a:pt x="3872" y="1263846"/>
                </a:lnTo>
                <a:lnTo>
                  <a:pt x="974" y="1216194"/>
                </a:lnTo>
                <a:lnTo>
                  <a:pt x="0" y="1168047"/>
                </a:lnTo>
                <a:close/>
              </a:path>
            </a:pathLst>
          </a:custGeom>
          <a:ln w="76199">
            <a:solidFill>
              <a:srgbClr val="174F85"/>
            </a:solidFill>
          </a:ln>
        </p:spPr>
        <p:txBody>
          <a:bodyPr wrap="square" lIns="0" tIns="0" rIns="0" bIns="0" rtlCol="0"/>
          <a:lstStyle/>
          <a:p>
            <a:endParaRPr sz="2400" dirty="0"/>
          </a:p>
        </p:txBody>
      </p:sp>
      <p:sp>
        <p:nvSpPr>
          <p:cNvPr id="6" name="object 6"/>
          <p:cNvSpPr txBox="1"/>
          <p:nvPr/>
        </p:nvSpPr>
        <p:spPr>
          <a:xfrm>
            <a:off x="1075790" y="3301259"/>
            <a:ext cx="2037927" cy="940428"/>
          </a:xfrm>
          <a:prstGeom prst="rect">
            <a:avLst/>
          </a:prstGeom>
        </p:spPr>
        <p:txBody>
          <a:bodyPr vert="horz" wrap="square" lIns="0" tIns="16933" rIns="0" bIns="0" rtlCol="0">
            <a:spAutoFit/>
          </a:bodyPr>
          <a:lstStyle/>
          <a:p>
            <a:pPr marL="16933" marR="6773" indent="24553" algn="ctr">
              <a:spcBef>
                <a:spcPts val="133"/>
              </a:spcBef>
            </a:pPr>
            <a:r>
              <a:rPr sz="2000" b="1" spc="-7" dirty="0">
                <a:solidFill>
                  <a:srgbClr val="FD330A"/>
                </a:solidFill>
                <a:effectLst>
                  <a:outerShdw blurRad="38100" dist="38100" dir="2700000" algn="tl">
                    <a:srgbClr val="000000">
                      <a:alpha val="43137"/>
                    </a:srgbClr>
                  </a:outerShdw>
                </a:effectLst>
                <a:latin typeface="Carlito"/>
                <a:cs typeface="Carlito"/>
              </a:rPr>
              <a:t>Terá formações de  planejamento</a:t>
            </a:r>
            <a:r>
              <a:rPr sz="2000" b="1" spc="-113" dirty="0">
                <a:solidFill>
                  <a:srgbClr val="FD330A"/>
                </a:solidFill>
                <a:effectLst>
                  <a:outerShdw blurRad="38100" dist="38100" dir="2700000" algn="tl">
                    <a:srgbClr val="000000">
                      <a:alpha val="43137"/>
                    </a:srgbClr>
                  </a:outerShdw>
                </a:effectLst>
                <a:latin typeface="Carlito"/>
                <a:cs typeface="Carlito"/>
              </a:rPr>
              <a:t> </a:t>
            </a:r>
            <a:r>
              <a:rPr sz="2000" b="1" spc="-7" dirty="0">
                <a:solidFill>
                  <a:srgbClr val="FD330A"/>
                </a:solidFill>
                <a:effectLst>
                  <a:outerShdw blurRad="38100" dist="38100" dir="2700000" algn="tl">
                    <a:srgbClr val="000000">
                      <a:alpha val="43137"/>
                    </a:srgbClr>
                  </a:outerShdw>
                </a:effectLst>
                <a:latin typeface="Carlito"/>
                <a:cs typeface="Carlito"/>
              </a:rPr>
              <a:t>para  retorno</a:t>
            </a:r>
            <a:r>
              <a:rPr sz="2000" b="1" spc="-33" dirty="0">
                <a:solidFill>
                  <a:srgbClr val="FD330A"/>
                </a:solidFill>
                <a:effectLst>
                  <a:outerShdw blurRad="38100" dist="38100" dir="2700000" algn="tl">
                    <a:srgbClr val="000000">
                      <a:alpha val="43137"/>
                    </a:srgbClr>
                  </a:outerShdw>
                </a:effectLst>
                <a:latin typeface="Carlito"/>
                <a:cs typeface="Carlito"/>
              </a:rPr>
              <a:t> </a:t>
            </a:r>
            <a:r>
              <a:rPr sz="2000" b="1" spc="-7" dirty="0">
                <a:solidFill>
                  <a:srgbClr val="FD330A"/>
                </a:solidFill>
                <a:effectLst>
                  <a:outerShdw blurRad="38100" dist="38100" dir="2700000" algn="tl">
                    <a:srgbClr val="000000">
                      <a:alpha val="43137"/>
                    </a:srgbClr>
                  </a:outerShdw>
                </a:effectLst>
                <a:latin typeface="Carlito"/>
                <a:cs typeface="Carlito"/>
              </a:rPr>
              <a:t>opcional</a:t>
            </a:r>
            <a:endParaRPr sz="2000" dirty="0">
              <a:effectLst>
                <a:outerShdw blurRad="38100" dist="38100" dir="2700000" algn="tl">
                  <a:srgbClr val="000000">
                    <a:alpha val="43137"/>
                  </a:srgbClr>
                </a:outerShdw>
              </a:effectLst>
              <a:latin typeface="Carlito"/>
              <a:cs typeface="Carlito"/>
            </a:endParaRPr>
          </a:p>
        </p:txBody>
      </p:sp>
      <p:sp>
        <p:nvSpPr>
          <p:cNvPr id="7" name="object 7"/>
          <p:cNvSpPr txBox="1"/>
          <p:nvPr/>
        </p:nvSpPr>
        <p:spPr>
          <a:xfrm>
            <a:off x="4662740" y="3301271"/>
            <a:ext cx="2626360" cy="940428"/>
          </a:xfrm>
          <a:prstGeom prst="rect">
            <a:avLst/>
          </a:prstGeom>
        </p:spPr>
        <p:txBody>
          <a:bodyPr vert="horz" wrap="square" lIns="0" tIns="16933" rIns="0" bIns="0" rtlCol="0">
            <a:spAutoFit/>
          </a:bodyPr>
          <a:lstStyle/>
          <a:p>
            <a:pPr marL="16933" marR="6773" indent="-2540" algn="ctr">
              <a:spcBef>
                <a:spcPts val="133"/>
              </a:spcBef>
            </a:pPr>
            <a:r>
              <a:rPr sz="2000" b="1" spc="-7" dirty="0">
                <a:solidFill>
                  <a:srgbClr val="4DA82B"/>
                </a:solidFill>
                <a:effectLst>
                  <a:outerShdw blurRad="38100" dist="38100" dir="2700000" algn="tl">
                    <a:srgbClr val="000000">
                      <a:alpha val="43137"/>
                    </a:srgbClr>
                  </a:outerShdw>
                </a:effectLst>
                <a:latin typeface="Carlito"/>
                <a:cs typeface="Carlito"/>
              </a:rPr>
              <a:t>Terá uma semana para  “desplugar” </a:t>
            </a:r>
            <a:r>
              <a:rPr sz="2000" b="1" dirty="0">
                <a:solidFill>
                  <a:srgbClr val="4DA82B"/>
                </a:solidFill>
                <a:effectLst>
                  <a:outerShdw blurRad="38100" dist="38100" dir="2700000" algn="tl">
                    <a:srgbClr val="000000">
                      <a:alpha val="43137"/>
                    </a:srgbClr>
                  </a:outerShdw>
                </a:effectLst>
                <a:latin typeface="Carlito"/>
                <a:cs typeface="Carlito"/>
              </a:rPr>
              <a:t>e</a:t>
            </a:r>
            <a:r>
              <a:rPr sz="2000" b="1" spc="-127" dirty="0">
                <a:solidFill>
                  <a:srgbClr val="4DA82B"/>
                </a:solidFill>
                <a:effectLst>
                  <a:outerShdw blurRad="38100" dist="38100" dir="2700000" algn="tl">
                    <a:srgbClr val="000000">
                      <a:alpha val="43137"/>
                    </a:srgbClr>
                  </a:outerShdw>
                </a:effectLst>
                <a:latin typeface="Carlito"/>
                <a:cs typeface="Carlito"/>
              </a:rPr>
              <a:t> </a:t>
            </a:r>
            <a:r>
              <a:rPr sz="2000" b="1" spc="-7" dirty="0">
                <a:solidFill>
                  <a:srgbClr val="4DA82B"/>
                </a:solidFill>
                <a:effectLst>
                  <a:outerShdw blurRad="38100" dist="38100" dir="2700000" algn="tl">
                    <a:srgbClr val="000000">
                      <a:alpha val="43137"/>
                    </a:srgbClr>
                  </a:outerShdw>
                </a:effectLst>
                <a:latin typeface="Carlito"/>
                <a:cs typeface="Carlito"/>
              </a:rPr>
              <a:t>recarregar  as</a:t>
            </a:r>
            <a:r>
              <a:rPr sz="2000" b="1" spc="-20" dirty="0">
                <a:solidFill>
                  <a:srgbClr val="4DA82B"/>
                </a:solidFill>
                <a:effectLst>
                  <a:outerShdw blurRad="38100" dist="38100" dir="2700000" algn="tl">
                    <a:srgbClr val="000000">
                      <a:alpha val="43137"/>
                    </a:srgbClr>
                  </a:outerShdw>
                </a:effectLst>
                <a:latin typeface="Carlito"/>
                <a:cs typeface="Carlito"/>
              </a:rPr>
              <a:t> </a:t>
            </a:r>
            <a:r>
              <a:rPr sz="2000" b="1" spc="-7" dirty="0">
                <a:solidFill>
                  <a:srgbClr val="4DA82B"/>
                </a:solidFill>
                <a:effectLst>
                  <a:outerShdw blurRad="38100" dist="38100" dir="2700000" algn="tl">
                    <a:srgbClr val="000000">
                      <a:alpha val="43137"/>
                    </a:srgbClr>
                  </a:outerShdw>
                </a:effectLst>
                <a:latin typeface="Carlito"/>
                <a:cs typeface="Carlito"/>
              </a:rPr>
              <a:t>energias</a:t>
            </a:r>
            <a:endParaRPr sz="2000" dirty="0">
              <a:effectLst>
                <a:outerShdw blurRad="38100" dist="38100" dir="2700000" algn="tl">
                  <a:srgbClr val="000000">
                    <a:alpha val="43137"/>
                  </a:srgbClr>
                </a:outerShdw>
              </a:effectLst>
              <a:latin typeface="Carlito"/>
              <a:cs typeface="Carlito"/>
            </a:endParaRPr>
          </a:p>
        </p:txBody>
      </p:sp>
      <p:sp>
        <p:nvSpPr>
          <p:cNvPr id="8" name="object 8"/>
          <p:cNvSpPr txBox="1"/>
          <p:nvPr/>
        </p:nvSpPr>
        <p:spPr>
          <a:xfrm>
            <a:off x="8851039" y="3301271"/>
            <a:ext cx="2059940" cy="940428"/>
          </a:xfrm>
          <a:prstGeom prst="rect">
            <a:avLst/>
          </a:prstGeom>
        </p:spPr>
        <p:txBody>
          <a:bodyPr vert="horz" wrap="square" lIns="0" tIns="16933" rIns="0" bIns="0" rtlCol="0">
            <a:spAutoFit/>
          </a:bodyPr>
          <a:lstStyle/>
          <a:p>
            <a:pPr marL="16933" marR="6773" algn="ctr">
              <a:spcBef>
                <a:spcPts val="133"/>
              </a:spcBef>
            </a:pPr>
            <a:r>
              <a:rPr sz="2000" b="1" spc="-7" dirty="0">
                <a:solidFill>
                  <a:srgbClr val="174F85"/>
                </a:solidFill>
                <a:effectLst>
                  <a:outerShdw blurRad="38100" dist="38100" dir="2700000" algn="tl">
                    <a:srgbClr val="000000">
                      <a:alpha val="43137"/>
                    </a:srgbClr>
                  </a:outerShdw>
                </a:effectLst>
                <a:latin typeface="Carlito"/>
                <a:cs typeface="Carlito"/>
              </a:rPr>
              <a:t>Receberá</a:t>
            </a:r>
            <a:r>
              <a:rPr sz="2000" b="1" spc="-127" dirty="0">
                <a:solidFill>
                  <a:srgbClr val="174F85"/>
                </a:solidFill>
                <a:effectLst>
                  <a:outerShdw blurRad="38100" dist="38100" dir="2700000" algn="tl">
                    <a:srgbClr val="000000">
                      <a:alpha val="43137"/>
                    </a:srgbClr>
                  </a:outerShdw>
                </a:effectLst>
                <a:latin typeface="Carlito"/>
                <a:cs typeface="Carlito"/>
              </a:rPr>
              <a:t> </a:t>
            </a:r>
            <a:r>
              <a:rPr sz="2000" b="1" spc="-7" dirty="0">
                <a:solidFill>
                  <a:srgbClr val="174F85"/>
                </a:solidFill>
                <a:effectLst>
                  <a:outerShdw blurRad="38100" dist="38100" dir="2700000" algn="tl">
                    <a:srgbClr val="000000">
                      <a:alpha val="43137"/>
                    </a:srgbClr>
                  </a:outerShdw>
                </a:effectLst>
                <a:latin typeface="Carlito"/>
                <a:cs typeface="Carlito"/>
              </a:rPr>
              <a:t>materiais  impressos de  orientação</a:t>
            </a:r>
            <a:endParaRPr sz="2000" dirty="0">
              <a:effectLst>
                <a:outerShdw blurRad="38100" dist="38100" dir="2700000" algn="tl">
                  <a:srgbClr val="000000">
                    <a:alpha val="43137"/>
                  </a:srgbClr>
                </a:outerShdw>
              </a:effectLst>
              <a:latin typeface="Carlito"/>
              <a:cs typeface="Carlito"/>
            </a:endParaRPr>
          </a:p>
        </p:txBody>
      </p:sp>
      <p:sp>
        <p:nvSpPr>
          <p:cNvPr id="9" name="object 9"/>
          <p:cNvSpPr/>
          <p:nvPr/>
        </p:nvSpPr>
        <p:spPr>
          <a:xfrm>
            <a:off x="1640507" y="2277332"/>
            <a:ext cx="913111" cy="823344"/>
          </a:xfrm>
          <a:prstGeom prst="rect">
            <a:avLst/>
          </a:prstGeom>
          <a:blipFill>
            <a:blip r:embed="rId2" cstate="print"/>
            <a:stretch>
              <a:fillRect/>
            </a:stretch>
          </a:blipFill>
        </p:spPr>
        <p:txBody>
          <a:bodyPr wrap="square" lIns="0" tIns="0" rIns="0" bIns="0" rtlCol="0"/>
          <a:lstStyle/>
          <a:p>
            <a:endParaRPr sz="2400" dirty="0"/>
          </a:p>
        </p:txBody>
      </p:sp>
      <p:sp>
        <p:nvSpPr>
          <p:cNvPr id="10" name="object 10"/>
          <p:cNvSpPr/>
          <p:nvPr/>
        </p:nvSpPr>
        <p:spPr>
          <a:xfrm>
            <a:off x="5536655" y="2277332"/>
            <a:ext cx="1013597" cy="1013597"/>
          </a:xfrm>
          <a:prstGeom prst="rect">
            <a:avLst/>
          </a:prstGeom>
          <a:blipFill>
            <a:blip r:embed="rId3" cstate="print"/>
            <a:stretch>
              <a:fillRect/>
            </a:stretch>
          </a:blipFill>
        </p:spPr>
        <p:txBody>
          <a:bodyPr wrap="square" lIns="0" tIns="0" rIns="0" bIns="0" rtlCol="0"/>
          <a:lstStyle/>
          <a:p>
            <a:endParaRPr sz="2400" dirty="0"/>
          </a:p>
        </p:txBody>
      </p:sp>
      <p:sp>
        <p:nvSpPr>
          <p:cNvPr id="11" name="object 11"/>
          <p:cNvSpPr/>
          <p:nvPr/>
        </p:nvSpPr>
        <p:spPr>
          <a:xfrm>
            <a:off x="9392415" y="2074133"/>
            <a:ext cx="1013597" cy="1009527"/>
          </a:xfrm>
          <a:prstGeom prst="rect">
            <a:avLst/>
          </a:prstGeom>
          <a:blipFill>
            <a:blip r:embed="rId4" cstate="print"/>
            <a:stretch>
              <a:fillRect/>
            </a:stretch>
          </a:blipFill>
        </p:spPr>
        <p:txBody>
          <a:bodyPr wrap="square" lIns="0" tIns="0" rIns="0" bIns="0" rtlCol="0"/>
          <a:lstStyle/>
          <a:p>
            <a:endParaRPr sz="2400" dirty="0"/>
          </a:p>
        </p:txBody>
      </p:sp>
      <p:sp>
        <p:nvSpPr>
          <p:cNvPr id="12" name="object 12"/>
          <p:cNvSpPr txBox="1"/>
          <p:nvPr/>
        </p:nvSpPr>
        <p:spPr>
          <a:xfrm>
            <a:off x="451332" y="4933880"/>
            <a:ext cx="3286760" cy="1083352"/>
          </a:xfrm>
          <a:prstGeom prst="rect">
            <a:avLst/>
          </a:prstGeom>
        </p:spPr>
        <p:txBody>
          <a:bodyPr vert="horz" wrap="square" lIns="0" tIns="14393" rIns="0" bIns="0" rtlCol="0">
            <a:spAutoFit/>
          </a:bodyPr>
          <a:lstStyle/>
          <a:p>
            <a:pPr marL="16933" marR="6773" algn="ctr">
              <a:lnSpc>
                <a:spcPct val="101000"/>
              </a:lnSpc>
              <a:spcBef>
                <a:spcPts val="113"/>
              </a:spcBef>
            </a:pPr>
            <a:r>
              <a:rPr sz="1733" spc="-7" dirty="0">
                <a:latin typeface="Carlito"/>
                <a:cs typeface="Carlito"/>
              </a:rPr>
              <a:t>Formações para preparar </a:t>
            </a:r>
            <a:r>
              <a:rPr sz="1733" dirty="0">
                <a:latin typeface="Carlito"/>
                <a:cs typeface="Carlito"/>
              </a:rPr>
              <a:t>as</a:t>
            </a:r>
            <a:r>
              <a:rPr sz="1733" spc="-120" dirty="0">
                <a:latin typeface="Carlito"/>
                <a:cs typeface="Carlito"/>
              </a:rPr>
              <a:t> </a:t>
            </a:r>
            <a:r>
              <a:rPr sz="1733" spc="-7" dirty="0">
                <a:latin typeface="Carlito"/>
                <a:cs typeface="Carlito"/>
              </a:rPr>
              <a:t>equipes  escolares para retorno opcional,  </a:t>
            </a:r>
            <a:r>
              <a:rPr sz="1733" dirty="0">
                <a:latin typeface="Carlito"/>
                <a:cs typeface="Carlito"/>
              </a:rPr>
              <a:t>acolhimento e </a:t>
            </a:r>
            <a:r>
              <a:rPr sz="1733" spc="-7" dirty="0">
                <a:latin typeface="Carlito"/>
                <a:cs typeface="Carlito"/>
              </a:rPr>
              <a:t>cumprimento dos  protocolos</a:t>
            </a:r>
            <a:r>
              <a:rPr sz="1733" spc="-20" dirty="0">
                <a:latin typeface="Carlito"/>
                <a:cs typeface="Carlito"/>
              </a:rPr>
              <a:t> </a:t>
            </a:r>
            <a:r>
              <a:rPr sz="1733" spc="-7" dirty="0">
                <a:latin typeface="Carlito"/>
                <a:cs typeface="Carlito"/>
              </a:rPr>
              <a:t>sanitários</a:t>
            </a:r>
            <a:endParaRPr sz="1733" dirty="0">
              <a:latin typeface="Carlito"/>
              <a:cs typeface="Carlito"/>
            </a:endParaRPr>
          </a:p>
        </p:txBody>
      </p:sp>
      <p:sp>
        <p:nvSpPr>
          <p:cNvPr id="15" name="object 15"/>
          <p:cNvSpPr txBox="1"/>
          <p:nvPr/>
        </p:nvSpPr>
        <p:spPr>
          <a:xfrm>
            <a:off x="11344905" y="6408979"/>
            <a:ext cx="2641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18</a:t>
            </a:fld>
            <a:endParaRPr sz="1067" dirty="0">
              <a:latin typeface="Carlito"/>
              <a:cs typeface="Carlito"/>
            </a:endParaRPr>
          </a:p>
        </p:txBody>
      </p:sp>
      <p:sp>
        <p:nvSpPr>
          <p:cNvPr id="13" name="object 13"/>
          <p:cNvSpPr txBox="1"/>
          <p:nvPr/>
        </p:nvSpPr>
        <p:spPr>
          <a:xfrm>
            <a:off x="4261941" y="4933881"/>
            <a:ext cx="3589020" cy="1083352"/>
          </a:xfrm>
          <a:prstGeom prst="rect">
            <a:avLst/>
          </a:prstGeom>
        </p:spPr>
        <p:txBody>
          <a:bodyPr vert="horz" wrap="square" lIns="0" tIns="14393" rIns="0" bIns="0" rtlCol="0">
            <a:spAutoFit/>
          </a:bodyPr>
          <a:lstStyle/>
          <a:p>
            <a:pPr marL="16933" marR="6773" algn="ctr">
              <a:lnSpc>
                <a:spcPct val="101000"/>
              </a:lnSpc>
              <a:spcBef>
                <a:spcPts val="113"/>
              </a:spcBef>
            </a:pPr>
            <a:r>
              <a:rPr sz="1733" spc="-7" dirty="0">
                <a:latin typeface="Carlito"/>
                <a:cs typeface="Carlito"/>
              </a:rPr>
              <a:t>Estudantes </a:t>
            </a:r>
            <a:r>
              <a:rPr sz="1733" dirty="0">
                <a:latin typeface="Carlito"/>
                <a:cs typeface="Carlito"/>
              </a:rPr>
              <a:t>e </a:t>
            </a:r>
            <a:r>
              <a:rPr sz="1733" spc="-7" dirty="0">
                <a:latin typeface="Carlito"/>
                <a:cs typeface="Carlito"/>
              </a:rPr>
              <a:t>professores terão entre</a:t>
            </a:r>
            <a:r>
              <a:rPr sz="1733" spc="-120" dirty="0">
                <a:latin typeface="Carlito"/>
                <a:cs typeface="Carlito"/>
              </a:rPr>
              <a:t> </a:t>
            </a:r>
            <a:r>
              <a:rPr sz="1733" spc="-7" dirty="0">
                <a:latin typeface="Carlito"/>
                <a:cs typeface="Carlito"/>
              </a:rPr>
              <a:t>os  dias </a:t>
            </a:r>
            <a:r>
              <a:rPr sz="1733" b="1" spc="-7" dirty="0">
                <a:highlight>
                  <a:srgbClr val="FFFF00"/>
                </a:highlight>
                <a:latin typeface="Carlito"/>
                <a:cs typeface="Carlito"/>
              </a:rPr>
              <a:t>24-28 de agosto </a:t>
            </a:r>
            <a:r>
              <a:rPr sz="1733" spc="-7" dirty="0">
                <a:latin typeface="Carlito"/>
                <a:cs typeface="Carlito"/>
              </a:rPr>
              <a:t>uma semana para  se desconectar </a:t>
            </a:r>
            <a:r>
              <a:rPr sz="1733" dirty="0">
                <a:latin typeface="Carlito"/>
                <a:cs typeface="Carlito"/>
              </a:rPr>
              <a:t>e </a:t>
            </a:r>
            <a:r>
              <a:rPr sz="1733" spc="-7" dirty="0">
                <a:latin typeface="Carlito"/>
                <a:cs typeface="Carlito"/>
              </a:rPr>
              <a:t>descansar das  </a:t>
            </a:r>
            <a:r>
              <a:rPr sz="1733" dirty="0">
                <a:latin typeface="Carlito"/>
                <a:cs typeface="Carlito"/>
              </a:rPr>
              <a:t>atividades</a:t>
            </a:r>
            <a:r>
              <a:rPr sz="1733" spc="-13" dirty="0">
                <a:latin typeface="Carlito"/>
                <a:cs typeface="Carlito"/>
              </a:rPr>
              <a:t> </a:t>
            </a:r>
            <a:r>
              <a:rPr sz="1733" spc="-7" dirty="0">
                <a:latin typeface="Carlito"/>
                <a:cs typeface="Carlito"/>
              </a:rPr>
              <a:t>remotas</a:t>
            </a:r>
            <a:endParaRPr sz="1733" dirty="0">
              <a:latin typeface="Carlito"/>
              <a:cs typeface="Carlito"/>
            </a:endParaRPr>
          </a:p>
        </p:txBody>
      </p:sp>
      <p:sp>
        <p:nvSpPr>
          <p:cNvPr id="14" name="object 14"/>
          <p:cNvSpPr txBox="1"/>
          <p:nvPr/>
        </p:nvSpPr>
        <p:spPr>
          <a:xfrm>
            <a:off x="8219657" y="4933881"/>
            <a:ext cx="3396827" cy="813983"/>
          </a:xfrm>
          <a:prstGeom prst="rect">
            <a:avLst/>
          </a:prstGeom>
        </p:spPr>
        <p:txBody>
          <a:bodyPr vert="horz" wrap="square" lIns="0" tIns="14393" rIns="0" bIns="0" rtlCol="0">
            <a:spAutoFit/>
          </a:bodyPr>
          <a:lstStyle/>
          <a:p>
            <a:pPr marL="16933" marR="6773" indent="-2540" algn="ctr">
              <a:lnSpc>
                <a:spcPct val="101000"/>
              </a:lnSpc>
              <a:spcBef>
                <a:spcPts val="113"/>
              </a:spcBef>
            </a:pPr>
            <a:r>
              <a:rPr sz="1733" spc="-7" dirty="0">
                <a:latin typeface="Carlito"/>
                <a:cs typeface="Carlito"/>
              </a:rPr>
              <a:t>Além dos materiais de reforço, </a:t>
            </a:r>
            <a:r>
              <a:rPr sz="1733" dirty="0">
                <a:latin typeface="Carlito"/>
                <a:cs typeface="Carlito"/>
              </a:rPr>
              <a:t>as  </a:t>
            </a:r>
            <a:r>
              <a:rPr sz="1733" spc="-7" dirty="0">
                <a:latin typeface="Carlito"/>
                <a:cs typeface="Carlito"/>
              </a:rPr>
              <a:t>famílias receberão materiais com  orientações para </a:t>
            </a:r>
            <a:r>
              <a:rPr sz="1733" dirty="0">
                <a:latin typeface="Carlito"/>
                <a:cs typeface="Carlito"/>
              </a:rPr>
              <a:t>o </a:t>
            </a:r>
            <a:r>
              <a:rPr sz="1733" spc="-7" dirty="0">
                <a:latin typeface="Carlito"/>
                <a:cs typeface="Carlito"/>
              </a:rPr>
              <a:t>retorno</a:t>
            </a:r>
            <a:r>
              <a:rPr sz="1733" spc="-120" dirty="0">
                <a:latin typeface="Carlito"/>
                <a:cs typeface="Carlito"/>
              </a:rPr>
              <a:t> </a:t>
            </a:r>
            <a:r>
              <a:rPr sz="1733" spc="-7" dirty="0">
                <a:latin typeface="Carlito"/>
                <a:cs typeface="Carlito"/>
              </a:rPr>
              <a:t>presencial</a:t>
            </a:r>
            <a:endParaRPr sz="1733"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7928" y="4469772"/>
            <a:ext cx="2682240"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ÁLCOOL EM</a:t>
            </a:r>
            <a:r>
              <a:rPr sz="2000" b="1" spc="-20" dirty="0">
                <a:latin typeface="Carlito"/>
                <a:cs typeface="Carlito"/>
              </a:rPr>
              <a:t> </a:t>
            </a:r>
            <a:r>
              <a:rPr sz="2000" b="1" spc="-7" dirty="0">
                <a:latin typeface="Carlito"/>
                <a:cs typeface="Carlito"/>
              </a:rPr>
              <a:t>GEL</a:t>
            </a:r>
            <a:endParaRPr sz="2000" dirty="0">
              <a:latin typeface="Carlito"/>
              <a:cs typeface="Carlito"/>
            </a:endParaRPr>
          </a:p>
          <a:p>
            <a:pPr marL="16933"/>
            <a:r>
              <a:rPr sz="2000" spc="-7" dirty="0">
                <a:latin typeface="Carlito"/>
                <a:cs typeface="Carlito"/>
              </a:rPr>
              <a:t>112 mil</a:t>
            </a:r>
            <a:r>
              <a:rPr sz="2000" spc="-20" dirty="0">
                <a:latin typeface="Carlito"/>
                <a:cs typeface="Carlito"/>
              </a:rPr>
              <a:t> </a:t>
            </a:r>
            <a:r>
              <a:rPr sz="2000" spc="-7" dirty="0">
                <a:latin typeface="Carlito"/>
                <a:cs typeface="Carlito"/>
              </a:rPr>
              <a:t>litros</a:t>
            </a:r>
            <a:endParaRPr sz="2000" dirty="0">
              <a:latin typeface="Carlito"/>
              <a:cs typeface="Carlito"/>
            </a:endParaRPr>
          </a:p>
          <a:p>
            <a:pPr marL="16933">
              <a:spcBef>
                <a:spcPts val="7"/>
              </a:spcBef>
            </a:pPr>
            <a:r>
              <a:rPr sz="1733" spc="-7" dirty="0">
                <a:latin typeface="Carlito"/>
                <a:cs typeface="Carlito"/>
              </a:rPr>
              <a:t>Escolas </a:t>
            </a:r>
            <a:r>
              <a:rPr sz="1733" dirty="0">
                <a:latin typeface="Carlito"/>
                <a:cs typeface="Carlito"/>
              </a:rPr>
              <a:t>e </a:t>
            </a:r>
            <a:r>
              <a:rPr sz="1733" spc="-7" dirty="0">
                <a:latin typeface="Carlito"/>
                <a:cs typeface="Carlito"/>
              </a:rPr>
              <a:t>Diretorias de</a:t>
            </a:r>
            <a:r>
              <a:rPr sz="1733" spc="-113" dirty="0">
                <a:latin typeface="Carlito"/>
                <a:cs typeface="Carlito"/>
              </a:rPr>
              <a:t> </a:t>
            </a:r>
            <a:r>
              <a:rPr sz="1733" spc="-7" dirty="0">
                <a:latin typeface="Carlito"/>
                <a:cs typeface="Carlito"/>
              </a:rPr>
              <a:t>Ensino</a:t>
            </a:r>
            <a:endParaRPr sz="1733" dirty="0">
              <a:latin typeface="Carlito"/>
              <a:cs typeface="Carlito"/>
            </a:endParaRPr>
          </a:p>
        </p:txBody>
      </p:sp>
      <p:sp>
        <p:nvSpPr>
          <p:cNvPr id="3" name="object 3"/>
          <p:cNvSpPr txBox="1">
            <a:spLocks noGrp="1"/>
          </p:cNvSpPr>
          <p:nvPr>
            <p:ph type="title"/>
          </p:nvPr>
        </p:nvSpPr>
        <p:spPr>
          <a:xfrm>
            <a:off x="760621" y="281394"/>
            <a:ext cx="10005735" cy="733128"/>
          </a:xfrm>
          <a:prstGeom prst="rect">
            <a:avLst/>
          </a:prstGeom>
        </p:spPr>
        <p:txBody>
          <a:bodyPr vert="horz" wrap="square" lIns="0" tIns="11853" rIns="0" bIns="0" rtlCol="0" anchor="ctr">
            <a:spAutoFit/>
          </a:bodyPr>
          <a:lstStyle/>
          <a:p>
            <a:pPr marL="16933" marR="6773">
              <a:lnSpc>
                <a:spcPct val="101200"/>
              </a:lnSpc>
              <a:spcBef>
                <a:spcPts val="93"/>
              </a:spcBef>
            </a:pPr>
            <a:r>
              <a:rPr sz="2400" spc="-7" dirty="0">
                <a:solidFill>
                  <a:schemeClr val="tx1"/>
                </a:solidFill>
              </a:rPr>
              <a:t>ENTREGA DE INSUMOS PARA CUMPRIMENTO DOS  PROTOCOLOS SANITÁRIOS NA REDE</a:t>
            </a:r>
            <a:r>
              <a:rPr sz="2400" spc="-47" dirty="0">
                <a:solidFill>
                  <a:schemeClr val="tx1"/>
                </a:solidFill>
              </a:rPr>
              <a:t> </a:t>
            </a:r>
            <a:r>
              <a:rPr sz="2400" spc="-7" dirty="0">
                <a:solidFill>
                  <a:schemeClr val="tx1"/>
                </a:solidFill>
              </a:rPr>
              <a:t>ESTADUAL</a:t>
            </a:r>
            <a:endParaRPr sz="2400" dirty="0">
              <a:solidFill>
                <a:schemeClr val="tx1"/>
              </a:solidFill>
            </a:endParaRPr>
          </a:p>
        </p:txBody>
      </p:sp>
      <p:sp>
        <p:nvSpPr>
          <p:cNvPr id="4" name="object 4"/>
          <p:cNvSpPr txBox="1"/>
          <p:nvPr/>
        </p:nvSpPr>
        <p:spPr>
          <a:xfrm>
            <a:off x="2183007" y="3443882"/>
            <a:ext cx="1790700"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FACE</a:t>
            </a:r>
            <a:r>
              <a:rPr sz="2000" b="1" spc="-27" dirty="0">
                <a:latin typeface="Carlito"/>
                <a:cs typeface="Carlito"/>
              </a:rPr>
              <a:t> </a:t>
            </a:r>
            <a:r>
              <a:rPr sz="2000" b="1" spc="-7" dirty="0">
                <a:latin typeface="Carlito"/>
                <a:cs typeface="Carlito"/>
              </a:rPr>
              <a:t>SHIELDS</a:t>
            </a:r>
            <a:endParaRPr sz="2000" dirty="0">
              <a:latin typeface="Carlito"/>
              <a:cs typeface="Carlito"/>
            </a:endParaRPr>
          </a:p>
          <a:p>
            <a:pPr marL="16933"/>
            <a:r>
              <a:rPr sz="2000" spc="-7" dirty="0">
                <a:latin typeface="Carlito"/>
                <a:cs typeface="Carlito"/>
              </a:rPr>
              <a:t>300 mil</a:t>
            </a:r>
            <a:r>
              <a:rPr sz="2000" spc="-107" dirty="0">
                <a:latin typeface="Carlito"/>
                <a:cs typeface="Carlito"/>
              </a:rPr>
              <a:t> </a:t>
            </a:r>
            <a:r>
              <a:rPr sz="2000" spc="-7" dirty="0">
                <a:latin typeface="Carlito"/>
                <a:cs typeface="Carlito"/>
              </a:rPr>
              <a:t>unidades</a:t>
            </a:r>
            <a:endParaRPr sz="2000" dirty="0">
              <a:latin typeface="Carlito"/>
              <a:cs typeface="Carlito"/>
            </a:endParaRPr>
          </a:p>
          <a:p>
            <a:pPr marL="16933">
              <a:spcBef>
                <a:spcPts val="7"/>
              </a:spcBef>
            </a:pPr>
            <a:r>
              <a:rPr sz="1733" spc="-7" dirty="0">
                <a:latin typeface="Carlito"/>
                <a:cs typeface="Carlito"/>
              </a:rPr>
              <a:t>Servidores</a:t>
            </a:r>
            <a:endParaRPr sz="1733" dirty="0">
              <a:latin typeface="Carlito"/>
              <a:cs typeface="Carlito"/>
            </a:endParaRPr>
          </a:p>
        </p:txBody>
      </p:sp>
      <p:sp>
        <p:nvSpPr>
          <p:cNvPr id="5" name="object 5"/>
          <p:cNvSpPr txBox="1"/>
          <p:nvPr/>
        </p:nvSpPr>
        <p:spPr>
          <a:xfrm>
            <a:off x="2182993" y="4489216"/>
            <a:ext cx="2641600"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TERMÔMETROS </a:t>
            </a:r>
            <a:r>
              <a:rPr sz="2000" b="1" dirty="0">
                <a:latin typeface="Carlito"/>
                <a:cs typeface="Carlito"/>
              </a:rPr>
              <a:t>A</a:t>
            </a:r>
            <a:r>
              <a:rPr sz="2000" b="1" spc="-113" dirty="0">
                <a:latin typeface="Carlito"/>
                <a:cs typeface="Carlito"/>
              </a:rPr>
              <a:t> </a:t>
            </a:r>
            <a:r>
              <a:rPr sz="2000" b="1" spc="-7" dirty="0">
                <a:latin typeface="Carlito"/>
                <a:cs typeface="Carlito"/>
              </a:rPr>
              <a:t>LASER</a:t>
            </a:r>
            <a:endParaRPr sz="2000" dirty="0">
              <a:latin typeface="Carlito"/>
              <a:cs typeface="Carlito"/>
            </a:endParaRPr>
          </a:p>
          <a:p>
            <a:pPr marL="16933"/>
            <a:r>
              <a:rPr sz="2000" spc="-7" dirty="0">
                <a:latin typeface="Carlito"/>
                <a:cs typeface="Carlito"/>
              </a:rPr>
              <a:t>10.168</a:t>
            </a:r>
            <a:r>
              <a:rPr sz="2000" spc="-20" dirty="0">
                <a:latin typeface="Carlito"/>
                <a:cs typeface="Carlito"/>
              </a:rPr>
              <a:t> </a:t>
            </a:r>
            <a:r>
              <a:rPr sz="2000" spc="-7" dirty="0">
                <a:latin typeface="Carlito"/>
                <a:cs typeface="Carlito"/>
              </a:rPr>
              <a:t>unidades</a:t>
            </a:r>
            <a:endParaRPr sz="2000" dirty="0">
              <a:latin typeface="Carlito"/>
              <a:cs typeface="Carlito"/>
            </a:endParaRPr>
          </a:p>
          <a:p>
            <a:pPr marL="16933">
              <a:spcBef>
                <a:spcPts val="7"/>
              </a:spcBef>
            </a:pPr>
            <a:r>
              <a:rPr sz="1733" spc="-7" dirty="0">
                <a:latin typeface="Carlito"/>
                <a:cs typeface="Carlito"/>
              </a:rPr>
              <a:t>Escolas</a:t>
            </a:r>
            <a:endParaRPr sz="1733" dirty="0">
              <a:latin typeface="Carlito"/>
              <a:cs typeface="Carlito"/>
            </a:endParaRPr>
          </a:p>
        </p:txBody>
      </p:sp>
      <p:sp>
        <p:nvSpPr>
          <p:cNvPr id="6" name="object 6"/>
          <p:cNvSpPr txBox="1"/>
          <p:nvPr/>
        </p:nvSpPr>
        <p:spPr>
          <a:xfrm>
            <a:off x="2182994" y="2299653"/>
            <a:ext cx="2297007"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MÁSCARA DE</a:t>
            </a:r>
            <a:r>
              <a:rPr sz="2000" b="1" spc="-107" dirty="0">
                <a:latin typeface="Carlito"/>
                <a:cs typeface="Carlito"/>
              </a:rPr>
              <a:t> </a:t>
            </a:r>
            <a:r>
              <a:rPr sz="2000" b="1" spc="-7" dirty="0">
                <a:latin typeface="Carlito"/>
                <a:cs typeface="Carlito"/>
              </a:rPr>
              <a:t>TECIDO</a:t>
            </a:r>
            <a:endParaRPr sz="2000" dirty="0">
              <a:latin typeface="Carlito"/>
              <a:cs typeface="Carlito"/>
            </a:endParaRPr>
          </a:p>
          <a:p>
            <a:pPr marL="16933"/>
            <a:r>
              <a:rPr sz="2000" spc="-7" dirty="0">
                <a:latin typeface="Carlito"/>
                <a:cs typeface="Carlito"/>
              </a:rPr>
              <a:t>12 milhões</a:t>
            </a:r>
            <a:r>
              <a:rPr sz="2000" spc="-60" dirty="0">
                <a:latin typeface="Carlito"/>
                <a:cs typeface="Carlito"/>
              </a:rPr>
              <a:t> </a:t>
            </a:r>
            <a:r>
              <a:rPr sz="2000" spc="-7" dirty="0">
                <a:latin typeface="Carlito"/>
                <a:cs typeface="Carlito"/>
              </a:rPr>
              <a:t>unidades</a:t>
            </a:r>
            <a:endParaRPr sz="2000" dirty="0">
              <a:latin typeface="Carlito"/>
              <a:cs typeface="Carlito"/>
            </a:endParaRPr>
          </a:p>
          <a:p>
            <a:pPr marL="66038">
              <a:spcBef>
                <a:spcPts val="7"/>
              </a:spcBef>
            </a:pPr>
            <a:r>
              <a:rPr sz="1733" spc="-7" dirty="0">
                <a:latin typeface="Carlito"/>
                <a:cs typeface="Carlito"/>
              </a:rPr>
              <a:t>Alunos </a:t>
            </a:r>
            <a:r>
              <a:rPr sz="1733" dirty="0">
                <a:latin typeface="Carlito"/>
                <a:cs typeface="Carlito"/>
              </a:rPr>
              <a:t>e</a:t>
            </a:r>
            <a:r>
              <a:rPr sz="1733" spc="-33" dirty="0">
                <a:latin typeface="Carlito"/>
                <a:cs typeface="Carlito"/>
              </a:rPr>
              <a:t> </a:t>
            </a:r>
            <a:r>
              <a:rPr sz="1733" spc="-7" dirty="0">
                <a:latin typeface="Carlito"/>
                <a:cs typeface="Carlito"/>
              </a:rPr>
              <a:t>servidores</a:t>
            </a:r>
            <a:endParaRPr sz="1733" dirty="0">
              <a:latin typeface="Carlito"/>
              <a:cs typeface="Carlito"/>
            </a:endParaRPr>
          </a:p>
        </p:txBody>
      </p:sp>
      <p:sp>
        <p:nvSpPr>
          <p:cNvPr id="7" name="object 7"/>
          <p:cNvSpPr/>
          <p:nvPr/>
        </p:nvSpPr>
        <p:spPr>
          <a:xfrm>
            <a:off x="964131" y="4588658"/>
            <a:ext cx="731597" cy="731597"/>
          </a:xfrm>
          <a:prstGeom prst="rect">
            <a:avLst/>
          </a:prstGeom>
          <a:blipFill>
            <a:blip r:embed="rId2" cstate="print"/>
            <a:stretch>
              <a:fillRect/>
            </a:stretch>
          </a:blipFill>
        </p:spPr>
        <p:txBody>
          <a:bodyPr wrap="square" lIns="0" tIns="0" rIns="0" bIns="0" rtlCol="0"/>
          <a:lstStyle/>
          <a:p>
            <a:endParaRPr sz="2400" dirty="0"/>
          </a:p>
        </p:txBody>
      </p:sp>
      <p:sp>
        <p:nvSpPr>
          <p:cNvPr id="8" name="object 8"/>
          <p:cNvSpPr/>
          <p:nvPr/>
        </p:nvSpPr>
        <p:spPr>
          <a:xfrm>
            <a:off x="964131" y="3543292"/>
            <a:ext cx="731597" cy="731597"/>
          </a:xfrm>
          <a:prstGeom prst="rect">
            <a:avLst/>
          </a:prstGeom>
          <a:blipFill>
            <a:blip r:embed="rId3" cstate="print"/>
            <a:stretch>
              <a:fillRect/>
            </a:stretch>
          </a:blipFill>
        </p:spPr>
        <p:txBody>
          <a:bodyPr wrap="square" lIns="0" tIns="0" rIns="0" bIns="0" rtlCol="0"/>
          <a:lstStyle/>
          <a:p>
            <a:endParaRPr sz="2400" dirty="0"/>
          </a:p>
        </p:txBody>
      </p:sp>
      <p:sp>
        <p:nvSpPr>
          <p:cNvPr id="9" name="object 9"/>
          <p:cNvSpPr/>
          <p:nvPr/>
        </p:nvSpPr>
        <p:spPr>
          <a:xfrm>
            <a:off x="869697" y="2304661"/>
            <a:ext cx="920464" cy="920464"/>
          </a:xfrm>
          <a:prstGeom prst="rect">
            <a:avLst/>
          </a:prstGeom>
          <a:blipFill>
            <a:blip r:embed="rId4" cstate="print"/>
            <a:stretch>
              <a:fillRect/>
            </a:stretch>
          </a:blipFill>
        </p:spPr>
        <p:txBody>
          <a:bodyPr wrap="square" lIns="0" tIns="0" rIns="0" bIns="0" rtlCol="0"/>
          <a:lstStyle/>
          <a:p>
            <a:endParaRPr sz="2400" dirty="0"/>
          </a:p>
        </p:txBody>
      </p:sp>
      <p:sp>
        <p:nvSpPr>
          <p:cNvPr id="10" name="object 10"/>
          <p:cNvSpPr txBox="1"/>
          <p:nvPr/>
        </p:nvSpPr>
        <p:spPr>
          <a:xfrm>
            <a:off x="2182994" y="5552382"/>
            <a:ext cx="2898140"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TOTEM DE ÁLCOOL EM</a:t>
            </a:r>
            <a:r>
              <a:rPr sz="2000" b="1" spc="-107" dirty="0">
                <a:latin typeface="Carlito"/>
                <a:cs typeface="Carlito"/>
              </a:rPr>
              <a:t> </a:t>
            </a:r>
            <a:r>
              <a:rPr sz="2000" b="1" spc="-7" dirty="0">
                <a:latin typeface="Carlito"/>
                <a:cs typeface="Carlito"/>
              </a:rPr>
              <a:t>GEL</a:t>
            </a:r>
            <a:endParaRPr sz="2000" dirty="0">
              <a:latin typeface="Carlito"/>
              <a:cs typeface="Carlito"/>
            </a:endParaRPr>
          </a:p>
          <a:p>
            <a:pPr marL="16933"/>
            <a:r>
              <a:rPr sz="2000" spc="-7" dirty="0">
                <a:latin typeface="Carlito"/>
                <a:cs typeface="Carlito"/>
              </a:rPr>
              <a:t>10.012</a:t>
            </a:r>
            <a:r>
              <a:rPr sz="2000" spc="-13" dirty="0">
                <a:latin typeface="Carlito"/>
                <a:cs typeface="Carlito"/>
              </a:rPr>
              <a:t> </a:t>
            </a:r>
            <a:r>
              <a:rPr sz="2000" spc="-7" dirty="0">
                <a:latin typeface="Carlito"/>
                <a:cs typeface="Carlito"/>
              </a:rPr>
              <a:t>unidades</a:t>
            </a:r>
            <a:endParaRPr sz="2000" dirty="0">
              <a:latin typeface="Carlito"/>
              <a:cs typeface="Carlito"/>
            </a:endParaRPr>
          </a:p>
          <a:p>
            <a:pPr marL="16933">
              <a:spcBef>
                <a:spcPts val="7"/>
              </a:spcBef>
            </a:pPr>
            <a:r>
              <a:rPr sz="1733" spc="-7" dirty="0">
                <a:latin typeface="Carlito"/>
                <a:cs typeface="Carlito"/>
              </a:rPr>
              <a:t>Escolas </a:t>
            </a:r>
            <a:r>
              <a:rPr sz="1733" dirty="0">
                <a:latin typeface="Carlito"/>
                <a:cs typeface="Carlito"/>
              </a:rPr>
              <a:t>e </a:t>
            </a:r>
            <a:r>
              <a:rPr sz="1733" spc="-7" dirty="0">
                <a:latin typeface="Carlito"/>
                <a:cs typeface="Carlito"/>
              </a:rPr>
              <a:t>Diretorias de</a:t>
            </a:r>
            <a:r>
              <a:rPr sz="1733" spc="-67" dirty="0">
                <a:latin typeface="Carlito"/>
                <a:cs typeface="Carlito"/>
              </a:rPr>
              <a:t> </a:t>
            </a:r>
            <a:r>
              <a:rPr sz="1733" spc="-7" dirty="0">
                <a:latin typeface="Carlito"/>
                <a:cs typeface="Carlito"/>
              </a:rPr>
              <a:t>Ensino</a:t>
            </a:r>
            <a:endParaRPr sz="1733" dirty="0">
              <a:latin typeface="Carlito"/>
              <a:cs typeface="Carlito"/>
            </a:endParaRPr>
          </a:p>
        </p:txBody>
      </p:sp>
      <p:sp>
        <p:nvSpPr>
          <p:cNvPr id="11" name="object 11"/>
          <p:cNvSpPr/>
          <p:nvPr/>
        </p:nvSpPr>
        <p:spPr>
          <a:xfrm>
            <a:off x="964131" y="5634022"/>
            <a:ext cx="826031" cy="826031"/>
          </a:xfrm>
          <a:prstGeom prst="rect">
            <a:avLst/>
          </a:prstGeom>
          <a:blipFill>
            <a:blip r:embed="rId5" cstate="print"/>
            <a:stretch>
              <a:fillRect/>
            </a:stretch>
          </a:blipFill>
        </p:spPr>
        <p:txBody>
          <a:bodyPr wrap="square" lIns="0" tIns="0" rIns="0" bIns="0" rtlCol="0"/>
          <a:lstStyle/>
          <a:p>
            <a:endParaRPr sz="2400" dirty="0"/>
          </a:p>
        </p:txBody>
      </p:sp>
      <p:sp>
        <p:nvSpPr>
          <p:cNvPr id="12" name="object 12"/>
          <p:cNvSpPr txBox="1"/>
          <p:nvPr/>
        </p:nvSpPr>
        <p:spPr>
          <a:xfrm>
            <a:off x="6800858" y="3419895"/>
            <a:ext cx="2241973" cy="873680"/>
          </a:xfrm>
          <a:prstGeom prst="rect">
            <a:avLst/>
          </a:prstGeom>
        </p:spPr>
        <p:txBody>
          <a:bodyPr vert="horz" wrap="square" lIns="0" tIns="16933" rIns="0" bIns="0" rtlCol="0">
            <a:spAutoFit/>
          </a:bodyPr>
          <a:lstStyle/>
          <a:p>
            <a:pPr marL="16933">
              <a:lnSpc>
                <a:spcPts val="2219"/>
              </a:lnSpc>
              <a:spcBef>
                <a:spcPts val="133"/>
              </a:spcBef>
            </a:pPr>
            <a:r>
              <a:rPr sz="1867" b="1" spc="-7" dirty="0">
                <a:latin typeface="Carlito"/>
                <a:cs typeface="Carlito"/>
              </a:rPr>
              <a:t>COPOS</a:t>
            </a:r>
            <a:r>
              <a:rPr sz="1867" b="1" spc="-93" dirty="0">
                <a:latin typeface="Carlito"/>
                <a:cs typeface="Carlito"/>
              </a:rPr>
              <a:t> </a:t>
            </a:r>
            <a:r>
              <a:rPr sz="1867" b="1" spc="-7" dirty="0">
                <a:latin typeface="Carlito"/>
                <a:cs typeface="Carlito"/>
              </a:rPr>
              <a:t>DESCARTÁVEIS</a:t>
            </a:r>
            <a:endParaRPr sz="1867" dirty="0">
              <a:latin typeface="Carlito"/>
              <a:cs typeface="Carlito"/>
            </a:endParaRPr>
          </a:p>
          <a:p>
            <a:pPr marL="16933">
              <a:lnSpc>
                <a:spcPts val="2380"/>
              </a:lnSpc>
            </a:pPr>
            <a:r>
              <a:rPr sz="2000" spc="-7" dirty="0">
                <a:latin typeface="Carlito"/>
                <a:cs typeface="Carlito"/>
              </a:rPr>
              <a:t>78 milhões</a:t>
            </a:r>
            <a:r>
              <a:rPr sz="2000" spc="-67" dirty="0">
                <a:latin typeface="Carlito"/>
                <a:cs typeface="Carlito"/>
              </a:rPr>
              <a:t> </a:t>
            </a:r>
            <a:r>
              <a:rPr sz="2000" spc="-7" dirty="0">
                <a:latin typeface="Carlito"/>
                <a:cs typeface="Carlito"/>
              </a:rPr>
              <a:t>unidades</a:t>
            </a:r>
            <a:endParaRPr sz="2000" dirty="0">
              <a:latin typeface="Carlito"/>
              <a:cs typeface="Carlito"/>
            </a:endParaRPr>
          </a:p>
          <a:p>
            <a:pPr marL="16933">
              <a:spcBef>
                <a:spcPts val="7"/>
              </a:spcBef>
            </a:pPr>
            <a:r>
              <a:rPr sz="1733" spc="-7" dirty="0">
                <a:latin typeface="Carlito"/>
                <a:cs typeface="Carlito"/>
              </a:rPr>
              <a:t>Alunos</a:t>
            </a:r>
            <a:endParaRPr sz="1733" dirty="0">
              <a:latin typeface="Carlito"/>
              <a:cs typeface="Carlito"/>
            </a:endParaRPr>
          </a:p>
        </p:txBody>
      </p:sp>
      <p:sp>
        <p:nvSpPr>
          <p:cNvPr id="13" name="object 13"/>
          <p:cNvSpPr txBox="1"/>
          <p:nvPr/>
        </p:nvSpPr>
        <p:spPr>
          <a:xfrm>
            <a:off x="6799994" y="2324620"/>
            <a:ext cx="2131060"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SABONETE</a:t>
            </a:r>
            <a:r>
              <a:rPr sz="2000" b="1" spc="-100" dirty="0">
                <a:latin typeface="Carlito"/>
                <a:cs typeface="Carlito"/>
              </a:rPr>
              <a:t> </a:t>
            </a:r>
            <a:r>
              <a:rPr sz="2000" b="1" spc="-7" dirty="0">
                <a:latin typeface="Carlito"/>
                <a:cs typeface="Carlito"/>
              </a:rPr>
              <a:t>LÍQUIDO</a:t>
            </a:r>
            <a:endParaRPr sz="2000" dirty="0">
              <a:latin typeface="Carlito"/>
              <a:cs typeface="Carlito"/>
            </a:endParaRPr>
          </a:p>
          <a:p>
            <a:pPr marL="16933"/>
            <a:r>
              <a:rPr sz="2000" spc="-7" dirty="0">
                <a:latin typeface="Carlito"/>
                <a:cs typeface="Carlito"/>
              </a:rPr>
              <a:t>220.950</a:t>
            </a:r>
            <a:r>
              <a:rPr sz="2000" spc="-20" dirty="0">
                <a:latin typeface="Carlito"/>
                <a:cs typeface="Carlito"/>
              </a:rPr>
              <a:t> </a:t>
            </a:r>
            <a:r>
              <a:rPr sz="2000" spc="-7" dirty="0">
                <a:latin typeface="Carlito"/>
                <a:cs typeface="Carlito"/>
              </a:rPr>
              <a:t>litros</a:t>
            </a:r>
            <a:endParaRPr sz="2000" dirty="0">
              <a:latin typeface="Carlito"/>
              <a:cs typeface="Carlito"/>
            </a:endParaRPr>
          </a:p>
          <a:p>
            <a:pPr marL="16933">
              <a:spcBef>
                <a:spcPts val="7"/>
              </a:spcBef>
            </a:pPr>
            <a:r>
              <a:rPr sz="1733" spc="-7" dirty="0">
                <a:latin typeface="Carlito"/>
                <a:cs typeface="Carlito"/>
              </a:rPr>
              <a:t>Escolas</a:t>
            </a:r>
            <a:endParaRPr sz="1733" dirty="0">
              <a:latin typeface="Carlito"/>
              <a:cs typeface="Carlito"/>
            </a:endParaRPr>
          </a:p>
        </p:txBody>
      </p:sp>
      <p:sp>
        <p:nvSpPr>
          <p:cNvPr id="14" name="object 14"/>
          <p:cNvSpPr/>
          <p:nvPr/>
        </p:nvSpPr>
        <p:spPr>
          <a:xfrm>
            <a:off x="5763488" y="2369395"/>
            <a:ext cx="790997" cy="790997"/>
          </a:xfrm>
          <a:prstGeom prst="rect">
            <a:avLst/>
          </a:prstGeom>
          <a:blipFill>
            <a:blip r:embed="rId6" cstate="print"/>
            <a:stretch>
              <a:fillRect/>
            </a:stretch>
          </a:blipFill>
        </p:spPr>
        <p:txBody>
          <a:bodyPr wrap="square" lIns="0" tIns="0" rIns="0" bIns="0" rtlCol="0"/>
          <a:lstStyle/>
          <a:p>
            <a:endParaRPr sz="2400" dirty="0"/>
          </a:p>
        </p:txBody>
      </p:sp>
      <p:sp>
        <p:nvSpPr>
          <p:cNvPr id="15" name="object 15"/>
          <p:cNvSpPr/>
          <p:nvPr/>
        </p:nvSpPr>
        <p:spPr>
          <a:xfrm>
            <a:off x="5876989" y="3589759"/>
            <a:ext cx="563999" cy="563999"/>
          </a:xfrm>
          <a:prstGeom prst="rect">
            <a:avLst/>
          </a:prstGeom>
          <a:blipFill>
            <a:blip r:embed="rId7" cstate="print"/>
            <a:stretch>
              <a:fillRect/>
            </a:stretch>
          </a:blipFill>
        </p:spPr>
        <p:txBody>
          <a:bodyPr wrap="square" lIns="0" tIns="0" rIns="0" bIns="0" rtlCol="0"/>
          <a:lstStyle/>
          <a:p>
            <a:endParaRPr sz="2400" dirty="0"/>
          </a:p>
        </p:txBody>
      </p:sp>
      <p:sp>
        <p:nvSpPr>
          <p:cNvPr id="16" name="object 16"/>
          <p:cNvSpPr/>
          <p:nvPr/>
        </p:nvSpPr>
        <p:spPr>
          <a:xfrm>
            <a:off x="5786655" y="4580691"/>
            <a:ext cx="731597" cy="731597"/>
          </a:xfrm>
          <a:prstGeom prst="rect">
            <a:avLst/>
          </a:prstGeom>
          <a:blipFill>
            <a:blip r:embed="rId8" cstate="print"/>
            <a:stretch>
              <a:fillRect/>
            </a:stretch>
          </a:blipFill>
        </p:spPr>
        <p:txBody>
          <a:bodyPr wrap="square" lIns="0" tIns="0" rIns="0" bIns="0" rtlCol="0"/>
          <a:lstStyle/>
          <a:p>
            <a:endParaRPr sz="2400" dirty="0"/>
          </a:p>
        </p:txBody>
      </p:sp>
      <p:sp>
        <p:nvSpPr>
          <p:cNvPr id="17" name="object 17"/>
          <p:cNvSpPr txBox="1"/>
          <p:nvPr/>
        </p:nvSpPr>
        <p:spPr>
          <a:xfrm>
            <a:off x="6800857" y="5504415"/>
            <a:ext cx="2599267" cy="899328"/>
          </a:xfrm>
          <a:prstGeom prst="rect">
            <a:avLst/>
          </a:prstGeom>
        </p:spPr>
        <p:txBody>
          <a:bodyPr vert="horz" wrap="square" lIns="0" tIns="16933" rIns="0" bIns="0" rtlCol="0">
            <a:spAutoFit/>
          </a:bodyPr>
          <a:lstStyle/>
          <a:p>
            <a:pPr marL="16933">
              <a:spcBef>
                <a:spcPts val="133"/>
              </a:spcBef>
            </a:pPr>
            <a:r>
              <a:rPr sz="2000" b="1" spc="-7" dirty="0">
                <a:latin typeface="Carlito"/>
                <a:cs typeface="Carlito"/>
              </a:rPr>
              <a:t>PAPEL</a:t>
            </a:r>
            <a:r>
              <a:rPr sz="2000" b="1" spc="-20" dirty="0">
                <a:latin typeface="Carlito"/>
                <a:cs typeface="Carlito"/>
              </a:rPr>
              <a:t> </a:t>
            </a:r>
            <a:r>
              <a:rPr sz="2000" b="1" spc="-7" dirty="0">
                <a:latin typeface="Carlito"/>
                <a:cs typeface="Carlito"/>
              </a:rPr>
              <a:t>TOALHA</a:t>
            </a:r>
            <a:endParaRPr sz="2000" dirty="0">
              <a:latin typeface="Carlito"/>
              <a:cs typeface="Carlito"/>
            </a:endParaRPr>
          </a:p>
          <a:p>
            <a:pPr marL="16933"/>
            <a:r>
              <a:rPr sz="2000" spc="-7" dirty="0">
                <a:latin typeface="Carlito"/>
                <a:cs typeface="Carlito"/>
              </a:rPr>
              <a:t>100 milhões de</a:t>
            </a:r>
            <a:r>
              <a:rPr sz="2000" spc="-107" dirty="0">
                <a:latin typeface="Carlito"/>
                <a:cs typeface="Carlito"/>
              </a:rPr>
              <a:t> </a:t>
            </a:r>
            <a:r>
              <a:rPr sz="2000" spc="-7" dirty="0">
                <a:latin typeface="Carlito"/>
                <a:cs typeface="Carlito"/>
              </a:rPr>
              <a:t>unidades</a:t>
            </a:r>
            <a:endParaRPr sz="2000" dirty="0">
              <a:latin typeface="Carlito"/>
              <a:cs typeface="Carlito"/>
            </a:endParaRPr>
          </a:p>
          <a:p>
            <a:pPr marL="16933">
              <a:spcBef>
                <a:spcPts val="7"/>
              </a:spcBef>
            </a:pPr>
            <a:r>
              <a:rPr sz="1733" spc="-7" dirty="0">
                <a:latin typeface="Carlito"/>
                <a:cs typeface="Carlito"/>
              </a:rPr>
              <a:t>Escolas</a:t>
            </a:r>
            <a:endParaRPr sz="1733" dirty="0">
              <a:latin typeface="Carlito"/>
              <a:cs typeface="Carlito"/>
            </a:endParaRPr>
          </a:p>
        </p:txBody>
      </p:sp>
      <p:sp>
        <p:nvSpPr>
          <p:cNvPr id="18" name="object 18"/>
          <p:cNvSpPr/>
          <p:nvPr/>
        </p:nvSpPr>
        <p:spPr>
          <a:xfrm>
            <a:off x="5824622" y="5599088"/>
            <a:ext cx="668764" cy="668797"/>
          </a:xfrm>
          <a:prstGeom prst="rect">
            <a:avLst/>
          </a:prstGeom>
          <a:blipFill>
            <a:blip r:embed="rId9" cstate="print"/>
            <a:stretch>
              <a:fillRect/>
            </a:stretch>
          </a:blipFill>
        </p:spPr>
        <p:txBody>
          <a:bodyPr wrap="square" lIns="0" tIns="0" rIns="0" bIns="0" rtlCol="0"/>
          <a:lstStyle/>
          <a:p>
            <a:endParaRPr sz="2400" dirty="0"/>
          </a:p>
        </p:txBody>
      </p:sp>
      <p:sp>
        <p:nvSpPr>
          <p:cNvPr id="19" name="object 19"/>
          <p:cNvSpPr txBox="1"/>
          <p:nvPr/>
        </p:nvSpPr>
        <p:spPr>
          <a:xfrm>
            <a:off x="865464" y="1469683"/>
            <a:ext cx="10005736" cy="644621"/>
          </a:xfrm>
          <a:prstGeom prst="rect">
            <a:avLst/>
          </a:prstGeom>
        </p:spPr>
        <p:txBody>
          <a:bodyPr vert="horz" wrap="square" lIns="0" tIns="54187" rIns="0" bIns="0" rtlCol="0">
            <a:spAutoFit/>
          </a:bodyPr>
          <a:lstStyle/>
          <a:p>
            <a:pPr marL="16933" marR="6773">
              <a:lnSpc>
                <a:spcPts val="2293"/>
              </a:lnSpc>
              <a:spcBef>
                <a:spcPts val="427"/>
              </a:spcBef>
            </a:pPr>
            <a:r>
              <a:rPr sz="2133" dirty="0">
                <a:latin typeface="Carlito"/>
                <a:cs typeface="Carlito"/>
              </a:rPr>
              <a:t>O </a:t>
            </a:r>
            <a:r>
              <a:rPr sz="2133" spc="-7" dirty="0">
                <a:latin typeface="Carlito"/>
                <a:cs typeface="Carlito"/>
              </a:rPr>
              <a:t>Estado de São Paulo está preparando </a:t>
            </a:r>
            <a:r>
              <a:rPr sz="2133" b="1" spc="-7" dirty="0">
                <a:latin typeface="Carlito"/>
                <a:cs typeface="Carlito"/>
              </a:rPr>
              <a:t>todas suas </a:t>
            </a:r>
            <a:r>
              <a:rPr lang="pt-BR" sz="2133" b="1" spc="-7" dirty="0">
                <a:latin typeface="Carlito"/>
                <a:cs typeface="Carlito"/>
              </a:rPr>
              <a:t>E</a:t>
            </a:r>
            <a:r>
              <a:rPr sz="2133" b="1" spc="-7" dirty="0">
                <a:latin typeface="Carlito"/>
                <a:cs typeface="Carlito"/>
              </a:rPr>
              <a:t>scolas </a:t>
            </a:r>
            <a:r>
              <a:rPr sz="2133" spc="-7" dirty="0">
                <a:latin typeface="Carlito"/>
                <a:cs typeface="Carlito"/>
              </a:rPr>
              <a:t>para receber estudantes </a:t>
            </a:r>
            <a:r>
              <a:rPr sz="2133" dirty="0">
                <a:latin typeface="Carlito"/>
                <a:cs typeface="Carlito"/>
              </a:rPr>
              <a:t>e  </a:t>
            </a:r>
            <a:r>
              <a:rPr sz="2133" spc="-7" dirty="0">
                <a:latin typeface="Carlito"/>
                <a:cs typeface="Carlito"/>
              </a:rPr>
              <a:t>servidores com</a:t>
            </a:r>
            <a:r>
              <a:rPr sz="2133" spc="-13" dirty="0">
                <a:latin typeface="Carlito"/>
                <a:cs typeface="Carlito"/>
              </a:rPr>
              <a:t> </a:t>
            </a:r>
            <a:r>
              <a:rPr sz="2133" spc="-7" dirty="0">
                <a:latin typeface="Carlito"/>
                <a:cs typeface="Carlito"/>
              </a:rPr>
              <a:t>segurança</a:t>
            </a:r>
            <a:endParaRPr sz="2133" dirty="0">
              <a:latin typeface="Carlito"/>
              <a:cs typeface="Carlito"/>
            </a:endParaRPr>
          </a:p>
        </p:txBody>
      </p:sp>
      <p:sp>
        <p:nvSpPr>
          <p:cNvPr id="20" name="object 20"/>
          <p:cNvSpPr txBox="1"/>
          <p:nvPr/>
        </p:nvSpPr>
        <p:spPr>
          <a:xfrm>
            <a:off x="11344905" y="6408979"/>
            <a:ext cx="264160" cy="141898"/>
          </a:xfrm>
          <a:prstGeom prst="rect">
            <a:avLst/>
          </a:prstGeom>
        </p:spPr>
        <p:txBody>
          <a:bodyPr vert="horz" wrap="square" lIns="0" tIns="0" rIns="0" bIns="0" rtlCol="0">
            <a:spAutoFit/>
          </a:bodyPr>
          <a:lstStyle/>
          <a:p>
            <a:pPr marL="50799">
              <a:lnSpc>
                <a:spcPts val="1147"/>
              </a:lnSpc>
            </a:pPr>
            <a:fld id="{81D60167-4931-47E6-BA6A-407CBD079E47}" type="slidenum">
              <a:rPr sz="1067" dirty="0">
                <a:solidFill>
                  <a:srgbClr val="4D4D4D"/>
                </a:solidFill>
                <a:latin typeface="Carlito"/>
                <a:cs typeface="Carlito"/>
              </a:rPr>
              <a:pPr marL="50799">
                <a:lnSpc>
                  <a:spcPts val="1147"/>
                </a:lnSpc>
              </a:pPr>
              <a:t>19</a:t>
            </a:fld>
            <a:endParaRPr sz="1067"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pt-br" dirty="0"/>
              <a:t>PAUTA</a:t>
            </a:r>
          </a:p>
        </p:txBody>
      </p:sp>
      <p:graphicFrame>
        <p:nvGraphicFramePr>
          <p:cNvPr id="5" name="Espaço Reservado para Conteúdo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87087514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05585"/>
            <a:ext cx="12192000" cy="152400"/>
          </a:xfrm>
          <a:custGeom>
            <a:avLst/>
            <a:gdLst/>
            <a:ahLst/>
            <a:cxnLst/>
            <a:rect l="l" t="t" r="r" b="b"/>
            <a:pathLst>
              <a:path w="9144000" h="114300">
                <a:moveTo>
                  <a:pt x="0" y="0"/>
                </a:moveTo>
                <a:lnTo>
                  <a:pt x="9143981" y="0"/>
                </a:lnTo>
                <a:lnTo>
                  <a:pt x="9143981" y="114299"/>
                </a:lnTo>
                <a:lnTo>
                  <a:pt x="0" y="114299"/>
                </a:lnTo>
                <a:lnTo>
                  <a:pt x="0" y="0"/>
                </a:lnTo>
                <a:close/>
              </a:path>
            </a:pathLst>
          </a:custGeom>
          <a:solidFill>
            <a:srgbClr val="007991"/>
          </a:solidFill>
        </p:spPr>
        <p:txBody>
          <a:bodyPr wrap="square" lIns="0" tIns="0" rIns="0" bIns="0" rtlCol="0"/>
          <a:lstStyle/>
          <a:p>
            <a:endParaRPr sz="2400" dirty="0"/>
          </a:p>
        </p:txBody>
      </p:sp>
      <p:sp>
        <p:nvSpPr>
          <p:cNvPr id="3" name="object 3"/>
          <p:cNvSpPr/>
          <p:nvPr/>
        </p:nvSpPr>
        <p:spPr>
          <a:xfrm>
            <a:off x="550333" y="209550"/>
            <a:ext cx="1329263" cy="876297"/>
          </a:xfrm>
          <a:prstGeom prst="rect">
            <a:avLst/>
          </a:prstGeom>
          <a:blipFill>
            <a:blip r:embed="rId2" cstate="print"/>
            <a:stretch>
              <a:fillRect/>
            </a:stretch>
          </a:blipFill>
        </p:spPr>
        <p:txBody>
          <a:bodyPr wrap="square" lIns="0" tIns="0" rIns="0" bIns="0" rtlCol="0"/>
          <a:lstStyle/>
          <a:p>
            <a:endParaRPr sz="2400" dirty="0"/>
          </a:p>
        </p:txBody>
      </p:sp>
      <p:sp>
        <p:nvSpPr>
          <p:cNvPr id="4" name="object 4"/>
          <p:cNvSpPr/>
          <p:nvPr/>
        </p:nvSpPr>
        <p:spPr>
          <a:xfrm>
            <a:off x="550333" y="1172632"/>
            <a:ext cx="1204380" cy="412745"/>
          </a:xfrm>
          <a:prstGeom prst="rect">
            <a:avLst/>
          </a:prstGeom>
          <a:blipFill>
            <a:blip r:embed="rId3" cstate="print"/>
            <a:stretch>
              <a:fillRect/>
            </a:stretch>
          </a:blipFill>
        </p:spPr>
        <p:txBody>
          <a:bodyPr wrap="square" lIns="0" tIns="0" rIns="0" bIns="0" rtlCol="0"/>
          <a:lstStyle/>
          <a:p>
            <a:endParaRPr sz="2400" dirty="0"/>
          </a:p>
        </p:txBody>
      </p:sp>
      <p:sp>
        <p:nvSpPr>
          <p:cNvPr id="6" name="object 6"/>
          <p:cNvSpPr txBox="1"/>
          <p:nvPr/>
        </p:nvSpPr>
        <p:spPr>
          <a:xfrm>
            <a:off x="11536460" y="6466485"/>
            <a:ext cx="120227" cy="222219"/>
          </a:xfrm>
          <a:prstGeom prst="rect">
            <a:avLst/>
          </a:prstGeom>
        </p:spPr>
        <p:txBody>
          <a:bodyPr vert="horz" wrap="square" lIns="0" tIns="16933" rIns="0" bIns="0" rtlCol="0">
            <a:spAutoFit/>
          </a:bodyPr>
          <a:lstStyle/>
          <a:p>
            <a:pPr marL="16933">
              <a:spcBef>
                <a:spcPts val="133"/>
              </a:spcBef>
            </a:pPr>
            <a:r>
              <a:rPr sz="1333" dirty="0">
                <a:solidFill>
                  <a:srgbClr val="4D4D4D"/>
                </a:solidFill>
                <a:latin typeface="Carlito"/>
                <a:cs typeface="Carlito"/>
              </a:rPr>
              <a:t>2</a:t>
            </a:r>
            <a:endParaRPr sz="1333" dirty="0">
              <a:latin typeface="Carlito"/>
              <a:cs typeface="Carlito"/>
            </a:endParaRPr>
          </a:p>
        </p:txBody>
      </p:sp>
      <p:sp>
        <p:nvSpPr>
          <p:cNvPr id="10" name="object 10"/>
          <p:cNvSpPr txBox="1"/>
          <p:nvPr/>
        </p:nvSpPr>
        <p:spPr>
          <a:xfrm>
            <a:off x="2133600" y="1444124"/>
            <a:ext cx="9753600" cy="6246561"/>
          </a:xfrm>
          <a:prstGeom prst="rect">
            <a:avLst/>
          </a:prstGeom>
        </p:spPr>
        <p:txBody>
          <a:bodyPr vert="horz" wrap="square" lIns="0" tIns="14393" rIns="0" bIns="0" rtlCol="0">
            <a:spAutoFit/>
          </a:bodyPr>
          <a:lstStyle/>
          <a:p>
            <a:pPr marL="16933" marR="6773" indent="208275">
              <a:lnSpc>
                <a:spcPct val="100699"/>
              </a:lnSpc>
              <a:spcBef>
                <a:spcPts val="113"/>
              </a:spcBef>
            </a:pPr>
            <a:r>
              <a:rPr lang="pt-BR" sz="2133" b="1" spc="-7" dirty="0">
                <a:latin typeface="Verdana"/>
                <a:cs typeface="Verdana"/>
              </a:rPr>
              <a:t>-&gt; 1º processo: “Escuta Ativa”;</a:t>
            </a:r>
          </a:p>
          <a:p>
            <a:pPr marL="16933" marR="6773" indent="208275">
              <a:lnSpc>
                <a:spcPct val="100699"/>
              </a:lnSpc>
              <a:spcBef>
                <a:spcPts val="113"/>
              </a:spcBef>
            </a:pPr>
            <a:endParaRPr lang="pt-BR" sz="2133" b="1" spc="-7" dirty="0">
              <a:latin typeface="Verdana"/>
              <a:cs typeface="Verdana"/>
            </a:endParaRPr>
          </a:p>
          <a:p>
            <a:pPr marL="16933" marR="6773" indent="208275">
              <a:lnSpc>
                <a:spcPct val="100699"/>
              </a:lnSpc>
              <a:spcBef>
                <a:spcPts val="113"/>
              </a:spcBef>
            </a:pPr>
            <a:r>
              <a:rPr lang="pt-BR" sz="2133" b="1" spc="-7" dirty="0">
                <a:latin typeface="Verdana"/>
                <a:cs typeface="Verdana"/>
              </a:rPr>
              <a:t>-&gt; Documento Orientador (normatização) para elaboração do Plano de Atividades Presenciais;</a:t>
            </a:r>
          </a:p>
          <a:p>
            <a:pPr marL="16933" marR="6773" indent="208275">
              <a:lnSpc>
                <a:spcPct val="100699"/>
              </a:lnSpc>
              <a:spcBef>
                <a:spcPts val="113"/>
              </a:spcBef>
            </a:pPr>
            <a:endParaRPr lang="pt-BR" sz="2133" b="1" spc="-7" dirty="0">
              <a:latin typeface="Verdana"/>
              <a:cs typeface="Verdana"/>
            </a:endParaRPr>
          </a:p>
          <a:p>
            <a:pPr marL="16933" marR="6773" indent="208275">
              <a:lnSpc>
                <a:spcPct val="100699"/>
              </a:lnSpc>
              <a:spcBef>
                <a:spcPts val="113"/>
              </a:spcBef>
            </a:pPr>
            <a:r>
              <a:rPr lang="pt-BR" sz="2133" b="1" spc="-7" dirty="0">
                <a:latin typeface="Verdana"/>
                <a:cs typeface="Verdana"/>
              </a:rPr>
              <a:t>-&gt; Retorno em 08/09 - opcional, observando a escuta ativa e todos os aspectos (profissionais do grupos de risco, quantidade de funcionários, necessidade apresentada pelo profissional, merenda, transporte escolar, cuidador, anuência dos Pais/Responsáveis;</a:t>
            </a:r>
          </a:p>
          <a:p>
            <a:pPr marL="16933" marR="6773" indent="208275">
              <a:lnSpc>
                <a:spcPct val="100699"/>
              </a:lnSpc>
              <a:spcBef>
                <a:spcPts val="113"/>
              </a:spcBef>
            </a:pPr>
            <a:endParaRPr lang="pt-BR" sz="2133" b="1" spc="-7" dirty="0">
              <a:latin typeface="Verdana"/>
              <a:cs typeface="Verdana"/>
            </a:endParaRPr>
          </a:p>
          <a:p>
            <a:pPr marL="16933" marR="6773" indent="208275">
              <a:lnSpc>
                <a:spcPct val="100699"/>
              </a:lnSpc>
              <a:spcBef>
                <a:spcPts val="113"/>
              </a:spcBef>
            </a:pPr>
            <a:r>
              <a:rPr lang="pt-BR" sz="2133" b="1" spc="-7" dirty="0">
                <a:latin typeface="Verdana"/>
                <a:cs typeface="Verdana"/>
              </a:rPr>
              <a:t>-&gt; Resolução - alteração do Calendário Escolar (recesso para professores e alunos de 24 a 28/08) e na primeira semana de setembro - Planejamento.</a:t>
            </a:r>
          </a:p>
          <a:p>
            <a:pPr marL="16933" marR="6773" indent="208275">
              <a:lnSpc>
                <a:spcPct val="100699"/>
              </a:lnSpc>
              <a:spcBef>
                <a:spcPts val="113"/>
              </a:spcBef>
            </a:pPr>
            <a:endParaRPr lang="pt-BR" sz="2400" spc="-7" dirty="0">
              <a:latin typeface="Verdana"/>
              <a:cs typeface="Verdana"/>
            </a:endParaRPr>
          </a:p>
          <a:p>
            <a:pPr marL="16933" marR="6773" indent="208275">
              <a:lnSpc>
                <a:spcPct val="100699"/>
              </a:lnSpc>
              <a:spcBef>
                <a:spcPts val="113"/>
              </a:spcBef>
            </a:pPr>
            <a:endParaRPr lang="pt-BR" sz="2400" spc="-7" dirty="0">
              <a:latin typeface="Verdana"/>
              <a:cs typeface="Verdana"/>
            </a:endParaRPr>
          </a:p>
          <a:p>
            <a:pPr marL="16933" marR="6773" indent="208275">
              <a:lnSpc>
                <a:spcPct val="100699"/>
              </a:lnSpc>
              <a:spcBef>
                <a:spcPts val="113"/>
              </a:spcBef>
            </a:pPr>
            <a:endParaRPr lang="pt-BR" sz="2400" spc="-7" dirty="0">
              <a:latin typeface="Verdana"/>
              <a:cs typeface="Verdana"/>
            </a:endParaRPr>
          </a:p>
          <a:p>
            <a:pPr marL="16933" marR="6773" indent="208275">
              <a:lnSpc>
                <a:spcPct val="100699"/>
              </a:lnSpc>
              <a:spcBef>
                <a:spcPts val="113"/>
              </a:spcBef>
            </a:pPr>
            <a:r>
              <a:rPr sz="2400" spc="-7" dirty="0">
                <a:latin typeface="Verdana"/>
                <a:cs typeface="Verdana"/>
              </a:rPr>
              <a:t>  </a:t>
            </a:r>
            <a:endParaRPr sz="2400" dirty="0">
              <a:latin typeface="Verdana"/>
              <a:cs typeface="Verdana"/>
            </a:endParaRPr>
          </a:p>
        </p:txBody>
      </p:sp>
      <p:pic>
        <p:nvPicPr>
          <p:cNvPr id="23" name="Imagem 22" descr="Uma imagem contendo desenho&#10;&#10;Descrição gerada automaticamente">
            <a:extLst>
              <a:ext uri="{FF2B5EF4-FFF2-40B4-BE49-F238E27FC236}">
                <a16:creationId xmlns:a16="http://schemas.microsoft.com/office/drawing/2014/main" id="{7486D68B-4DB1-4D54-B571-CD3226D71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14780"/>
            <a:ext cx="1231899" cy="1231899"/>
          </a:xfrm>
          <a:prstGeom prst="rect">
            <a:avLst/>
          </a:prstGeom>
        </p:spPr>
      </p:pic>
      <p:sp>
        <p:nvSpPr>
          <p:cNvPr id="7" name="Título 6">
            <a:extLst>
              <a:ext uri="{FF2B5EF4-FFF2-40B4-BE49-F238E27FC236}">
                <a16:creationId xmlns:a16="http://schemas.microsoft.com/office/drawing/2014/main" id="{7B9A80E8-0786-4B18-82CF-8E9A82F6FDCD}"/>
              </a:ext>
            </a:extLst>
          </p:cNvPr>
          <p:cNvSpPr>
            <a:spLocks noGrp="1"/>
          </p:cNvSpPr>
          <p:nvPr>
            <p:ph type="title"/>
          </p:nvPr>
        </p:nvSpPr>
        <p:spPr>
          <a:xfrm>
            <a:off x="2235200" y="373275"/>
            <a:ext cx="8515873" cy="738664"/>
          </a:xfrm>
        </p:spPr>
        <p:txBody>
          <a:bodyPr>
            <a:normAutofit fontScale="90000"/>
          </a:bodyPr>
          <a:lstStyle/>
          <a:p>
            <a:pPr algn="ctr"/>
            <a:r>
              <a:rPr lang="pt-BR" sz="2400" spc="-7" dirty="0">
                <a:solidFill>
                  <a:schemeClr val="tx1"/>
                </a:solidFill>
              </a:rPr>
              <a:t>Considerações Importantes:</a:t>
            </a:r>
            <a:br>
              <a:rPr lang="pt-BR" sz="2400" spc="-7" dirty="0">
                <a:solidFill>
                  <a:schemeClr val="tx1"/>
                </a:solidFill>
              </a:rPr>
            </a:br>
            <a:endParaRPr lang="pt-BR" sz="2400" dirty="0">
              <a:solidFill>
                <a:schemeClr val="tx1"/>
              </a:solidFill>
            </a:endParaRPr>
          </a:p>
        </p:txBody>
      </p:sp>
    </p:spTree>
    <p:extLst>
      <p:ext uri="{BB962C8B-B14F-4D97-AF65-F5344CB8AC3E}">
        <p14:creationId xmlns:p14="http://schemas.microsoft.com/office/powerpoint/2010/main" val="160598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90246-24FA-4449-B7B5-DCF58C9FB1E8}"/>
              </a:ext>
            </a:extLst>
          </p:cNvPr>
          <p:cNvSpPr>
            <a:spLocks noGrp="1"/>
          </p:cNvSpPr>
          <p:nvPr>
            <p:ph type="title"/>
          </p:nvPr>
        </p:nvSpPr>
        <p:spPr/>
        <p:txBody>
          <a:bodyPr/>
          <a:lstStyle/>
          <a:p>
            <a:r>
              <a:rPr lang="pt-BR" dirty="0"/>
              <a:t>DEBATE - INSCRITOS</a:t>
            </a:r>
          </a:p>
        </p:txBody>
      </p:sp>
      <p:sp>
        <p:nvSpPr>
          <p:cNvPr id="4" name="Espaço Reservado para Data 3">
            <a:extLst>
              <a:ext uri="{FF2B5EF4-FFF2-40B4-BE49-F238E27FC236}">
                <a16:creationId xmlns:a16="http://schemas.microsoft.com/office/drawing/2014/main" id="{E95807B4-0F62-4F39-B797-2F2424F30D62}"/>
              </a:ext>
            </a:extLst>
          </p:cNvPr>
          <p:cNvSpPr>
            <a:spLocks noGrp="1"/>
          </p:cNvSpPr>
          <p:nvPr>
            <p:ph type="dt" sz="half" idx="10"/>
          </p:nvPr>
        </p:nvSpPr>
        <p:spPr/>
        <p:txBody>
          <a:bodyPr/>
          <a:lstStyle/>
          <a:p>
            <a:pPr rtl="0"/>
            <a:fld id="{D48C737E-092E-4203-A347-8410086932C6}" type="datetime1">
              <a:rPr lang="pt-BR" smtClean="0"/>
              <a:t>22/08/2020</a:t>
            </a:fld>
            <a:endParaRPr lang="en-US"/>
          </a:p>
        </p:txBody>
      </p:sp>
      <p:sp>
        <p:nvSpPr>
          <p:cNvPr id="5" name="CaixaDeTexto 4">
            <a:extLst>
              <a:ext uri="{FF2B5EF4-FFF2-40B4-BE49-F238E27FC236}">
                <a16:creationId xmlns:a16="http://schemas.microsoft.com/office/drawing/2014/main" id="{72D3DEC2-6EF4-486F-B3F1-C547F99AB078}"/>
              </a:ext>
            </a:extLst>
          </p:cNvPr>
          <p:cNvSpPr txBox="1"/>
          <p:nvPr/>
        </p:nvSpPr>
        <p:spPr>
          <a:xfrm>
            <a:off x="1431235" y="3008243"/>
            <a:ext cx="9263269" cy="923330"/>
          </a:xfrm>
          <a:prstGeom prst="rect">
            <a:avLst/>
          </a:prstGeom>
          <a:noFill/>
        </p:spPr>
        <p:txBody>
          <a:bodyPr wrap="square" rtlCol="0">
            <a:spAutoFit/>
          </a:bodyPr>
          <a:lstStyle/>
          <a:p>
            <a:r>
              <a:rPr lang="pt-BR" dirty="0">
                <a:solidFill>
                  <a:srgbClr val="FF0000"/>
                </a:solidFill>
              </a:rPr>
              <a:t>BIT.LY/PLANORETOMADA2020</a:t>
            </a:r>
          </a:p>
          <a:p>
            <a:endParaRPr lang="pt-BR" dirty="0"/>
          </a:p>
          <a:p>
            <a:r>
              <a:rPr lang="pt-BR" dirty="0"/>
              <a:t>TEXTOS PARA ESTUDOS ANTES DA REUNIÃO</a:t>
            </a:r>
          </a:p>
        </p:txBody>
      </p:sp>
    </p:spTree>
    <p:extLst>
      <p:ext uri="{BB962C8B-B14F-4D97-AF65-F5344CB8AC3E}">
        <p14:creationId xmlns:p14="http://schemas.microsoft.com/office/powerpoint/2010/main" val="57362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1BA75-2438-4260-9DF5-3F45A14C4601}"/>
              </a:ext>
            </a:extLst>
          </p:cNvPr>
          <p:cNvSpPr>
            <a:spLocks noGrp="1"/>
          </p:cNvSpPr>
          <p:nvPr>
            <p:ph type="title"/>
          </p:nvPr>
        </p:nvSpPr>
        <p:spPr/>
        <p:txBody>
          <a:bodyPr/>
          <a:lstStyle/>
          <a:p>
            <a:r>
              <a:rPr lang="pt-BR" dirty="0"/>
              <a:t>OBRIGADO!</a:t>
            </a:r>
          </a:p>
        </p:txBody>
      </p:sp>
      <p:sp>
        <p:nvSpPr>
          <p:cNvPr id="3" name="Espaço Reservado para Conteúdo 2">
            <a:extLst>
              <a:ext uri="{FF2B5EF4-FFF2-40B4-BE49-F238E27FC236}">
                <a16:creationId xmlns:a16="http://schemas.microsoft.com/office/drawing/2014/main" id="{0583DE50-D7F4-4161-AFCD-40BF53883A52}"/>
              </a:ext>
            </a:extLst>
          </p:cNvPr>
          <p:cNvSpPr>
            <a:spLocks noGrp="1"/>
          </p:cNvSpPr>
          <p:nvPr>
            <p:ph idx="1"/>
          </p:nvPr>
        </p:nvSpPr>
        <p:spPr/>
        <p:txBody>
          <a:bodyPr/>
          <a:lstStyle/>
          <a:p>
            <a:r>
              <a:rPr lang="pt-BR" dirty="0"/>
              <a:t>CONSELHO MUNICIPAL DE EDUCAÇÃO DE SALTO </a:t>
            </a:r>
          </a:p>
        </p:txBody>
      </p:sp>
      <p:sp>
        <p:nvSpPr>
          <p:cNvPr id="4" name="Espaço Reservado para Data 3">
            <a:extLst>
              <a:ext uri="{FF2B5EF4-FFF2-40B4-BE49-F238E27FC236}">
                <a16:creationId xmlns:a16="http://schemas.microsoft.com/office/drawing/2014/main" id="{D6CD1FF3-F843-4C3F-9E45-F6E09C3201B3}"/>
              </a:ext>
            </a:extLst>
          </p:cNvPr>
          <p:cNvSpPr>
            <a:spLocks noGrp="1"/>
          </p:cNvSpPr>
          <p:nvPr>
            <p:ph type="dt" sz="half" idx="10"/>
          </p:nvPr>
        </p:nvSpPr>
        <p:spPr/>
        <p:txBody>
          <a:bodyPr/>
          <a:lstStyle/>
          <a:p>
            <a:pPr rtl="0"/>
            <a:fld id="{D48C737E-092E-4203-A347-8410086932C6}" type="datetime1">
              <a:rPr lang="pt-BR" smtClean="0"/>
              <a:t>22/08/2020</a:t>
            </a:fld>
            <a:endParaRPr lang="en-US"/>
          </a:p>
        </p:txBody>
      </p:sp>
      <p:pic>
        <p:nvPicPr>
          <p:cNvPr id="6" name="Imagem 5" descr="Uma imagem contendo desenho, luz&#10;&#10;Descrição gerada automaticamente">
            <a:extLst>
              <a:ext uri="{FF2B5EF4-FFF2-40B4-BE49-F238E27FC236}">
                <a16:creationId xmlns:a16="http://schemas.microsoft.com/office/drawing/2014/main" id="{8C847904-891D-4AB6-A1B0-E6D8060839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00977" y="2808208"/>
            <a:ext cx="2857500" cy="2857500"/>
          </a:xfrm>
          <a:prstGeom prst="rect">
            <a:avLst/>
          </a:prstGeom>
        </p:spPr>
      </p:pic>
      <p:sp>
        <p:nvSpPr>
          <p:cNvPr id="7" name="CaixaDeTexto 6">
            <a:extLst>
              <a:ext uri="{FF2B5EF4-FFF2-40B4-BE49-F238E27FC236}">
                <a16:creationId xmlns:a16="http://schemas.microsoft.com/office/drawing/2014/main" id="{766ADF24-D28F-4FF3-973C-F95C75856F99}"/>
              </a:ext>
            </a:extLst>
          </p:cNvPr>
          <p:cNvSpPr txBox="1"/>
          <p:nvPr/>
        </p:nvSpPr>
        <p:spPr>
          <a:xfrm>
            <a:off x="4200977" y="5665708"/>
            <a:ext cx="2857500" cy="369332"/>
          </a:xfrm>
          <a:prstGeom prst="rect">
            <a:avLst/>
          </a:prstGeom>
          <a:noFill/>
        </p:spPr>
        <p:txBody>
          <a:bodyPr wrap="square" rtlCol="0">
            <a:spAutoFit/>
          </a:bodyPr>
          <a:lstStyle/>
          <a:p>
            <a:r>
              <a:rPr lang="pt-BR" sz="900">
                <a:hlinkClick r:id="rId3" tooltip="http://felisjunior.blogspot.com/2015/08/obrigado.html"/>
              </a:rPr>
              <a:t>Esta Foto</a:t>
            </a:r>
            <a:r>
              <a:rPr lang="pt-BR" sz="900"/>
              <a:t> de Autor Desconhecido está licenciado em </a:t>
            </a:r>
            <a:r>
              <a:rPr lang="pt-BR" sz="900">
                <a:hlinkClick r:id="rId4" tooltip="https://creativecommons.org/licenses/by-nc-nd/3.0/"/>
              </a:rPr>
              <a:t>CC BY-NC-ND</a:t>
            </a:r>
            <a:endParaRPr lang="pt-BR" sz="900"/>
          </a:p>
        </p:txBody>
      </p:sp>
    </p:spTree>
    <p:extLst>
      <p:ext uri="{BB962C8B-B14F-4D97-AF65-F5344CB8AC3E}">
        <p14:creationId xmlns:p14="http://schemas.microsoft.com/office/powerpoint/2010/main" val="409950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pt-br" dirty="0"/>
              <a:t>PAUTA</a:t>
            </a:r>
          </a:p>
        </p:txBody>
      </p:sp>
      <p:graphicFrame>
        <p:nvGraphicFramePr>
          <p:cNvPr id="5" name="Espaço Reservado para Conteúdo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8724046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64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pt-br" dirty="0"/>
              <a:t>PAUTA</a:t>
            </a:r>
          </a:p>
        </p:txBody>
      </p:sp>
      <p:graphicFrame>
        <p:nvGraphicFramePr>
          <p:cNvPr id="5" name="Espaço Reservado para Conteúdo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56502694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26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3D9D0-3DA7-4C3D-8BE4-D9E79DEF9E11}"/>
              </a:ext>
            </a:extLst>
          </p:cNvPr>
          <p:cNvSpPr>
            <a:spLocks noGrp="1"/>
          </p:cNvSpPr>
          <p:nvPr>
            <p:ph type="title"/>
          </p:nvPr>
        </p:nvSpPr>
        <p:spPr/>
        <p:txBody>
          <a:bodyPr/>
          <a:lstStyle/>
          <a:p>
            <a:r>
              <a:rPr lang="pt-BR" dirty="0"/>
              <a:t>Palavra </a:t>
            </a:r>
          </a:p>
        </p:txBody>
      </p:sp>
      <p:sp>
        <p:nvSpPr>
          <p:cNvPr id="3" name="Espaço Reservado para Conteúdo 2">
            <a:extLst>
              <a:ext uri="{FF2B5EF4-FFF2-40B4-BE49-F238E27FC236}">
                <a16:creationId xmlns:a16="http://schemas.microsoft.com/office/drawing/2014/main" id="{ACB8AB9D-A51A-4B48-AEE3-BE3EA8557654}"/>
              </a:ext>
            </a:extLst>
          </p:cNvPr>
          <p:cNvSpPr>
            <a:spLocks noGrp="1"/>
          </p:cNvSpPr>
          <p:nvPr>
            <p:ph idx="1"/>
          </p:nvPr>
        </p:nvSpPr>
        <p:spPr/>
        <p:txBody>
          <a:bodyPr>
            <a:noAutofit/>
          </a:bodyPr>
          <a:lstStyle/>
          <a:p>
            <a:pPr algn="ctr"/>
            <a:r>
              <a:rPr lang="pt-BR" sz="2400" dirty="0"/>
              <a:t>“ SE TEMOS DE ESPERAR, QUE SEJA PARA COLHER AS SEMENTES BOAS QUE LANÇAMOS HOJE NO SOLO DA VIDA. SE FOR PARA SEMEAR, ENTÃO QUE SEJA PARA PRODUZIR MILHÕES DE SORRISOS, DE SOLIDARIEDADE E AMIZADE”</a:t>
            </a:r>
          </a:p>
          <a:p>
            <a:pPr algn="ctr"/>
            <a:endParaRPr lang="pt-BR" sz="2400" dirty="0"/>
          </a:p>
          <a:p>
            <a:pPr algn="ctr"/>
            <a:endParaRPr lang="pt-BR" sz="2400" dirty="0"/>
          </a:p>
          <a:p>
            <a:pPr algn="ctr"/>
            <a:r>
              <a:rPr lang="pt-BR" sz="2400" dirty="0"/>
              <a:t>CORA CORALINA</a:t>
            </a:r>
          </a:p>
        </p:txBody>
      </p:sp>
      <p:sp>
        <p:nvSpPr>
          <p:cNvPr id="4" name="Espaço Reservado para Data 3">
            <a:extLst>
              <a:ext uri="{FF2B5EF4-FFF2-40B4-BE49-F238E27FC236}">
                <a16:creationId xmlns:a16="http://schemas.microsoft.com/office/drawing/2014/main" id="{0F9277EE-30FE-4CB1-B7FB-747AFF69CABE}"/>
              </a:ext>
            </a:extLst>
          </p:cNvPr>
          <p:cNvSpPr>
            <a:spLocks noGrp="1"/>
          </p:cNvSpPr>
          <p:nvPr>
            <p:ph type="dt" sz="half" idx="10"/>
          </p:nvPr>
        </p:nvSpPr>
        <p:spPr/>
        <p:txBody>
          <a:bodyPr/>
          <a:lstStyle/>
          <a:p>
            <a:pPr rtl="0"/>
            <a:fld id="{D48C737E-092E-4203-A347-8410086932C6}" type="datetime1">
              <a:rPr lang="pt-BR" smtClean="0"/>
              <a:t>22/08/2020</a:t>
            </a:fld>
            <a:endParaRPr lang="en-US"/>
          </a:p>
        </p:txBody>
      </p:sp>
    </p:spTree>
    <p:extLst>
      <p:ext uri="{BB962C8B-B14F-4D97-AF65-F5344CB8AC3E}">
        <p14:creationId xmlns:p14="http://schemas.microsoft.com/office/powerpoint/2010/main" val="177367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FDE5513C-D885-4824-97D1-840C0E1BDC25}"/>
              </a:ext>
            </a:extLst>
          </p:cNvPr>
          <p:cNvSpPr>
            <a:spLocks noGrp="1"/>
          </p:cNvSpPr>
          <p:nvPr>
            <p:ph type="dt" sz="half" idx="10"/>
          </p:nvPr>
        </p:nvSpPr>
        <p:spPr/>
        <p:txBody>
          <a:bodyPr/>
          <a:lstStyle/>
          <a:p>
            <a:pPr rtl="0"/>
            <a:fld id="{D48C737E-092E-4203-A347-8410086932C6}" type="datetime1">
              <a:rPr lang="pt-BR" smtClean="0"/>
              <a:t>22/08/2020</a:t>
            </a:fld>
            <a:endParaRPr lang="en-US" dirty="0"/>
          </a:p>
        </p:txBody>
      </p:sp>
      <p:grpSp>
        <p:nvGrpSpPr>
          <p:cNvPr id="8" name="object 2">
            <a:extLst>
              <a:ext uri="{FF2B5EF4-FFF2-40B4-BE49-F238E27FC236}">
                <a16:creationId xmlns:a16="http://schemas.microsoft.com/office/drawing/2014/main" id="{C7924C94-CA8C-4639-96BB-53DDCE02A3EE}"/>
              </a:ext>
            </a:extLst>
          </p:cNvPr>
          <p:cNvGrpSpPr/>
          <p:nvPr/>
        </p:nvGrpSpPr>
        <p:grpSpPr>
          <a:xfrm>
            <a:off x="1272209" y="556591"/>
            <a:ext cx="9144000" cy="5143500"/>
            <a:chOff x="0" y="0"/>
            <a:chExt cx="9144000" cy="5143500"/>
          </a:xfrm>
        </p:grpSpPr>
        <p:sp>
          <p:nvSpPr>
            <p:cNvPr id="9" name="object 3">
              <a:extLst>
                <a:ext uri="{FF2B5EF4-FFF2-40B4-BE49-F238E27FC236}">
                  <a16:creationId xmlns:a16="http://schemas.microsoft.com/office/drawing/2014/main" id="{B234E77D-9C17-424A-8C0A-9B41DC90BCD0}"/>
                </a:ext>
              </a:extLst>
            </p:cNvPr>
            <p:cNvSpPr/>
            <p:nvPr/>
          </p:nvSpPr>
          <p:spPr>
            <a:xfrm>
              <a:off x="0" y="0"/>
              <a:ext cx="9143981" cy="5143489"/>
            </a:xfrm>
            <a:prstGeom prst="rect">
              <a:avLst/>
            </a:prstGeom>
            <a:blipFill>
              <a:blip r:embed="rId2" cstate="print"/>
              <a:stretch>
                <a:fillRect/>
              </a:stretch>
            </a:blipFill>
          </p:spPr>
          <p:txBody>
            <a:bodyPr wrap="square" lIns="0" tIns="0" rIns="0" bIns="0" rtlCol="0"/>
            <a:lstStyle/>
            <a:p>
              <a:endParaRPr dirty="0"/>
            </a:p>
          </p:txBody>
        </p:sp>
        <p:sp>
          <p:nvSpPr>
            <p:cNvPr id="10" name="object 4">
              <a:extLst>
                <a:ext uri="{FF2B5EF4-FFF2-40B4-BE49-F238E27FC236}">
                  <a16:creationId xmlns:a16="http://schemas.microsoft.com/office/drawing/2014/main" id="{4579DA2C-B49C-4460-8CF4-EA7D4863005B}"/>
                </a:ext>
              </a:extLst>
            </p:cNvPr>
            <p:cNvSpPr/>
            <p:nvPr/>
          </p:nvSpPr>
          <p:spPr>
            <a:xfrm>
              <a:off x="0" y="473751"/>
              <a:ext cx="4886960" cy="1036955"/>
            </a:xfrm>
            <a:custGeom>
              <a:avLst/>
              <a:gdLst/>
              <a:ahLst/>
              <a:cxnLst/>
              <a:rect l="l" t="t" r="r" b="b"/>
              <a:pathLst>
                <a:path w="4886960" h="1036955">
                  <a:moveTo>
                    <a:pt x="4380016" y="1036825"/>
                  </a:moveTo>
                  <a:lnTo>
                    <a:pt x="0" y="1036825"/>
                  </a:lnTo>
                  <a:lnTo>
                    <a:pt x="0" y="0"/>
                  </a:lnTo>
                  <a:lnTo>
                    <a:pt x="4380016" y="0"/>
                  </a:lnTo>
                  <a:lnTo>
                    <a:pt x="4405716" y="672"/>
                  </a:lnTo>
                  <a:lnTo>
                    <a:pt x="4457141" y="5542"/>
                  </a:lnTo>
                  <a:lnTo>
                    <a:pt x="4506466" y="15952"/>
                  </a:lnTo>
                  <a:lnTo>
                    <a:pt x="4553765" y="30559"/>
                  </a:lnTo>
                  <a:lnTo>
                    <a:pt x="4598915" y="49984"/>
                  </a:lnTo>
                  <a:lnTo>
                    <a:pt x="4642015" y="73657"/>
                  </a:lnTo>
                  <a:lnTo>
                    <a:pt x="4682315" y="100749"/>
                  </a:lnTo>
                  <a:lnTo>
                    <a:pt x="4719815" y="132037"/>
                  </a:lnTo>
                  <a:lnTo>
                    <a:pt x="4754590" y="166069"/>
                  </a:lnTo>
                  <a:lnTo>
                    <a:pt x="4785865" y="203572"/>
                  </a:lnTo>
                  <a:lnTo>
                    <a:pt x="4812965" y="244597"/>
                  </a:lnTo>
                  <a:lnTo>
                    <a:pt x="4836590" y="286969"/>
                  </a:lnTo>
                  <a:lnTo>
                    <a:pt x="4855340" y="332864"/>
                  </a:lnTo>
                  <a:lnTo>
                    <a:pt x="4870615" y="380106"/>
                  </a:lnTo>
                  <a:lnTo>
                    <a:pt x="4880365" y="429471"/>
                  </a:lnTo>
                  <a:lnTo>
                    <a:pt x="4885940" y="480856"/>
                  </a:lnTo>
                  <a:lnTo>
                    <a:pt x="4886615" y="506601"/>
                  </a:lnTo>
                  <a:lnTo>
                    <a:pt x="4886615" y="530223"/>
                  </a:lnTo>
                  <a:lnTo>
                    <a:pt x="4880365" y="607353"/>
                  </a:lnTo>
                  <a:lnTo>
                    <a:pt x="4870615" y="656718"/>
                  </a:lnTo>
                  <a:lnTo>
                    <a:pt x="4855340" y="703958"/>
                  </a:lnTo>
                  <a:lnTo>
                    <a:pt x="4836590" y="749128"/>
                  </a:lnTo>
                  <a:lnTo>
                    <a:pt x="4812965" y="792225"/>
                  </a:lnTo>
                  <a:lnTo>
                    <a:pt x="4785865" y="832528"/>
                  </a:lnTo>
                  <a:lnTo>
                    <a:pt x="4754590" y="870030"/>
                  </a:lnTo>
                  <a:lnTo>
                    <a:pt x="4719815" y="904788"/>
                  </a:lnTo>
                  <a:lnTo>
                    <a:pt x="4682315" y="936075"/>
                  </a:lnTo>
                  <a:lnTo>
                    <a:pt x="4642015" y="963165"/>
                  </a:lnTo>
                  <a:lnTo>
                    <a:pt x="4598915" y="986788"/>
                  </a:lnTo>
                  <a:lnTo>
                    <a:pt x="4553765" y="1005590"/>
                  </a:lnTo>
                  <a:lnTo>
                    <a:pt x="4506466" y="1020870"/>
                  </a:lnTo>
                  <a:lnTo>
                    <a:pt x="4457141" y="1030610"/>
                  </a:lnTo>
                  <a:lnTo>
                    <a:pt x="4405716" y="1036152"/>
                  </a:lnTo>
                  <a:lnTo>
                    <a:pt x="4380016" y="1036825"/>
                  </a:lnTo>
                  <a:close/>
                </a:path>
              </a:pathLst>
            </a:custGeom>
            <a:solidFill>
              <a:srgbClr val="15527E"/>
            </a:solidFill>
          </p:spPr>
          <p:txBody>
            <a:bodyPr wrap="square" lIns="0" tIns="0" rIns="0" bIns="0" rtlCol="0"/>
            <a:lstStyle/>
            <a:p>
              <a:endParaRPr dirty="0"/>
            </a:p>
          </p:txBody>
        </p:sp>
      </p:grpSp>
      <p:sp>
        <p:nvSpPr>
          <p:cNvPr id="11" name="CaixaDeTexto 10">
            <a:extLst>
              <a:ext uri="{FF2B5EF4-FFF2-40B4-BE49-F238E27FC236}">
                <a16:creationId xmlns:a16="http://schemas.microsoft.com/office/drawing/2014/main" id="{201C23C5-90D4-47AB-AF9A-346203700DFE}"/>
              </a:ext>
            </a:extLst>
          </p:cNvPr>
          <p:cNvSpPr txBox="1"/>
          <p:nvPr/>
        </p:nvSpPr>
        <p:spPr>
          <a:xfrm>
            <a:off x="1828800" y="1338470"/>
            <a:ext cx="3750365" cy="369332"/>
          </a:xfrm>
          <a:prstGeom prst="rect">
            <a:avLst/>
          </a:prstGeom>
          <a:noFill/>
        </p:spPr>
        <p:txBody>
          <a:bodyPr wrap="square" rtlCol="0">
            <a:spAutoFit/>
          </a:bodyPr>
          <a:lstStyle/>
          <a:p>
            <a:r>
              <a:rPr lang="pt-BR" dirty="0"/>
              <a:t>Plano de Retomada 2020</a:t>
            </a:r>
          </a:p>
        </p:txBody>
      </p:sp>
    </p:spTree>
    <p:extLst>
      <p:ext uri="{BB962C8B-B14F-4D97-AF65-F5344CB8AC3E}">
        <p14:creationId xmlns:p14="http://schemas.microsoft.com/office/powerpoint/2010/main" val="272226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22970"/>
            <a:ext cx="12192000" cy="5038513"/>
            <a:chOff x="0" y="1217227"/>
            <a:chExt cx="9144000" cy="3778885"/>
          </a:xfrm>
        </p:grpSpPr>
        <p:sp>
          <p:nvSpPr>
            <p:cNvPr id="3" name="object 3"/>
            <p:cNvSpPr/>
            <p:nvPr/>
          </p:nvSpPr>
          <p:spPr>
            <a:xfrm>
              <a:off x="5698159" y="2944151"/>
              <a:ext cx="3446145" cy="2051685"/>
            </a:xfrm>
            <a:custGeom>
              <a:avLst/>
              <a:gdLst/>
              <a:ahLst/>
              <a:cxnLst/>
              <a:rect l="l" t="t" r="r" b="b"/>
              <a:pathLst>
                <a:path w="3446144" h="2051685">
                  <a:moveTo>
                    <a:pt x="3445814" y="876"/>
                  </a:moveTo>
                  <a:lnTo>
                    <a:pt x="1060665" y="876"/>
                  </a:lnTo>
                  <a:lnTo>
                    <a:pt x="1025245" y="0"/>
                  </a:lnTo>
                  <a:lnTo>
                    <a:pt x="976985" y="1117"/>
                  </a:lnTo>
                  <a:lnTo>
                    <a:pt x="929297" y="4432"/>
                  </a:lnTo>
                  <a:lnTo>
                    <a:pt x="882230" y="9893"/>
                  </a:lnTo>
                  <a:lnTo>
                    <a:pt x="835837" y="17462"/>
                  </a:lnTo>
                  <a:lnTo>
                    <a:pt x="790168" y="27076"/>
                  </a:lnTo>
                  <a:lnTo>
                    <a:pt x="745274" y="38696"/>
                  </a:lnTo>
                  <a:lnTo>
                    <a:pt x="701192" y="52260"/>
                  </a:lnTo>
                  <a:lnTo>
                    <a:pt x="657987" y="67741"/>
                  </a:lnTo>
                  <a:lnTo>
                    <a:pt x="615696" y="85077"/>
                  </a:lnTo>
                  <a:lnTo>
                    <a:pt x="574370" y="104203"/>
                  </a:lnTo>
                  <a:lnTo>
                    <a:pt x="534060" y="125095"/>
                  </a:lnTo>
                  <a:lnTo>
                    <a:pt x="494830" y="147701"/>
                  </a:lnTo>
                  <a:lnTo>
                    <a:pt x="456704" y="171945"/>
                  </a:lnTo>
                  <a:lnTo>
                    <a:pt x="419747" y="197815"/>
                  </a:lnTo>
                  <a:lnTo>
                    <a:pt x="384009" y="225234"/>
                  </a:lnTo>
                  <a:lnTo>
                    <a:pt x="349529" y="254165"/>
                  </a:lnTo>
                  <a:lnTo>
                    <a:pt x="316357" y="284556"/>
                  </a:lnTo>
                  <a:lnTo>
                    <a:pt x="284556" y="316369"/>
                  </a:lnTo>
                  <a:lnTo>
                    <a:pt x="254165" y="349529"/>
                  </a:lnTo>
                  <a:lnTo>
                    <a:pt x="225234" y="384009"/>
                  </a:lnTo>
                  <a:lnTo>
                    <a:pt x="197815" y="419747"/>
                  </a:lnTo>
                  <a:lnTo>
                    <a:pt x="171945" y="456704"/>
                  </a:lnTo>
                  <a:lnTo>
                    <a:pt x="147688" y="494830"/>
                  </a:lnTo>
                  <a:lnTo>
                    <a:pt x="125095" y="534060"/>
                  </a:lnTo>
                  <a:lnTo>
                    <a:pt x="104203" y="574370"/>
                  </a:lnTo>
                  <a:lnTo>
                    <a:pt x="85077" y="615696"/>
                  </a:lnTo>
                  <a:lnTo>
                    <a:pt x="67741" y="657987"/>
                  </a:lnTo>
                  <a:lnTo>
                    <a:pt x="52260" y="701192"/>
                  </a:lnTo>
                  <a:lnTo>
                    <a:pt x="38696" y="745274"/>
                  </a:lnTo>
                  <a:lnTo>
                    <a:pt x="27076" y="790168"/>
                  </a:lnTo>
                  <a:lnTo>
                    <a:pt x="17462" y="835837"/>
                  </a:lnTo>
                  <a:lnTo>
                    <a:pt x="9893" y="882230"/>
                  </a:lnTo>
                  <a:lnTo>
                    <a:pt x="4432" y="929297"/>
                  </a:lnTo>
                  <a:lnTo>
                    <a:pt x="1117" y="976985"/>
                  </a:lnTo>
                  <a:lnTo>
                    <a:pt x="0" y="1025245"/>
                  </a:lnTo>
                  <a:lnTo>
                    <a:pt x="1117" y="1073505"/>
                  </a:lnTo>
                  <a:lnTo>
                    <a:pt x="4432" y="1121194"/>
                  </a:lnTo>
                  <a:lnTo>
                    <a:pt x="9893" y="1168260"/>
                  </a:lnTo>
                  <a:lnTo>
                    <a:pt x="17462" y="1214653"/>
                  </a:lnTo>
                  <a:lnTo>
                    <a:pt x="27076" y="1260322"/>
                  </a:lnTo>
                  <a:lnTo>
                    <a:pt x="38696" y="1305229"/>
                  </a:lnTo>
                  <a:lnTo>
                    <a:pt x="52260" y="1349298"/>
                  </a:lnTo>
                  <a:lnTo>
                    <a:pt x="67741" y="1392516"/>
                  </a:lnTo>
                  <a:lnTo>
                    <a:pt x="85077" y="1434795"/>
                  </a:lnTo>
                  <a:lnTo>
                    <a:pt x="104203" y="1476121"/>
                  </a:lnTo>
                  <a:lnTo>
                    <a:pt x="125095" y="1516430"/>
                  </a:lnTo>
                  <a:lnTo>
                    <a:pt x="147688" y="1555661"/>
                  </a:lnTo>
                  <a:lnTo>
                    <a:pt x="171945" y="1593786"/>
                  </a:lnTo>
                  <a:lnTo>
                    <a:pt x="197815" y="1630743"/>
                  </a:lnTo>
                  <a:lnTo>
                    <a:pt x="225234" y="1666481"/>
                  </a:lnTo>
                  <a:lnTo>
                    <a:pt x="254165" y="1700961"/>
                  </a:lnTo>
                  <a:lnTo>
                    <a:pt x="284556" y="1734134"/>
                  </a:lnTo>
                  <a:lnTo>
                    <a:pt x="316357" y="1765935"/>
                  </a:lnTo>
                  <a:lnTo>
                    <a:pt x="349529" y="1796326"/>
                  </a:lnTo>
                  <a:lnTo>
                    <a:pt x="384009" y="1825256"/>
                  </a:lnTo>
                  <a:lnTo>
                    <a:pt x="419747" y="1852676"/>
                  </a:lnTo>
                  <a:lnTo>
                    <a:pt x="456704" y="1878545"/>
                  </a:lnTo>
                  <a:lnTo>
                    <a:pt x="494830" y="1902802"/>
                  </a:lnTo>
                  <a:lnTo>
                    <a:pt x="534060" y="1925396"/>
                  </a:lnTo>
                  <a:lnTo>
                    <a:pt x="574370" y="1946287"/>
                  </a:lnTo>
                  <a:lnTo>
                    <a:pt x="615696" y="1965426"/>
                  </a:lnTo>
                  <a:lnTo>
                    <a:pt x="657987" y="1982749"/>
                  </a:lnTo>
                  <a:lnTo>
                    <a:pt x="701192" y="1998230"/>
                  </a:lnTo>
                  <a:lnTo>
                    <a:pt x="745274" y="2011794"/>
                  </a:lnTo>
                  <a:lnTo>
                    <a:pt x="790168" y="2023414"/>
                  </a:lnTo>
                  <a:lnTo>
                    <a:pt x="835837" y="2033028"/>
                  </a:lnTo>
                  <a:lnTo>
                    <a:pt x="882230" y="2040597"/>
                  </a:lnTo>
                  <a:lnTo>
                    <a:pt x="929297" y="2046058"/>
                  </a:lnTo>
                  <a:lnTo>
                    <a:pt x="976985" y="2049373"/>
                  </a:lnTo>
                  <a:lnTo>
                    <a:pt x="988301" y="2049640"/>
                  </a:lnTo>
                  <a:lnTo>
                    <a:pt x="988301" y="2051367"/>
                  </a:lnTo>
                  <a:lnTo>
                    <a:pt x="3445814" y="2051367"/>
                  </a:lnTo>
                  <a:lnTo>
                    <a:pt x="3445814" y="876"/>
                  </a:lnTo>
                  <a:close/>
                </a:path>
              </a:pathLst>
            </a:custGeom>
            <a:solidFill>
              <a:srgbClr val="15527E"/>
            </a:solidFill>
          </p:spPr>
          <p:txBody>
            <a:bodyPr wrap="square" lIns="0" tIns="0" rIns="0" bIns="0" rtlCol="0"/>
            <a:lstStyle/>
            <a:p>
              <a:endParaRPr sz="2400" dirty="0"/>
            </a:p>
          </p:txBody>
        </p:sp>
        <p:sp>
          <p:nvSpPr>
            <p:cNvPr id="4" name="object 4"/>
            <p:cNvSpPr/>
            <p:nvPr/>
          </p:nvSpPr>
          <p:spPr>
            <a:xfrm>
              <a:off x="2805444" y="1255327"/>
              <a:ext cx="3533140" cy="3533140"/>
            </a:xfrm>
            <a:custGeom>
              <a:avLst/>
              <a:gdLst/>
              <a:ahLst/>
              <a:cxnLst/>
              <a:rect l="l" t="t" r="r" b="b"/>
              <a:pathLst>
                <a:path w="3533139" h="3533140">
                  <a:moveTo>
                    <a:pt x="1766546" y="3533087"/>
                  </a:moveTo>
                  <a:lnTo>
                    <a:pt x="1717920" y="3532431"/>
                  </a:lnTo>
                  <a:lnTo>
                    <a:pt x="1669619" y="3530474"/>
                  </a:lnTo>
                  <a:lnTo>
                    <a:pt x="1621660" y="3527232"/>
                  </a:lnTo>
                  <a:lnTo>
                    <a:pt x="1574059" y="3522722"/>
                  </a:lnTo>
                  <a:lnTo>
                    <a:pt x="1526834" y="3516961"/>
                  </a:lnTo>
                  <a:lnTo>
                    <a:pt x="1480000" y="3509967"/>
                  </a:lnTo>
                  <a:lnTo>
                    <a:pt x="1433576" y="3501755"/>
                  </a:lnTo>
                  <a:lnTo>
                    <a:pt x="1387577" y="3492343"/>
                  </a:lnTo>
                  <a:lnTo>
                    <a:pt x="1342021" y="3481748"/>
                  </a:lnTo>
                  <a:lnTo>
                    <a:pt x="1296924" y="3469986"/>
                  </a:lnTo>
                  <a:lnTo>
                    <a:pt x="1252304" y="3457074"/>
                  </a:lnTo>
                  <a:lnTo>
                    <a:pt x="1208176" y="3443029"/>
                  </a:lnTo>
                  <a:lnTo>
                    <a:pt x="1164559" y="3427868"/>
                  </a:lnTo>
                  <a:lnTo>
                    <a:pt x="1121468" y="3411608"/>
                  </a:lnTo>
                  <a:lnTo>
                    <a:pt x="1078922" y="3394265"/>
                  </a:lnTo>
                  <a:lnTo>
                    <a:pt x="1036935" y="3375857"/>
                  </a:lnTo>
                  <a:lnTo>
                    <a:pt x="995526" y="3356400"/>
                  </a:lnTo>
                  <a:lnTo>
                    <a:pt x="954711" y="3335911"/>
                  </a:lnTo>
                  <a:lnTo>
                    <a:pt x="914507" y="3314407"/>
                  </a:lnTo>
                  <a:lnTo>
                    <a:pt x="874931" y="3291905"/>
                  </a:lnTo>
                  <a:lnTo>
                    <a:pt x="836000" y="3268421"/>
                  </a:lnTo>
                  <a:lnTo>
                    <a:pt x="797730" y="3243973"/>
                  </a:lnTo>
                  <a:lnTo>
                    <a:pt x="760138" y="3218577"/>
                  </a:lnTo>
                  <a:lnTo>
                    <a:pt x="723242" y="3192250"/>
                  </a:lnTo>
                  <a:lnTo>
                    <a:pt x="687057" y="3165009"/>
                  </a:lnTo>
                  <a:lnTo>
                    <a:pt x="651602" y="3136871"/>
                  </a:lnTo>
                  <a:lnTo>
                    <a:pt x="616892" y="3107852"/>
                  </a:lnTo>
                  <a:lnTo>
                    <a:pt x="582944" y="3077970"/>
                  </a:lnTo>
                  <a:lnTo>
                    <a:pt x="549776" y="3047241"/>
                  </a:lnTo>
                  <a:lnTo>
                    <a:pt x="517405" y="3015682"/>
                  </a:lnTo>
                  <a:lnTo>
                    <a:pt x="485846" y="2983310"/>
                  </a:lnTo>
                  <a:lnTo>
                    <a:pt x="455117" y="2950143"/>
                  </a:lnTo>
                  <a:lnTo>
                    <a:pt x="425235" y="2916195"/>
                  </a:lnTo>
                  <a:lnTo>
                    <a:pt x="396216" y="2881485"/>
                  </a:lnTo>
                  <a:lnTo>
                    <a:pt x="368078" y="2846030"/>
                  </a:lnTo>
                  <a:lnTo>
                    <a:pt x="340837" y="2809845"/>
                  </a:lnTo>
                  <a:lnTo>
                    <a:pt x="314510" y="2772949"/>
                  </a:lnTo>
                  <a:lnTo>
                    <a:pt x="289114" y="2735357"/>
                  </a:lnTo>
                  <a:lnTo>
                    <a:pt x="264666" y="2697087"/>
                  </a:lnTo>
                  <a:lnTo>
                    <a:pt x="241182" y="2658156"/>
                  </a:lnTo>
                  <a:lnTo>
                    <a:pt x="218680" y="2618580"/>
                  </a:lnTo>
                  <a:lnTo>
                    <a:pt x="197176" y="2578376"/>
                  </a:lnTo>
                  <a:lnTo>
                    <a:pt x="176687" y="2537561"/>
                  </a:lnTo>
                  <a:lnTo>
                    <a:pt x="157230" y="2496152"/>
                  </a:lnTo>
                  <a:lnTo>
                    <a:pt x="138822" y="2454165"/>
                  </a:lnTo>
                  <a:lnTo>
                    <a:pt x="121479" y="2411619"/>
                  </a:lnTo>
                  <a:lnTo>
                    <a:pt x="105219" y="2368528"/>
                  </a:lnTo>
                  <a:lnTo>
                    <a:pt x="90058" y="2324911"/>
                  </a:lnTo>
                  <a:lnTo>
                    <a:pt x="76013" y="2280783"/>
                  </a:lnTo>
                  <a:lnTo>
                    <a:pt x="63101" y="2236163"/>
                  </a:lnTo>
                  <a:lnTo>
                    <a:pt x="51339" y="2191066"/>
                  </a:lnTo>
                  <a:lnTo>
                    <a:pt x="40744" y="2145510"/>
                  </a:lnTo>
                  <a:lnTo>
                    <a:pt x="31332" y="2099511"/>
                  </a:lnTo>
                  <a:lnTo>
                    <a:pt x="23120" y="2053087"/>
                  </a:lnTo>
                  <a:lnTo>
                    <a:pt x="16126" y="2006253"/>
                  </a:lnTo>
                  <a:lnTo>
                    <a:pt x="10365" y="1959028"/>
                  </a:lnTo>
                  <a:lnTo>
                    <a:pt x="5855" y="1911427"/>
                  </a:lnTo>
                  <a:lnTo>
                    <a:pt x="2613" y="1863468"/>
                  </a:lnTo>
                  <a:lnTo>
                    <a:pt x="656" y="1815167"/>
                  </a:lnTo>
                  <a:lnTo>
                    <a:pt x="0" y="1766541"/>
                  </a:lnTo>
                  <a:lnTo>
                    <a:pt x="656" y="1717916"/>
                  </a:lnTo>
                  <a:lnTo>
                    <a:pt x="2613" y="1669616"/>
                  </a:lnTo>
                  <a:lnTo>
                    <a:pt x="5855" y="1621658"/>
                  </a:lnTo>
                  <a:lnTo>
                    <a:pt x="10365" y="1574057"/>
                  </a:lnTo>
                  <a:lnTo>
                    <a:pt x="16126" y="1526832"/>
                  </a:lnTo>
                  <a:lnTo>
                    <a:pt x="23120" y="1480000"/>
                  </a:lnTo>
                  <a:lnTo>
                    <a:pt x="31332" y="1433576"/>
                  </a:lnTo>
                  <a:lnTo>
                    <a:pt x="40744" y="1387577"/>
                  </a:lnTo>
                  <a:lnTo>
                    <a:pt x="51339" y="1342022"/>
                  </a:lnTo>
                  <a:lnTo>
                    <a:pt x="63101" y="1296925"/>
                  </a:lnTo>
                  <a:lnTo>
                    <a:pt x="76013" y="1252305"/>
                  </a:lnTo>
                  <a:lnTo>
                    <a:pt x="90058" y="1208179"/>
                  </a:lnTo>
                  <a:lnTo>
                    <a:pt x="105219" y="1164562"/>
                  </a:lnTo>
                  <a:lnTo>
                    <a:pt x="121479" y="1121471"/>
                  </a:lnTo>
                  <a:lnTo>
                    <a:pt x="138822" y="1078925"/>
                  </a:lnTo>
                  <a:lnTo>
                    <a:pt x="157230" y="1036939"/>
                  </a:lnTo>
                  <a:lnTo>
                    <a:pt x="176687" y="995530"/>
                  </a:lnTo>
                  <a:lnTo>
                    <a:pt x="197176" y="954715"/>
                  </a:lnTo>
                  <a:lnTo>
                    <a:pt x="218680" y="914511"/>
                  </a:lnTo>
                  <a:lnTo>
                    <a:pt x="241182" y="874935"/>
                  </a:lnTo>
                  <a:lnTo>
                    <a:pt x="264666" y="836004"/>
                  </a:lnTo>
                  <a:lnTo>
                    <a:pt x="289114" y="797734"/>
                  </a:lnTo>
                  <a:lnTo>
                    <a:pt x="314510" y="760142"/>
                  </a:lnTo>
                  <a:lnTo>
                    <a:pt x="340837" y="723246"/>
                  </a:lnTo>
                  <a:lnTo>
                    <a:pt x="368078" y="687062"/>
                  </a:lnTo>
                  <a:lnTo>
                    <a:pt x="396216" y="651606"/>
                  </a:lnTo>
                  <a:lnTo>
                    <a:pt x="425235" y="616896"/>
                  </a:lnTo>
                  <a:lnTo>
                    <a:pt x="455117" y="582949"/>
                  </a:lnTo>
                  <a:lnTo>
                    <a:pt x="485846" y="549781"/>
                  </a:lnTo>
                  <a:lnTo>
                    <a:pt x="517405" y="517409"/>
                  </a:lnTo>
                  <a:lnTo>
                    <a:pt x="549776" y="485850"/>
                  </a:lnTo>
                  <a:lnTo>
                    <a:pt x="582944" y="455121"/>
                  </a:lnTo>
                  <a:lnTo>
                    <a:pt x="616892" y="425239"/>
                  </a:lnTo>
                  <a:lnTo>
                    <a:pt x="651602" y="396220"/>
                  </a:lnTo>
                  <a:lnTo>
                    <a:pt x="687057" y="368082"/>
                  </a:lnTo>
                  <a:lnTo>
                    <a:pt x="723242" y="340841"/>
                  </a:lnTo>
                  <a:lnTo>
                    <a:pt x="760138" y="314513"/>
                  </a:lnTo>
                  <a:lnTo>
                    <a:pt x="797730" y="289117"/>
                  </a:lnTo>
                  <a:lnTo>
                    <a:pt x="836000" y="264669"/>
                  </a:lnTo>
                  <a:lnTo>
                    <a:pt x="874931" y="241185"/>
                  </a:lnTo>
                  <a:lnTo>
                    <a:pt x="914507" y="218682"/>
                  </a:lnTo>
                  <a:lnTo>
                    <a:pt x="954711" y="197178"/>
                  </a:lnTo>
                  <a:lnTo>
                    <a:pt x="995526" y="176689"/>
                  </a:lnTo>
                  <a:lnTo>
                    <a:pt x="1036935" y="157232"/>
                  </a:lnTo>
                  <a:lnTo>
                    <a:pt x="1078922" y="138824"/>
                  </a:lnTo>
                  <a:lnTo>
                    <a:pt x="1121468" y="121481"/>
                  </a:lnTo>
                  <a:lnTo>
                    <a:pt x="1164559" y="105220"/>
                  </a:lnTo>
                  <a:lnTo>
                    <a:pt x="1208176" y="90059"/>
                  </a:lnTo>
                  <a:lnTo>
                    <a:pt x="1252304" y="76014"/>
                  </a:lnTo>
                  <a:lnTo>
                    <a:pt x="1296924" y="63102"/>
                  </a:lnTo>
                  <a:lnTo>
                    <a:pt x="1342021" y="51340"/>
                  </a:lnTo>
                  <a:lnTo>
                    <a:pt x="1387577" y="40745"/>
                  </a:lnTo>
                  <a:lnTo>
                    <a:pt x="1433576" y="31332"/>
                  </a:lnTo>
                  <a:lnTo>
                    <a:pt x="1480000" y="23121"/>
                  </a:lnTo>
                  <a:lnTo>
                    <a:pt x="1526834" y="16126"/>
                  </a:lnTo>
                  <a:lnTo>
                    <a:pt x="1574059" y="10365"/>
                  </a:lnTo>
                  <a:lnTo>
                    <a:pt x="1621660" y="5856"/>
                  </a:lnTo>
                  <a:lnTo>
                    <a:pt x="1669619" y="2613"/>
                  </a:lnTo>
                  <a:lnTo>
                    <a:pt x="1717920" y="656"/>
                  </a:lnTo>
                  <a:lnTo>
                    <a:pt x="1766546" y="0"/>
                  </a:lnTo>
                  <a:lnTo>
                    <a:pt x="1816667" y="710"/>
                  </a:lnTo>
                  <a:lnTo>
                    <a:pt x="1866614" y="2833"/>
                  </a:lnTo>
                  <a:lnTo>
                    <a:pt x="1916360" y="6359"/>
                  </a:lnTo>
                  <a:lnTo>
                    <a:pt x="1965878" y="11275"/>
                  </a:lnTo>
                  <a:lnTo>
                    <a:pt x="2015142" y="17571"/>
                  </a:lnTo>
                  <a:lnTo>
                    <a:pt x="2064123" y="25236"/>
                  </a:lnTo>
                  <a:lnTo>
                    <a:pt x="2112795" y="34257"/>
                  </a:lnTo>
                  <a:lnTo>
                    <a:pt x="2161131" y="44625"/>
                  </a:lnTo>
                  <a:lnTo>
                    <a:pt x="2209104" y="56327"/>
                  </a:lnTo>
                  <a:lnTo>
                    <a:pt x="2256687" y="69353"/>
                  </a:lnTo>
                  <a:lnTo>
                    <a:pt x="2303853" y="83692"/>
                  </a:lnTo>
                  <a:lnTo>
                    <a:pt x="2350575" y="99332"/>
                  </a:lnTo>
                  <a:lnTo>
                    <a:pt x="2396826" y="116262"/>
                  </a:lnTo>
                  <a:lnTo>
                    <a:pt x="2442579" y="134471"/>
                  </a:lnTo>
                  <a:lnTo>
                    <a:pt x="2487807" y="153947"/>
                  </a:lnTo>
                  <a:lnTo>
                    <a:pt x="2532482" y="174680"/>
                  </a:lnTo>
                  <a:lnTo>
                    <a:pt x="2576579" y="196659"/>
                  </a:lnTo>
                  <a:lnTo>
                    <a:pt x="2620069" y="219871"/>
                  </a:lnTo>
                  <a:lnTo>
                    <a:pt x="2662926" y="244307"/>
                  </a:lnTo>
                  <a:lnTo>
                    <a:pt x="2705124" y="269954"/>
                  </a:lnTo>
                  <a:lnTo>
                    <a:pt x="2746633" y="296802"/>
                  </a:lnTo>
                  <a:lnTo>
                    <a:pt x="2787429" y="324839"/>
                  </a:lnTo>
                  <a:lnTo>
                    <a:pt x="2827484" y="354054"/>
                  </a:lnTo>
                  <a:lnTo>
                    <a:pt x="2866770" y="384436"/>
                  </a:lnTo>
                  <a:lnTo>
                    <a:pt x="2905261" y="415974"/>
                  </a:lnTo>
                  <a:lnTo>
                    <a:pt x="2942930" y="448657"/>
                  </a:lnTo>
                  <a:lnTo>
                    <a:pt x="2979750" y="482473"/>
                  </a:lnTo>
                  <a:lnTo>
                    <a:pt x="3015694" y="517411"/>
                  </a:lnTo>
                  <a:lnTo>
                    <a:pt x="3050630" y="553354"/>
                  </a:lnTo>
                  <a:lnTo>
                    <a:pt x="3084444" y="590173"/>
                  </a:lnTo>
                  <a:lnTo>
                    <a:pt x="3117125" y="627841"/>
                  </a:lnTo>
                  <a:lnTo>
                    <a:pt x="3148662" y="666332"/>
                  </a:lnTo>
                  <a:lnTo>
                    <a:pt x="3179043" y="705618"/>
                  </a:lnTo>
                  <a:lnTo>
                    <a:pt x="3208257" y="745673"/>
                  </a:lnTo>
                  <a:lnTo>
                    <a:pt x="3236293" y="786469"/>
                  </a:lnTo>
                  <a:lnTo>
                    <a:pt x="3263140" y="827979"/>
                  </a:lnTo>
                  <a:lnTo>
                    <a:pt x="3288787" y="870176"/>
                  </a:lnTo>
                  <a:lnTo>
                    <a:pt x="3313222" y="913033"/>
                  </a:lnTo>
                  <a:lnTo>
                    <a:pt x="3336434" y="956523"/>
                  </a:lnTo>
                  <a:lnTo>
                    <a:pt x="3358412" y="1000620"/>
                  </a:lnTo>
                  <a:lnTo>
                    <a:pt x="3379145" y="1045296"/>
                  </a:lnTo>
                  <a:lnTo>
                    <a:pt x="3398621" y="1090523"/>
                  </a:lnTo>
                  <a:lnTo>
                    <a:pt x="3416830" y="1136276"/>
                  </a:lnTo>
                  <a:lnTo>
                    <a:pt x="3433759" y="1182527"/>
                  </a:lnTo>
                  <a:lnTo>
                    <a:pt x="3449399" y="1229248"/>
                  </a:lnTo>
                  <a:lnTo>
                    <a:pt x="3463738" y="1276414"/>
                  </a:lnTo>
                  <a:lnTo>
                    <a:pt x="3476764" y="1323997"/>
                  </a:lnTo>
                  <a:lnTo>
                    <a:pt x="3488467" y="1371969"/>
                  </a:lnTo>
                  <a:lnTo>
                    <a:pt x="3498834" y="1420304"/>
                  </a:lnTo>
                  <a:lnTo>
                    <a:pt x="3507856" y="1468975"/>
                  </a:lnTo>
                  <a:lnTo>
                    <a:pt x="3515521" y="1517955"/>
                  </a:lnTo>
                  <a:lnTo>
                    <a:pt x="3521817" y="1567217"/>
                  </a:lnTo>
                  <a:lnTo>
                    <a:pt x="3526733" y="1616733"/>
                  </a:lnTo>
                  <a:lnTo>
                    <a:pt x="3530259" y="1666478"/>
                  </a:lnTo>
                  <a:lnTo>
                    <a:pt x="3532382" y="1716422"/>
                  </a:lnTo>
                  <a:lnTo>
                    <a:pt x="3533092" y="1766541"/>
                  </a:lnTo>
                  <a:lnTo>
                    <a:pt x="3532436" y="1815167"/>
                  </a:lnTo>
                  <a:lnTo>
                    <a:pt x="3530479" y="1863468"/>
                  </a:lnTo>
                  <a:lnTo>
                    <a:pt x="3527237" y="1911427"/>
                  </a:lnTo>
                  <a:lnTo>
                    <a:pt x="3522727" y="1959028"/>
                  </a:lnTo>
                  <a:lnTo>
                    <a:pt x="3516966" y="2006253"/>
                  </a:lnTo>
                  <a:lnTo>
                    <a:pt x="3509972" y="2053087"/>
                  </a:lnTo>
                  <a:lnTo>
                    <a:pt x="3501760" y="2099511"/>
                  </a:lnTo>
                  <a:lnTo>
                    <a:pt x="3492348" y="2145510"/>
                  </a:lnTo>
                  <a:lnTo>
                    <a:pt x="3481753" y="2191066"/>
                  </a:lnTo>
                  <a:lnTo>
                    <a:pt x="3469991" y="2236163"/>
                  </a:lnTo>
                  <a:lnTo>
                    <a:pt x="3457079" y="2280783"/>
                  </a:lnTo>
                  <a:lnTo>
                    <a:pt x="3443034" y="2324911"/>
                  </a:lnTo>
                  <a:lnTo>
                    <a:pt x="3427873" y="2368528"/>
                  </a:lnTo>
                  <a:lnTo>
                    <a:pt x="3411613" y="2411619"/>
                  </a:lnTo>
                  <a:lnTo>
                    <a:pt x="3394270" y="2454165"/>
                  </a:lnTo>
                  <a:lnTo>
                    <a:pt x="3375862" y="2496152"/>
                  </a:lnTo>
                  <a:lnTo>
                    <a:pt x="3356405" y="2537561"/>
                  </a:lnTo>
                  <a:lnTo>
                    <a:pt x="3335916" y="2578376"/>
                  </a:lnTo>
                  <a:lnTo>
                    <a:pt x="3314412" y="2618580"/>
                  </a:lnTo>
                  <a:lnTo>
                    <a:pt x="3291910" y="2658156"/>
                  </a:lnTo>
                  <a:lnTo>
                    <a:pt x="3268426" y="2697087"/>
                  </a:lnTo>
                  <a:lnTo>
                    <a:pt x="3243978" y="2735357"/>
                  </a:lnTo>
                  <a:lnTo>
                    <a:pt x="3218582" y="2772949"/>
                  </a:lnTo>
                  <a:lnTo>
                    <a:pt x="3192255" y="2809845"/>
                  </a:lnTo>
                  <a:lnTo>
                    <a:pt x="3165014" y="2846030"/>
                  </a:lnTo>
                  <a:lnTo>
                    <a:pt x="3136876" y="2881485"/>
                  </a:lnTo>
                  <a:lnTo>
                    <a:pt x="3107857" y="2916195"/>
                  </a:lnTo>
                  <a:lnTo>
                    <a:pt x="3077975" y="2950143"/>
                  </a:lnTo>
                  <a:lnTo>
                    <a:pt x="3047246" y="2983310"/>
                  </a:lnTo>
                  <a:lnTo>
                    <a:pt x="3015687" y="3015682"/>
                  </a:lnTo>
                  <a:lnTo>
                    <a:pt x="2983315" y="3047241"/>
                  </a:lnTo>
                  <a:lnTo>
                    <a:pt x="2950148" y="3077970"/>
                  </a:lnTo>
                  <a:lnTo>
                    <a:pt x="2916200" y="3107852"/>
                  </a:lnTo>
                  <a:lnTo>
                    <a:pt x="2881490" y="3136871"/>
                  </a:lnTo>
                  <a:lnTo>
                    <a:pt x="2846035" y="3165009"/>
                  </a:lnTo>
                  <a:lnTo>
                    <a:pt x="2809850" y="3192250"/>
                  </a:lnTo>
                  <a:lnTo>
                    <a:pt x="2772954" y="3218577"/>
                  </a:lnTo>
                  <a:lnTo>
                    <a:pt x="2735362" y="3243973"/>
                  </a:lnTo>
                  <a:lnTo>
                    <a:pt x="2697092" y="3268421"/>
                  </a:lnTo>
                  <a:lnTo>
                    <a:pt x="2658161" y="3291905"/>
                  </a:lnTo>
                  <a:lnTo>
                    <a:pt x="2618585" y="3314407"/>
                  </a:lnTo>
                  <a:lnTo>
                    <a:pt x="2578381" y="3335911"/>
                  </a:lnTo>
                  <a:lnTo>
                    <a:pt x="2537566" y="3356400"/>
                  </a:lnTo>
                  <a:lnTo>
                    <a:pt x="2496157" y="3375857"/>
                  </a:lnTo>
                  <a:lnTo>
                    <a:pt x="2454170" y="3394265"/>
                  </a:lnTo>
                  <a:lnTo>
                    <a:pt x="2411624" y="3411608"/>
                  </a:lnTo>
                  <a:lnTo>
                    <a:pt x="2368533" y="3427868"/>
                  </a:lnTo>
                  <a:lnTo>
                    <a:pt x="2324916" y="3443029"/>
                  </a:lnTo>
                  <a:lnTo>
                    <a:pt x="2280788" y="3457074"/>
                  </a:lnTo>
                  <a:lnTo>
                    <a:pt x="2236168" y="3469986"/>
                  </a:lnTo>
                  <a:lnTo>
                    <a:pt x="2191071" y="3481748"/>
                  </a:lnTo>
                  <a:lnTo>
                    <a:pt x="2145515" y="3492343"/>
                  </a:lnTo>
                  <a:lnTo>
                    <a:pt x="2099516" y="3501755"/>
                  </a:lnTo>
                  <a:lnTo>
                    <a:pt x="2053092" y="3509967"/>
                  </a:lnTo>
                  <a:lnTo>
                    <a:pt x="2006258" y="3516961"/>
                  </a:lnTo>
                  <a:lnTo>
                    <a:pt x="1959033" y="3522722"/>
                  </a:lnTo>
                  <a:lnTo>
                    <a:pt x="1911432" y="3527232"/>
                  </a:lnTo>
                  <a:lnTo>
                    <a:pt x="1863473" y="3530474"/>
                  </a:lnTo>
                  <a:lnTo>
                    <a:pt x="1815172" y="3532431"/>
                  </a:lnTo>
                  <a:lnTo>
                    <a:pt x="1766546" y="3533087"/>
                  </a:lnTo>
                  <a:close/>
                </a:path>
              </a:pathLst>
            </a:custGeom>
            <a:solidFill>
              <a:srgbClr val="FFFFFF"/>
            </a:solidFill>
          </p:spPr>
          <p:txBody>
            <a:bodyPr wrap="square" lIns="0" tIns="0" rIns="0" bIns="0" rtlCol="0"/>
            <a:lstStyle/>
            <a:p>
              <a:endParaRPr sz="2400" dirty="0"/>
            </a:p>
          </p:txBody>
        </p:sp>
        <p:sp>
          <p:nvSpPr>
            <p:cNvPr id="5" name="object 5"/>
            <p:cNvSpPr/>
            <p:nvPr/>
          </p:nvSpPr>
          <p:spPr>
            <a:xfrm>
              <a:off x="2805444" y="1255327"/>
              <a:ext cx="3533140" cy="3533140"/>
            </a:xfrm>
            <a:custGeom>
              <a:avLst/>
              <a:gdLst/>
              <a:ahLst/>
              <a:cxnLst/>
              <a:rect l="l" t="t" r="r" b="b"/>
              <a:pathLst>
                <a:path w="3533139" h="3533140">
                  <a:moveTo>
                    <a:pt x="0" y="1766541"/>
                  </a:moveTo>
                  <a:lnTo>
                    <a:pt x="656" y="1717916"/>
                  </a:lnTo>
                  <a:lnTo>
                    <a:pt x="2613" y="1669616"/>
                  </a:lnTo>
                  <a:lnTo>
                    <a:pt x="5855" y="1621658"/>
                  </a:lnTo>
                  <a:lnTo>
                    <a:pt x="10365" y="1574057"/>
                  </a:lnTo>
                  <a:lnTo>
                    <a:pt x="16126" y="1526832"/>
                  </a:lnTo>
                  <a:lnTo>
                    <a:pt x="23120" y="1480000"/>
                  </a:lnTo>
                  <a:lnTo>
                    <a:pt x="31332" y="1433576"/>
                  </a:lnTo>
                  <a:lnTo>
                    <a:pt x="40744" y="1387577"/>
                  </a:lnTo>
                  <a:lnTo>
                    <a:pt x="51339" y="1342022"/>
                  </a:lnTo>
                  <a:lnTo>
                    <a:pt x="63101" y="1296925"/>
                  </a:lnTo>
                  <a:lnTo>
                    <a:pt x="76013" y="1252305"/>
                  </a:lnTo>
                  <a:lnTo>
                    <a:pt x="90058" y="1208179"/>
                  </a:lnTo>
                  <a:lnTo>
                    <a:pt x="105219" y="1164562"/>
                  </a:lnTo>
                  <a:lnTo>
                    <a:pt x="121479" y="1121471"/>
                  </a:lnTo>
                  <a:lnTo>
                    <a:pt x="138822" y="1078925"/>
                  </a:lnTo>
                  <a:lnTo>
                    <a:pt x="157230" y="1036939"/>
                  </a:lnTo>
                  <a:lnTo>
                    <a:pt x="176687" y="995530"/>
                  </a:lnTo>
                  <a:lnTo>
                    <a:pt x="197176" y="954715"/>
                  </a:lnTo>
                  <a:lnTo>
                    <a:pt x="218680" y="914511"/>
                  </a:lnTo>
                  <a:lnTo>
                    <a:pt x="241182" y="874935"/>
                  </a:lnTo>
                  <a:lnTo>
                    <a:pt x="264666" y="836004"/>
                  </a:lnTo>
                  <a:lnTo>
                    <a:pt x="289114" y="797734"/>
                  </a:lnTo>
                  <a:lnTo>
                    <a:pt x="314510" y="760142"/>
                  </a:lnTo>
                  <a:lnTo>
                    <a:pt x="340837" y="723246"/>
                  </a:lnTo>
                  <a:lnTo>
                    <a:pt x="368078" y="687062"/>
                  </a:lnTo>
                  <a:lnTo>
                    <a:pt x="396216" y="651606"/>
                  </a:lnTo>
                  <a:lnTo>
                    <a:pt x="425235" y="616896"/>
                  </a:lnTo>
                  <a:lnTo>
                    <a:pt x="455117" y="582949"/>
                  </a:lnTo>
                  <a:lnTo>
                    <a:pt x="485846" y="549781"/>
                  </a:lnTo>
                  <a:lnTo>
                    <a:pt x="517405" y="517409"/>
                  </a:lnTo>
                  <a:lnTo>
                    <a:pt x="549776" y="485850"/>
                  </a:lnTo>
                  <a:lnTo>
                    <a:pt x="582944" y="455121"/>
                  </a:lnTo>
                  <a:lnTo>
                    <a:pt x="616892" y="425239"/>
                  </a:lnTo>
                  <a:lnTo>
                    <a:pt x="651602" y="396220"/>
                  </a:lnTo>
                  <a:lnTo>
                    <a:pt x="687057" y="368082"/>
                  </a:lnTo>
                  <a:lnTo>
                    <a:pt x="723242" y="340840"/>
                  </a:lnTo>
                  <a:lnTo>
                    <a:pt x="760138" y="314513"/>
                  </a:lnTo>
                  <a:lnTo>
                    <a:pt x="797730" y="289117"/>
                  </a:lnTo>
                  <a:lnTo>
                    <a:pt x="836000" y="264669"/>
                  </a:lnTo>
                  <a:lnTo>
                    <a:pt x="874931" y="241185"/>
                  </a:lnTo>
                  <a:lnTo>
                    <a:pt x="914507" y="218682"/>
                  </a:lnTo>
                  <a:lnTo>
                    <a:pt x="954711" y="197178"/>
                  </a:lnTo>
                  <a:lnTo>
                    <a:pt x="995526" y="176689"/>
                  </a:lnTo>
                  <a:lnTo>
                    <a:pt x="1036935" y="157232"/>
                  </a:lnTo>
                  <a:lnTo>
                    <a:pt x="1078922" y="138824"/>
                  </a:lnTo>
                  <a:lnTo>
                    <a:pt x="1121468" y="121481"/>
                  </a:lnTo>
                  <a:lnTo>
                    <a:pt x="1164559" y="105220"/>
                  </a:lnTo>
                  <a:lnTo>
                    <a:pt x="1208176" y="90059"/>
                  </a:lnTo>
                  <a:lnTo>
                    <a:pt x="1252304" y="76014"/>
                  </a:lnTo>
                  <a:lnTo>
                    <a:pt x="1296924" y="63102"/>
                  </a:lnTo>
                  <a:lnTo>
                    <a:pt x="1342021" y="51340"/>
                  </a:lnTo>
                  <a:lnTo>
                    <a:pt x="1387577" y="40745"/>
                  </a:lnTo>
                  <a:lnTo>
                    <a:pt x="1433576" y="31332"/>
                  </a:lnTo>
                  <a:lnTo>
                    <a:pt x="1480000" y="23121"/>
                  </a:lnTo>
                  <a:lnTo>
                    <a:pt x="1526834" y="16126"/>
                  </a:lnTo>
                  <a:lnTo>
                    <a:pt x="1574059" y="10365"/>
                  </a:lnTo>
                  <a:lnTo>
                    <a:pt x="1621660" y="5856"/>
                  </a:lnTo>
                  <a:lnTo>
                    <a:pt x="1669619" y="2613"/>
                  </a:lnTo>
                  <a:lnTo>
                    <a:pt x="1717920" y="656"/>
                  </a:lnTo>
                  <a:lnTo>
                    <a:pt x="1766546" y="0"/>
                  </a:lnTo>
                  <a:lnTo>
                    <a:pt x="1816667" y="710"/>
                  </a:lnTo>
                  <a:lnTo>
                    <a:pt x="1866614" y="2833"/>
                  </a:lnTo>
                  <a:lnTo>
                    <a:pt x="1916360" y="6359"/>
                  </a:lnTo>
                  <a:lnTo>
                    <a:pt x="1965878" y="11275"/>
                  </a:lnTo>
                  <a:lnTo>
                    <a:pt x="2015142" y="17571"/>
                  </a:lnTo>
                  <a:lnTo>
                    <a:pt x="2064123" y="25236"/>
                  </a:lnTo>
                  <a:lnTo>
                    <a:pt x="2112795" y="34257"/>
                  </a:lnTo>
                  <a:lnTo>
                    <a:pt x="2161131" y="44625"/>
                  </a:lnTo>
                  <a:lnTo>
                    <a:pt x="2209104" y="56327"/>
                  </a:lnTo>
                  <a:lnTo>
                    <a:pt x="2256687" y="69353"/>
                  </a:lnTo>
                  <a:lnTo>
                    <a:pt x="2303853" y="83692"/>
                  </a:lnTo>
                  <a:lnTo>
                    <a:pt x="2350575" y="99332"/>
                  </a:lnTo>
                  <a:lnTo>
                    <a:pt x="2396826" y="116262"/>
                  </a:lnTo>
                  <a:lnTo>
                    <a:pt x="2442579" y="134471"/>
                  </a:lnTo>
                  <a:lnTo>
                    <a:pt x="2487807" y="153947"/>
                  </a:lnTo>
                  <a:lnTo>
                    <a:pt x="2532482" y="174680"/>
                  </a:lnTo>
                  <a:lnTo>
                    <a:pt x="2576579" y="196659"/>
                  </a:lnTo>
                  <a:lnTo>
                    <a:pt x="2620069" y="219871"/>
                  </a:lnTo>
                  <a:lnTo>
                    <a:pt x="2662926" y="244307"/>
                  </a:lnTo>
                  <a:lnTo>
                    <a:pt x="2705123" y="269954"/>
                  </a:lnTo>
                  <a:lnTo>
                    <a:pt x="2746633" y="296802"/>
                  </a:lnTo>
                  <a:lnTo>
                    <a:pt x="2787429" y="324839"/>
                  </a:lnTo>
                  <a:lnTo>
                    <a:pt x="2827484" y="354054"/>
                  </a:lnTo>
                  <a:lnTo>
                    <a:pt x="2866770" y="384436"/>
                  </a:lnTo>
                  <a:lnTo>
                    <a:pt x="2905261" y="415974"/>
                  </a:lnTo>
                  <a:lnTo>
                    <a:pt x="2942930" y="448657"/>
                  </a:lnTo>
                  <a:lnTo>
                    <a:pt x="2979750" y="482473"/>
                  </a:lnTo>
                  <a:lnTo>
                    <a:pt x="3015693" y="517411"/>
                  </a:lnTo>
                  <a:lnTo>
                    <a:pt x="3050630" y="553354"/>
                  </a:lnTo>
                  <a:lnTo>
                    <a:pt x="3084444" y="590173"/>
                  </a:lnTo>
                  <a:lnTo>
                    <a:pt x="3117125" y="627841"/>
                  </a:lnTo>
                  <a:lnTo>
                    <a:pt x="3148662" y="666332"/>
                  </a:lnTo>
                  <a:lnTo>
                    <a:pt x="3179043" y="705618"/>
                  </a:lnTo>
                  <a:lnTo>
                    <a:pt x="3208257" y="745673"/>
                  </a:lnTo>
                  <a:lnTo>
                    <a:pt x="3236293" y="786469"/>
                  </a:lnTo>
                  <a:lnTo>
                    <a:pt x="3263140" y="827979"/>
                  </a:lnTo>
                  <a:lnTo>
                    <a:pt x="3288787" y="870176"/>
                  </a:lnTo>
                  <a:lnTo>
                    <a:pt x="3313222" y="913033"/>
                  </a:lnTo>
                  <a:lnTo>
                    <a:pt x="3336434" y="956523"/>
                  </a:lnTo>
                  <a:lnTo>
                    <a:pt x="3358412" y="1000620"/>
                  </a:lnTo>
                  <a:lnTo>
                    <a:pt x="3379144" y="1045296"/>
                  </a:lnTo>
                  <a:lnTo>
                    <a:pt x="3398621" y="1090523"/>
                  </a:lnTo>
                  <a:lnTo>
                    <a:pt x="3416829" y="1136276"/>
                  </a:lnTo>
                  <a:lnTo>
                    <a:pt x="3433759" y="1182527"/>
                  </a:lnTo>
                  <a:lnTo>
                    <a:pt x="3449399" y="1229248"/>
                  </a:lnTo>
                  <a:lnTo>
                    <a:pt x="3463738" y="1276414"/>
                  </a:lnTo>
                  <a:lnTo>
                    <a:pt x="3476764" y="1323997"/>
                  </a:lnTo>
                  <a:lnTo>
                    <a:pt x="3488467" y="1371969"/>
                  </a:lnTo>
                  <a:lnTo>
                    <a:pt x="3498834" y="1420304"/>
                  </a:lnTo>
                  <a:lnTo>
                    <a:pt x="3507856" y="1468975"/>
                  </a:lnTo>
                  <a:lnTo>
                    <a:pt x="3515520" y="1517955"/>
                  </a:lnTo>
                  <a:lnTo>
                    <a:pt x="3521816" y="1567217"/>
                  </a:lnTo>
                  <a:lnTo>
                    <a:pt x="3526733" y="1616733"/>
                  </a:lnTo>
                  <a:lnTo>
                    <a:pt x="3530258" y="1666478"/>
                  </a:lnTo>
                  <a:lnTo>
                    <a:pt x="3532382" y="1716422"/>
                  </a:lnTo>
                  <a:lnTo>
                    <a:pt x="3533092" y="1766541"/>
                  </a:lnTo>
                  <a:lnTo>
                    <a:pt x="3532436" y="1815167"/>
                  </a:lnTo>
                  <a:lnTo>
                    <a:pt x="3530479" y="1863467"/>
                  </a:lnTo>
                  <a:lnTo>
                    <a:pt x="3527236" y="1911427"/>
                  </a:lnTo>
                  <a:lnTo>
                    <a:pt x="3522727" y="1959028"/>
                  </a:lnTo>
                  <a:lnTo>
                    <a:pt x="3516966" y="2006253"/>
                  </a:lnTo>
                  <a:lnTo>
                    <a:pt x="3509972" y="2053087"/>
                  </a:lnTo>
                  <a:lnTo>
                    <a:pt x="3501760" y="2099511"/>
                  </a:lnTo>
                  <a:lnTo>
                    <a:pt x="3492348" y="2145510"/>
                  </a:lnTo>
                  <a:lnTo>
                    <a:pt x="3481752" y="2191066"/>
                  </a:lnTo>
                  <a:lnTo>
                    <a:pt x="3469990" y="2236163"/>
                  </a:lnTo>
                  <a:lnTo>
                    <a:pt x="3457079" y="2280783"/>
                  </a:lnTo>
                  <a:lnTo>
                    <a:pt x="3443034" y="2324911"/>
                  </a:lnTo>
                  <a:lnTo>
                    <a:pt x="3427873" y="2368528"/>
                  </a:lnTo>
                  <a:lnTo>
                    <a:pt x="3411613" y="2411618"/>
                  </a:lnTo>
                  <a:lnTo>
                    <a:pt x="3394270" y="2454165"/>
                  </a:lnTo>
                  <a:lnTo>
                    <a:pt x="3375862" y="2496152"/>
                  </a:lnTo>
                  <a:lnTo>
                    <a:pt x="3356405" y="2537561"/>
                  </a:lnTo>
                  <a:lnTo>
                    <a:pt x="3335916" y="2578376"/>
                  </a:lnTo>
                  <a:lnTo>
                    <a:pt x="3314412" y="2618580"/>
                  </a:lnTo>
                  <a:lnTo>
                    <a:pt x="3291910" y="2658156"/>
                  </a:lnTo>
                  <a:lnTo>
                    <a:pt x="3268426" y="2697087"/>
                  </a:lnTo>
                  <a:lnTo>
                    <a:pt x="3243978" y="2735357"/>
                  </a:lnTo>
                  <a:lnTo>
                    <a:pt x="3218582" y="2772949"/>
                  </a:lnTo>
                  <a:lnTo>
                    <a:pt x="3192255" y="2809845"/>
                  </a:lnTo>
                  <a:lnTo>
                    <a:pt x="3165014" y="2846030"/>
                  </a:lnTo>
                  <a:lnTo>
                    <a:pt x="3136875" y="2881485"/>
                  </a:lnTo>
                  <a:lnTo>
                    <a:pt x="3107857" y="2916195"/>
                  </a:lnTo>
                  <a:lnTo>
                    <a:pt x="3077975" y="2950142"/>
                  </a:lnTo>
                  <a:lnTo>
                    <a:pt x="3047246" y="2983310"/>
                  </a:lnTo>
                  <a:lnTo>
                    <a:pt x="3015687" y="3015682"/>
                  </a:lnTo>
                  <a:lnTo>
                    <a:pt x="2983315" y="3047241"/>
                  </a:lnTo>
                  <a:lnTo>
                    <a:pt x="2950147" y="3077970"/>
                  </a:lnTo>
                  <a:lnTo>
                    <a:pt x="2916200" y="3107852"/>
                  </a:lnTo>
                  <a:lnTo>
                    <a:pt x="2881490" y="3136870"/>
                  </a:lnTo>
                  <a:lnTo>
                    <a:pt x="2846035" y="3165009"/>
                  </a:lnTo>
                  <a:lnTo>
                    <a:pt x="2809850" y="3192250"/>
                  </a:lnTo>
                  <a:lnTo>
                    <a:pt x="2772954" y="3218577"/>
                  </a:lnTo>
                  <a:lnTo>
                    <a:pt x="2735362" y="3243973"/>
                  </a:lnTo>
                  <a:lnTo>
                    <a:pt x="2697092" y="3268421"/>
                  </a:lnTo>
                  <a:lnTo>
                    <a:pt x="2658161" y="3291905"/>
                  </a:lnTo>
                  <a:lnTo>
                    <a:pt x="2618585" y="3314407"/>
                  </a:lnTo>
                  <a:lnTo>
                    <a:pt x="2578381" y="3335911"/>
                  </a:lnTo>
                  <a:lnTo>
                    <a:pt x="2537566" y="3356400"/>
                  </a:lnTo>
                  <a:lnTo>
                    <a:pt x="2496157" y="3375857"/>
                  </a:lnTo>
                  <a:lnTo>
                    <a:pt x="2454170" y="3394265"/>
                  </a:lnTo>
                  <a:lnTo>
                    <a:pt x="2411623" y="3411608"/>
                  </a:lnTo>
                  <a:lnTo>
                    <a:pt x="2368533" y="3427868"/>
                  </a:lnTo>
                  <a:lnTo>
                    <a:pt x="2324916" y="3443029"/>
                  </a:lnTo>
                  <a:lnTo>
                    <a:pt x="2280788" y="3457074"/>
                  </a:lnTo>
                  <a:lnTo>
                    <a:pt x="2236168" y="3469985"/>
                  </a:lnTo>
                  <a:lnTo>
                    <a:pt x="2191071" y="3481747"/>
                  </a:lnTo>
                  <a:lnTo>
                    <a:pt x="2145515" y="3492343"/>
                  </a:lnTo>
                  <a:lnTo>
                    <a:pt x="2099516" y="3501755"/>
                  </a:lnTo>
                  <a:lnTo>
                    <a:pt x="2053092" y="3509967"/>
                  </a:lnTo>
                  <a:lnTo>
                    <a:pt x="2006258" y="3516961"/>
                  </a:lnTo>
                  <a:lnTo>
                    <a:pt x="1959033" y="3522722"/>
                  </a:lnTo>
                  <a:lnTo>
                    <a:pt x="1911432" y="3527231"/>
                  </a:lnTo>
                  <a:lnTo>
                    <a:pt x="1863472" y="3530474"/>
                  </a:lnTo>
                  <a:lnTo>
                    <a:pt x="1815172" y="3532431"/>
                  </a:lnTo>
                  <a:lnTo>
                    <a:pt x="1766546" y="3533087"/>
                  </a:lnTo>
                  <a:lnTo>
                    <a:pt x="1717920" y="3532431"/>
                  </a:lnTo>
                  <a:lnTo>
                    <a:pt x="1669619" y="3530474"/>
                  </a:lnTo>
                  <a:lnTo>
                    <a:pt x="1621660" y="3527231"/>
                  </a:lnTo>
                  <a:lnTo>
                    <a:pt x="1574059" y="3522722"/>
                  </a:lnTo>
                  <a:lnTo>
                    <a:pt x="1526834" y="3516961"/>
                  </a:lnTo>
                  <a:lnTo>
                    <a:pt x="1480000" y="3509967"/>
                  </a:lnTo>
                  <a:lnTo>
                    <a:pt x="1433576" y="3501755"/>
                  </a:lnTo>
                  <a:lnTo>
                    <a:pt x="1387577" y="3492343"/>
                  </a:lnTo>
                  <a:lnTo>
                    <a:pt x="1342021" y="3481747"/>
                  </a:lnTo>
                  <a:lnTo>
                    <a:pt x="1296924" y="3469985"/>
                  </a:lnTo>
                  <a:lnTo>
                    <a:pt x="1252304" y="3457074"/>
                  </a:lnTo>
                  <a:lnTo>
                    <a:pt x="1208176" y="3443029"/>
                  </a:lnTo>
                  <a:lnTo>
                    <a:pt x="1164559" y="3427868"/>
                  </a:lnTo>
                  <a:lnTo>
                    <a:pt x="1121468" y="3411608"/>
                  </a:lnTo>
                  <a:lnTo>
                    <a:pt x="1078922" y="3394265"/>
                  </a:lnTo>
                  <a:lnTo>
                    <a:pt x="1036935" y="3375857"/>
                  </a:lnTo>
                  <a:lnTo>
                    <a:pt x="995526" y="3356400"/>
                  </a:lnTo>
                  <a:lnTo>
                    <a:pt x="954711" y="3335911"/>
                  </a:lnTo>
                  <a:lnTo>
                    <a:pt x="914507" y="3314407"/>
                  </a:lnTo>
                  <a:lnTo>
                    <a:pt x="874931" y="3291905"/>
                  </a:lnTo>
                  <a:lnTo>
                    <a:pt x="836000" y="3268421"/>
                  </a:lnTo>
                  <a:lnTo>
                    <a:pt x="797730" y="3243973"/>
                  </a:lnTo>
                  <a:lnTo>
                    <a:pt x="760138" y="3218577"/>
                  </a:lnTo>
                  <a:lnTo>
                    <a:pt x="723242" y="3192250"/>
                  </a:lnTo>
                  <a:lnTo>
                    <a:pt x="687057" y="3165009"/>
                  </a:lnTo>
                  <a:lnTo>
                    <a:pt x="651602" y="3136870"/>
                  </a:lnTo>
                  <a:lnTo>
                    <a:pt x="616892" y="3107852"/>
                  </a:lnTo>
                  <a:lnTo>
                    <a:pt x="582944" y="3077970"/>
                  </a:lnTo>
                  <a:lnTo>
                    <a:pt x="549776" y="3047241"/>
                  </a:lnTo>
                  <a:lnTo>
                    <a:pt x="517405" y="3015682"/>
                  </a:lnTo>
                  <a:lnTo>
                    <a:pt x="485846" y="2983310"/>
                  </a:lnTo>
                  <a:lnTo>
                    <a:pt x="455117" y="2950142"/>
                  </a:lnTo>
                  <a:lnTo>
                    <a:pt x="425235" y="2916195"/>
                  </a:lnTo>
                  <a:lnTo>
                    <a:pt x="396216" y="2881485"/>
                  </a:lnTo>
                  <a:lnTo>
                    <a:pt x="368078" y="2846030"/>
                  </a:lnTo>
                  <a:lnTo>
                    <a:pt x="340837" y="2809845"/>
                  </a:lnTo>
                  <a:lnTo>
                    <a:pt x="314510" y="2772949"/>
                  </a:lnTo>
                  <a:lnTo>
                    <a:pt x="289114" y="2735357"/>
                  </a:lnTo>
                  <a:lnTo>
                    <a:pt x="264666" y="2697087"/>
                  </a:lnTo>
                  <a:lnTo>
                    <a:pt x="241182" y="2658156"/>
                  </a:lnTo>
                  <a:lnTo>
                    <a:pt x="218680" y="2618580"/>
                  </a:lnTo>
                  <a:lnTo>
                    <a:pt x="197176" y="2578376"/>
                  </a:lnTo>
                  <a:lnTo>
                    <a:pt x="176687" y="2537561"/>
                  </a:lnTo>
                  <a:lnTo>
                    <a:pt x="157230" y="2496152"/>
                  </a:lnTo>
                  <a:lnTo>
                    <a:pt x="138822" y="2454165"/>
                  </a:lnTo>
                  <a:lnTo>
                    <a:pt x="121479" y="2411618"/>
                  </a:lnTo>
                  <a:lnTo>
                    <a:pt x="105219" y="2368528"/>
                  </a:lnTo>
                  <a:lnTo>
                    <a:pt x="90058" y="2324911"/>
                  </a:lnTo>
                  <a:lnTo>
                    <a:pt x="76013" y="2280783"/>
                  </a:lnTo>
                  <a:lnTo>
                    <a:pt x="63101" y="2236163"/>
                  </a:lnTo>
                  <a:lnTo>
                    <a:pt x="51339" y="2191066"/>
                  </a:lnTo>
                  <a:lnTo>
                    <a:pt x="40744" y="2145510"/>
                  </a:lnTo>
                  <a:lnTo>
                    <a:pt x="31332" y="2099511"/>
                  </a:lnTo>
                  <a:lnTo>
                    <a:pt x="23120" y="2053087"/>
                  </a:lnTo>
                  <a:lnTo>
                    <a:pt x="16126" y="2006253"/>
                  </a:lnTo>
                  <a:lnTo>
                    <a:pt x="10365" y="1959028"/>
                  </a:lnTo>
                  <a:lnTo>
                    <a:pt x="5855" y="1911427"/>
                  </a:lnTo>
                  <a:lnTo>
                    <a:pt x="2613" y="1863467"/>
                  </a:lnTo>
                  <a:lnTo>
                    <a:pt x="656" y="1815167"/>
                  </a:lnTo>
                  <a:lnTo>
                    <a:pt x="0" y="1766541"/>
                  </a:lnTo>
                  <a:close/>
                </a:path>
              </a:pathLst>
            </a:custGeom>
            <a:ln w="76199">
              <a:solidFill>
                <a:srgbClr val="FFD800"/>
              </a:solidFill>
            </a:ln>
          </p:spPr>
          <p:txBody>
            <a:bodyPr wrap="square" lIns="0" tIns="0" rIns="0" bIns="0" rtlCol="0"/>
            <a:lstStyle/>
            <a:p>
              <a:endParaRPr sz="2400" dirty="0"/>
            </a:p>
          </p:txBody>
        </p:sp>
        <p:sp>
          <p:nvSpPr>
            <p:cNvPr id="6" name="object 6"/>
            <p:cNvSpPr/>
            <p:nvPr/>
          </p:nvSpPr>
          <p:spPr>
            <a:xfrm>
              <a:off x="0" y="1926441"/>
              <a:ext cx="3158490" cy="525145"/>
            </a:xfrm>
            <a:custGeom>
              <a:avLst/>
              <a:gdLst/>
              <a:ahLst/>
              <a:cxnLst/>
              <a:rect l="l" t="t" r="r" b="b"/>
              <a:pathLst>
                <a:path w="3158490" h="525144">
                  <a:moveTo>
                    <a:pt x="2901344" y="524771"/>
                  </a:moveTo>
                  <a:lnTo>
                    <a:pt x="0" y="524771"/>
                  </a:lnTo>
                  <a:lnTo>
                    <a:pt x="0" y="0"/>
                  </a:lnTo>
                  <a:lnTo>
                    <a:pt x="2901344" y="0"/>
                  </a:lnTo>
                  <a:lnTo>
                    <a:pt x="2927669" y="849"/>
                  </a:lnTo>
                  <a:lnTo>
                    <a:pt x="2977619" y="11362"/>
                  </a:lnTo>
                  <a:lnTo>
                    <a:pt x="3024043" y="30627"/>
                  </a:lnTo>
                  <a:lnTo>
                    <a:pt x="3064343" y="58642"/>
                  </a:lnTo>
                  <a:lnTo>
                    <a:pt x="3099343" y="93709"/>
                  </a:lnTo>
                  <a:lnTo>
                    <a:pt x="3127418" y="134002"/>
                  </a:lnTo>
                  <a:lnTo>
                    <a:pt x="3146693" y="180432"/>
                  </a:lnTo>
                  <a:lnTo>
                    <a:pt x="3156293" y="230387"/>
                  </a:lnTo>
                  <a:lnTo>
                    <a:pt x="3158043" y="256639"/>
                  </a:lnTo>
                  <a:lnTo>
                    <a:pt x="3158043" y="268916"/>
                  </a:lnTo>
                  <a:lnTo>
                    <a:pt x="3146693" y="345124"/>
                  </a:lnTo>
                  <a:lnTo>
                    <a:pt x="3127418" y="390704"/>
                  </a:lnTo>
                  <a:lnTo>
                    <a:pt x="3099343" y="431911"/>
                  </a:lnTo>
                  <a:lnTo>
                    <a:pt x="3064343" y="466064"/>
                  </a:lnTo>
                  <a:lnTo>
                    <a:pt x="3024043" y="494079"/>
                  </a:lnTo>
                  <a:lnTo>
                    <a:pt x="2977619" y="513341"/>
                  </a:lnTo>
                  <a:lnTo>
                    <a:pt x="2927669" y="523856"/>
                  </a:lnTo>
                  <a:lnTo>
                    <a:pt x="2901344" y="524771"/>
                  </a:lnTo>
                  <a:close/>
                </a:path>
              </a:pathLst>
            </a:custGeom>
            <a:solidFill>
              <a:srgbClr val="FDA521"/>
            </a:solidFill>
          </p:spPr>
          <p:txBody>
            <a:bodyPr wrap="square" lIns="0" tIns="0" rIns="0" bIns="0" rtlCol="0"/>
            <a:lstStyle/>
            <a:p>
              <a:endParaRPr sz="2400" dirty="0"/>
            </a:p>
          </p:txBody>
        </p:sp>
        <p:sp>
          <p:nvSpPr>
            <p:cNvPr id="7" name="object 7"/>
            <p:cNvSpPr/>
            <p:nvPr/>
          </p:nvSpPr>
          <p:spPr>
            <a:xfrm>
              <a:off x="0" y="1743524"/>
              <a:ext cx="1859914" cy="69215"/>
            </a:xfrm>
            <a:custGeom>
              <a:avLst/>
              <a:gdLst/>
              <a:ahLst/>
              <a:cxnLst/>
              <a:rect l="l" t="t" r="r" b="b"/>
              <a:pathLst>
                <a:path w="1859914" h="69214">
                  <a:moveTo>
                    <a:pt x="1825761" y="69219"/>
                  </a:moveTo>
                  <a:lnTo>
                    <a:pt x="0" y="69219"/>
                  </a:lnTo>
                  <a:lnTo>
                    <a:pt x="0" y="0"/>
                  </a:lnTo>
                  <a:lnTo>
                    <a:pt x="1832748" y="0"/>
                  </a:lnTo>
                  <a:lnTo>
                    <a:pt x="1844176" y="5289"/>
                  </a:lnTo>
                  <a:lnTo>
                    <a:pt x="1853776" y="14887"/>
                  </a:lnTo>
                  <a:lnTo>
                    <a:pt x="1859066" y="27164"/>
                  </a:lnTo>
                  <a:lnTo>
                    <a:pt x="1859913" y="33302"/>
                  </a:lnTo>
                  <a:lnTo>
                    <a:pt x="1859913" y="35067"/>
                  </a:lnTo>
                  <a:lnTo>
                    <a:pt x="1832748" y="68369"/>
                  </a:lnTo>
                  <a:lnTo>
                    <a:pt x="1825761" y="69219"/>
                  </a:lnTo>
                  <a:close/>
                </a:path>
              </a:pathLst>
            </a:custGeom>
            <a:solidFill>
              <a:srgbClr val="4DA82B"/>
            </a:solidFill>
          </p:spPr>
          <p:txBody>
            <a:bodyPr wrap="square" lIns="0" tIns="0" rIns="0" bIns="0" rtlCol="0"/>
            <a:lstStyle/>
            <a:p>
              <a:endParaRPr sz="2400" dirty="0"/>
            </a:p>
          </p:txBody>
        </p:sp>
        <p:sp>
          <p:nvSpPr>
            <p:cNvPr id="8" name="object 8"/>
            <p:cNvSpPr/>
            <p:nvPr/>
          </p:nvSpPr>
          <p:spPr>
            <a:xfrm>
              <a:off x="4074591" y="1812746"/>
              <a:ext cx="994872" cy="994872"/>
            </a:xfrm>
            <a:prstGeom prst="rect">
              <a:avLst/>
            </a:prstGeom>
            <a:blipFill>
              <a:blip r:embed="rId2" cstate="print"/>
              <a:stretch>
                <a:fillRect/>
              </a:stretch>
            </a:blipFill>
          </p:spPr>
          <p:txBody>
            <a:bodyPr wrap="square" lIns="0" tIns="0" rIns="0" bIns="0" rtlCol="0"/>
            <a:lstStyle/>
            <a:p>
              <a:endParaRPr sz="2400" dirty="0"/>
            </a:p>
          </p:txBody>
        </p:sp>
      </p:grpSp>
      <p:sp>
        <p:nvSpPr>
          <p:cNvPr id="9" name="object 9"/>
          <p:cNvSpPr txBox="1">
            <a:spLocks noGrp="1"/>
          </p:cNvSpPr>
          <p:nvPr>
            <p:ph type="title"/>
          </p:nvPr>
        </p:nvSpPr>
        <p:spPr>
          <a:xfrm>
            <a:off x="304800" y="321618"/>
            <a:ext cx="10668001" cy="837836"/>
          </a:xfrm>
          <a:prstGeom prst="rect">
            <a:avLst/>
          </a:prstGeom>
        </p:spPr>
        <p:txBody>
          <a:bodyPr vert="horz" wrap="square" lIns="0" tIns="67733" rIns="0" bIns="0" rtlCol="0" anchor="ctr">
            <a:spAutoFit/>
          </a:bodyPr>
          <a:lstStyle/>
          <a:p>
            <a:pPr marL="16933" marR="6773">
              <a:lnSpc>
                <a:spcPts val="3000"/>
              </a:lnSpc>
              <a:spcBef>
                <a:spcPts val="533"/>
              </a:spcBef>
            </a:pPr>
            <a:r>
              <a:rPr sz="2800" dirty="0">
                <a:solidFill>
                  <a:schemeClr val="tx1"/>
                </a:solidFill>
                <a:latin typeface="Arial"/>
                <a:cs typeface="Arial"/>
              </a:rPr>
              <a:t>O </a:t>
            </a:r>
            <a:r>
              <a:rPr lang="pt-BR" sz="2800" dirty="0">
                <a:solidFill>
                  <a:schemeClr val="tx1"/>
                </a:solidFill>
                <a:latin typeface="Arial"/>
                <a:cs typeface="Arial"/>
              </a:rPr>
              <a:t>P</a:t>
            </a:r>
            <a:r>
              <a:rPr sz="2800" spc="-7" dirty="0">
                <a:solidFill>
                  <a:schemeClr val="tx1"/>
                </a:solidFill>
                <a:latin typeface="Arial"/>
                <a:cs typeface="Arial"/>
              </a:rPr>
              <a:t>lano de </a:t>
            </a:r>
            <a:r>
              <a:rPr lang="pt-BR" sz="2800" spc="-7" dirty="0">
                <a:solidFill>
                  <a:schemeClr val="tx1"/>
                </a:solidFill>
                <a:latin typeface="Arial"/>
                <a:cs typeface="Arial"/>
              </a:rPr>
              <a:t>R</a:t>
            </a:r>
            <a:r>
              <a:rPr sz="2800" spc="-7" dirty="0">
                <a:solidFill>
                  <a:schemeClr val="tx1"/>
                </a:solidFill>
                <a:latin typeface="Arial"/>
                <a:cs typeface="Arial"/>
              </a:rPr>
              <a:t>etorno das </a:t>
            </a:r>
            <a:r>
              <a:rPr lang="pt-BR" sz="2800" spc="-7" dirty="0">
                <a:solidFill>
                  <a:schemeClr val="tx1"/>
                </a:solidFill>
                <a:latin typeface="Arial"/>
                <a:cs typeface="Arial"/>
              </a:rPr>
              <a:t>A</a:t>
            </a:r>
            <a:r>
              <a:rPr sz="2800" spc="-7" dirty="0">
                <a:solidFill>
                  <a:schemeClr val="tx1"/>
                </a:solidFill>
                <a:latin typeface="Arial"/>
                <a:cs typeface="Arial"/>
              </a:rPr>
              <a:t>tividades </a:t>
            </a:r>
            <a:r>
              <a:rPr lang="pt-BR" sz="2800" spc="-7" dirty="0">
                <a:solidFill>
                  <a:schemeClr val="tx1"/>
                </a:solidFill>
                <a:latin typeface="Arial"/>
                <a:cs typeface="Arial"/>
              </a:rPr>
              <a:t>P</a:t>
            </a:r>
            <a:r>
              <a:rPr sz="2800" spc="-7" dirty="0">
                <a:solidFill>
                  <a:schemeClr val="tx1"/>
                </a:solidFill>
                <a:latin typeface="Arial"/>
                <a:cs typeface="Arial"/>
              </a:rPr>
              <a:t>resenciais  da </a:t>
            </a:r>
            <a:r>
              <a:rPr lang="pt-BR" sz="2800" spc="-7" dirty="0">
                <a:solidFill>
                  <a:schemeClr val="tx1"/>
                </a:solidFill>
                <a:latin typeface="Arial"/>
                <a:cs typeface="Arial"/>
              </a:rPr>
              <a:t>E</a:t>
            </a:r>
            <a:r>
              <a:rPr sz="2800" spc="-7" dirty="0">
                <a:solidFill>
                  <a:schemeClr val="tx1"/>
                </a:solidFill>
                <a:latin typeface="Arial"/>
                <a:cs typeface="Arial"/>
              </a:rPr>
              <a:t>ducação </a:t>
            </a:r>
            <a:r>
              <a:rPr sz="2800" dirty="0">
                <a:solidFill>
                  <a:schemeClr val="tx1"/>
                </a:solidFill>
                <a:latin typeface="Arial"/>
                <a:cs typeface="Arial"/>
              </a:rPr>
              <a:t>tem </a:t>
            </a:r>
            <a:r>
              <a:rPr sz="2800" spc="-7" dirty="0">
                <a:solidFill>
                  <a:schemeClr val="tx1"/>
                </a:solidFill>
                <a:latin typeface="Arial"/>
                <a:cs typeface="Arial"/>
              </a:rPr>
              <a:t>como premissa</a:t>
            </a:r>
            <a:r>
              <a:rPr sz="2800" spc="-67" dirty="0">
                <a:solidFill>
                  <a:schemeClr val="tx1"/>
                </a:solidFill>
                <a:latin typeface="Arial"/>
                <a:cs typeface="Arial"/>
              </a:rPr>
              <a:t> </a:t>
            </a:r>
            <a:r>
              <a:rPr sz="2800" spc="-7" dirty="0">
                <a:solidFill>
                  <a:schemeClr val="tx1"/>
                </a:solidFill>
                <a:latin typeface="Arial"/>
                <a:cs typeface="Arial"/>
              </a:rPr>
              <a:t>central:</a:t>
            </a:r>
            <a:endParaRPr sz="2800" dirty="0">
              <a:solidFill>
                <a:schemeClr val="tx1"/>
              </a:solidFill>
              <a:latin typeface="Arial"/>
              <a:cs typeface="Arial"/>
            </a:endParaRPr>
          </a:p>
        </p:txBody>
      </p:sp>
      <p:sp>
        <p:nvSpPr>
          <p:cNvPr id="11" name="object 11"/>
          <p:cNvSpPr txBox="1">
            <a:spLocks noGrp="1"/>
          </p:cNvSpPr>
          <p:nvPr>
            <p:ph type="sldNum" sz="quarter" idx="7"/>
          </p:nvPr>
        </p:nvSpPr>
        <p:spPr>
          <a:xfrm>
            <a:off x="6583680" y="4783455"/>
            <a:ext cx="2103120" cy="257175"/>
          </a:xfrm>
          <a:prstGeom prst="rect">
            <a:avLst/>
          </a:prstGeom>
        </p:spPr>
        <p:txBody>
          <a:bodyPr vert="horz" wrap="square" lIns="0" tIns="0" rIns="0" bIns="0" rtlCol="0">
            <a:spAutoFit/>
          </a:bodyPr>
          <a:lstStyle>
            <a:defPPr>
              <a:defRPr lang="pt-B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a:lnSpc>
                <a:spcPts val="1147"/>
              </a:lnSpc>
            </a:pPr>
            <a:fld id="{B6F15528-21DE-4FAA-801E-634DDDAF4B2B}" type="slidenum">
              <a:rPr lang="pt-BR" smtClean="0"/>
              <a:pPr marL="50799">
                <a:lnSpc>
                  <a:spcPts val="1147"/>
                </a:lnSpc>
              </a:pPr>
              <a:t>7</a:t>
            </a:fld>
            <a:endParaRPr dirty="0"/>
          </a:p>
        </p:txBody>
      </p:sp>
      <p:sp>
        <p:nvSpPr>
          <p:cNvPr id="10" name="object 10"/>
          <p:cNvSpPr txBox="1"/>
          <p:nvPr/>
        </p:nvSpPr>
        <p:spPr>
          <a:xfrm>
            <a:off x="4383857" y="4053694"/>
            <a:ext cx="3561080" cy="1867798"/>
          </a:xfrm>
          <a:prstGeom prst="rect">
            <a:avLst/>
          </a:prstGeom>
        </p:spPr>
        <p:txBody>
          <a:bodyPr vert="horz" wrap="square" lIns="0" tIns="14393" rIns="0" bIns="0" rtlCol="0">
            <a:spAutoFit/>
          </a:bodyPr>
          <a:lstStyle/>
          <a:p>
            <a:pPr marL="16933" marR="6773" indent="281086">
              <a:lnSpc>
                <a:spcPct val="100699"/>
              </a:lnSpc>
              <a:spcBef>
                <a:spcPts val="113"/>
              </a:spcBef>
            </a:pPr>
            <a:r>
              <a:rPr sz="2400" b="1" spc="-7" dirty="0">
                <a:highlight>
                  <a:srgbClr val="FFFF00"/>
                </a:highlight>
                <a:latin typeface="Carlito"/>
                <a:cs typeface="Carlito"/>
              </a:rPr>
              <a:t>Proteger vidas </a:t>
            </a:r>
            <a:r>
              <a:rPr sz="2400" b="1" dirty="0">
                <a:latin typeface="Carlito"/>
                <a:cs typeface="Carlito"/>
              </a:rPr>
              <a:t>e </a:t>
            </a:r>
            <a:r>
              <a:rPr sz="2400" b="1" spc="-7" dirty="0">
                <a:highlight>
                  <a:srgbClr val="FFFF00"/>
                </a:highlight>
                <a:latin typeface="Carlito"/>
                <a:cs typeface="Carlito"/>
              </a:rPr>
              <a:t>cuidar  de estudantes,</a:t>
            </a:r>
            <a:r>
              <a:rPr sz="2400" b="1" spc="-120" dirty="0">
                <a:highlight>
                  <a:srgbClr val="FFFF00"/>
                </a:highlight>
                <a:latin typeface="Carlito"/>
                <a:cs typeface="Carlito"/>
              </a:rPr>
              <a:t> </a:t>
            </a:r>
            <a:r>
              <a:rPr sz="2400" b="1" spc="-7" dirty="0">
                <a:highlight>
                  <a:srgbClr val="FFFF00"/>
                </a:highlight>
                <a:latin typeface="Carlito"/>
                <a:cs typeface="Carlito"/>
              </a:rPr>
              <a:t>profissionais</a:t>
            </a:r>
            <a:endParaRPr sz="2400" b="1" dirty="0">
              <a:highlight>
                <a:srgbClr val="FFFF00"/>
              </a:highlight>
              <a:latin typeface="Carlito"/>
              <a:cs typeface="Carlito"/>
            </a:endParaRPr>
          </a:p>
          <a:p>
            <a:pPr marL="248914" marR="304792" algn="ctr">
              <a:lnSpc>
                <a:spcPct val="100699"/>
              </a:lnSpc>
            </a:pPr>
            <a:r>
              <a:rPr sz="2400" b="1" spc="-7" dirty="0">
                <a:highlight>
                  <a:srgbClr val="FFFF00"/>
                </a:highlight>
                <a:latin typeface="Carlito"/>
                <a:cs typeface="Carlito"/>
              </a:rPr>
              <a:t>da educação, pais ou  responsáveis, famílias</a:t>
            </a:r>
            <a:r>
              <a:rPr sz="2400" b="1" spc="-127" dirty="0">
                <a:highlight>
                  <a:srgbClr val="FFFF00"/>
                </a:highlight>
                <a:latin typeface="Carlito"/>
                <a:cs typeface="Carlito"/>
              </a:rPr>
              <a:t> </a:t>
            </a:r>
            <a:r>
              <a:rPr sz="2400" b="1" dirty="0">
                <a:highlight>
                  <a:srgbClr val="FFFF00"/>
                </a:highlight>
                <a:latin typeface="Carlito"/>
                <a:cs typeface="Carlito"/>
              </a:rPr>
              <a:t>e  </a:t>
            </a:r>
            <a:r>
              <a:rPr sz="2400" b="1" spc="-7" dirty="0">
                <a:highlight>
                  <a:srgbClr val="FFFF00"/>
                </a:highlight>
                <a:latin typeface="Carlito"/>
                <a:cs typeface="Carlito"/>
              </a:rPr>
              <a:t>comunidades</a:t>
            </a:r>
            <a:endParaRPr sz="2400" b="1" dirty="0">
              <a:highlight>
                <a:srgbClr val="FFFF00"/>
              </a:highlight>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62990" y="2156270"/>
            <a:ext cx="7551420" cy="1069524"/>
          </a:xfrm>
          <a:prstGeom prst="rect">
            <a:avLst/>
          </a:prstGeom>
        </p:spPr>
        <p:txBody>
          <a:bodyPr vert="horz" wrap="square" lIns="0" tIns="30480" rIns="0" bIns="0" rtlCol="0">
            <a:spAutoFit/>
          </a:bodyPr>
          <a:lstStyle/>
          <a:p>
            <a:pPr marL="16933" marR="6773">
              <a:lnSpc>
                <a:spcPts val="2693"/>
              </a:lnSpc>
              <a:spcBef>
                <a:spcPts val="240"/>
              </a:spcBef>
            </a:pPr>
            <a:r>
              <a:rPr sz="2267" spc="-7" dirty="0">
                <a:latin typeface="Carlito"/>
                <a:cs typeface="Carlito"/>
              </a:rPr>
              <a:t>Ainda que 96% dos estudantes da </a:t>
            </a:r>
            <a:r>
              <a:rPr lang="pt-BR" sz="2267" spc="-7" dirty="0">
                <a:latin typeface="Carlito"/>
                <a:cs typeface="Carlito"/>
              </a:rPr>
              <a:t>R</a:t>
            </a:r>
            <a:r>
              <a:rPr sz="2267" spc="-7" dirty="0">
                <a:latin typeface="Carlito"/>
                <a:cs typeface="Carlito"/>
              </a:rPr>
              <a:t>ede </a:t>
            </a:r>
            <a:r>
              <a:rPr lang="pt-BR" sz="2267" spc="-7" dirty="0">
                <a:latin typeface="Carlito"/>
                <a:cs typeface="Carlito"/>
              </a:rPr>
              <a:t>E</a:t>
            </a:r>
            <a:r>
              <a:rPr sz="2267" spc="-7" dirty="0">
                <a:latin typeface="Carlito"/>
                <a:cs typeface="Carlito"/>
              </a:rPr>
              <a:t>stadual estejam com  </a:t>
            </a:r>
            <a:r>
              <a:rPr sz="2267" dirty="0">
                <a:latin typeface="Carlito"/>
                <a:cs typeface="Carlito"/>
              </a:rPr>
              <a:t>acesso às atividades </a:t>
            </a:r>
            <a:r>
              <a:rPr sz="2267" spc="-7" dirty="0">
                <a:latin typeface="Carlito"/>
                <a:cs typeface="Carlito"/>
              </a:rPr>
              <a:t>remotas, </a:t>
            </a:r>
            <a:r>
              <a:rPr sz="2267" b="1" spc="-7" dirty="0">
                <a:latin typeface="Carlito"/>
                <a:cs typeface="Carlito"/>
              </a:rPr>
              <a:t>existem estudantes que precisam  de apoio</a:t>
            </a:r>
            <a:r>
              <a:rPr sz="2267" b="1" spc="-13" dirty="0">
                <a:latin typeface="Carlito"/>
                <a:cs typeface="Carlito"/>
              </a:rPr>
              <a:t> </a:t>
            </a:r>
            <a:r>
              <a:rPr sz="2267" b="1" spc="-7" dirty="0">
                <a:latin typeface="Carlito"/>
                <a:cs typeface="Carlito"/>
              </a:rPr>
              <a:t>complementar</a:t>
            </a:r>
            <a:endParaRPr sz="2267" dirty="0">
              <a:latin typeface="Carlito"/>
              <a:cs typeface="Carlito"/>
            </a:endParaRPr>
          </a:p>
        </p:txBody>
      </p:sp>
      <p:grpSp>
        <p:nvGrpSpPr>
          <p:cNvPr id="3" name="object 3"/>
          <p:cNvGrpSpPr/>
          <p:nvPr/>
        </p:nvGrpSpPr>
        <p:grpSpPr>
          <a:xfrm>
            <a:off x="897831" y="1885523"/>
            <a:ext cx="1580727" cy="1580727"/>
            <a:chOff x="673373" y="1414142"/>
            <a:chExt cx="1185545" cy="1185545"/>
          </a:xfrm>
        </p:grpSpPr>
        <p:sp>
          <p:nvSpPr>
            <p:cNvPr id="4" name="object 4"/>
            <p:cNvSpPr/>
            <p:nvPr/>
          </p:nvSpPr>
          <p:spPr>
            <a:xfrm>
              <a:off x="1004067" y="1682314"/>
              <a:ext cx="499448" cy="667631"/>
            </a:xfrm>
            <a:prstGeom prst="rect">
              <a:avLst/>
            </a:prstGeom>
            <a:blipFill>
              <a:blip r:embed="rId2" cstate="print"/>
              <a:stretch>
                <a:fillRect/>
              </a:stretch>
            </a:blipFill>
          </p:spPr>
          <p:txBody>
            <a:bodyPr wrap="square" lIns="0" tIns="0" rIns="0" bIns="0" rtlCol="0"/>
            <a:lstStyle/>
            <a:p>
              <a:endParaRPr sz="2400" dirty="0"/>
            </a:p>
          </p:txBody>
        </p:sp>
        <p:sp>
          <p:nvSpPr>
            <p:cNvPr id="5" name="object 5"/>
            <p:cNvSpPr/>
            <p:nvPr/>
          </p:nvSpPr>
          <p:spPr>
            <a:xfrm>
              <a:off x="711473" y="1452242"/>
              <a:ext cx="1109345" cy="1109345"/>
            </a:xfrm>
            <a:custGeom>
              <a:avLst/>
              <a:gdLst/>
              <a:ahLst/>
              <a:cxnLst/>
              <a:rect l="l" t="t" r="r" b="b"/>
              <a:pathLst>
                <a:path w="1109345" h="1109345">
                  <a:moveTo>
                    <a:pt x="0" y="554401"/>
                  </a:moveTo>
                  <a:lnTo>
                    <a:pt x="2034" y="506565"/>
                  </a:lnTo>
                  <a:lnTo>
                    <a:pt x="8028" y="459859"/>
                  </a:lnTo>
                  <a:lnTo>
                    <a:pt x="17815" y="414450"/>
                  </a:lnTo>
                  <a:lnTo>
                    <a:pt x="31228" y="370503"/>
                  </a:lnTo>
                  <a:lnTo>
                    <a:pt x="48100" y="328186"/>
                  </a:lnTo>
                  <a:lnTo>
                    <a:pt x="68266" y="287664"/>
                  </a:lnTo>
                  <a:lnTo>
                    <a:pt x="91559" y="249104"/>
                  </a:lnTo>
                  <a:lnTo>
                    <a:pt x="117812" y="212672"/>
                  </a:lnTo>
                  <a:lnTo>
                    <a:pt x="146859" y="178536"/>
                  </a:lnTo>
                  <a:lnTo>
                    <a:pt x="178534" y="146861"/>
                  </a:lnTo>
                  <a:lnTo>
                    <a:pt x="212671" y="117813"/>
                  </a:lnTo>
                  <a:lnTo>
                    <a:pt x="249102" y="91560"/>
                  </a:lnTo>
                  <a:lnTo>
                    <a:pt x="287662" y="68267"/>
                  </a:lnTo>
                  <a:lnTo>
                    <a:pt x="328183" y="48101"/>
                  </a:lnTo>
                  <a:lnTo>
                    <a:pt x="370501" y="31228"/>
                  </a:lnTo>
                  <a:lnTo>
                    <a:pt x="414447" y="17815"/>
                  </a:lnTo>
                  <a:lnTo>
                    <a:pt x="459857" y="8029"/>
                  </a:lnTo>
                  <a:lnTo>
                    <a:pt x="506563" y="2034"/>
                  </a:lnTo>
                  <a:lnTo>
                    <a:pt x="554398" y="0"/>
                  </a:lnTo>
                  <a:lnTo>
                    <a:pt x="603144" y="2145"/>
                  </a:lnTo>
                  <a:lnTo>
                    <a:pt x="651189" y="8512"/>
                  </a:lnTo>
                  <a:lnTo>
                    <a:pt x="698277" y="18994"/>
                  </a:lnTo>
                  <a:lnTo>
                    <a:pt x="744154" y="33485"/>
                  </a:lnTo>
                  <a:lnTo>
                    <a:pt x="788562" y="51879"/>
                  </a:lnTo>
                  <a:lnTo>
                    <a:pt x="831249" y="74072"/>
                  </a:lnTo>
                  <a:lnTo>
                    <a:pt x="871957" y="99957"/>
                  </a:lnTo>
                  <a:lnTo>
                    <a:pt x="910432" y="129428"/>
                  </a:lnTo>
                  <a:lnTo>
                    <a:pt x="946418" y="162379"/>
                  </a:lnTo>
                  <a:lnTo>
                    <a:pt x="979369" y="198366"/>
                  </a:lnTo>
                  <a:lnTo>
                    <a:pt x="1008840" y="236841"/>
                  </a:lnTo>
                  <a:lnTo>
                    <a:pt x="1034725" y="277549"/>
                  </a:lnTo>
                  <a:lnTo>
                    <a:pt x="1056917" y="320236"/>
                  </a:lnTo>
                  <a:lnTo>
                    <a:pt x="1075312" y="364644"/>
                  </a:lnTo>
                  <a:lnTo>
                    <a:pt x="1089803" y="410521"/>
                  </a:lnTo>
                  <a:lnTo>
                    <a:pt x="1100285" y="457609"/>
                  </a:lnTo>
                  <a:lnTo>
                    <a:pt x="1106652" y="505654"/>
                  </a:lnTo>
                  <a:lnTo>
                    <a:pt x="1108797" y="554401"/>
                  </a:lnTo>
                  <a:lnTo>
                    <a:pt x="1106762" y="602236"/>
                  </a:lnTo>
                  <a:lnTo>
                    <a:pt x="1100768" y="648942"/>
                  </a:lnTo>
                  <a:lnTo>
                    <a:pt x="1090982" y="694351"/>
                  </a:lnTo>
                  <a:lnTo>
                    <a:pt x="1077569" y="738298"/>
                  </a:lnTo>
                  <a:lnTo>
                    <a:pt x="1060697" y="780615"/>
                  </a:lnTo>
                  <a:lnTo>
                    <a:pt x="1040531" y="821137"/>
                  </a:lnTo>
                  <a:lnTo>
                    <a:pt x="1017238" y="859697"/>
                  </a:lnTo>
                  <a:lnTo>
                    <a:pt x="990985" y="896128"/>
                  </a:lnTo>
                  <a:lnTo>
                    <a:pt x="961937" y="930265"/>
                  </a:lnTo>
                  <a:lnTo>
                    <a:pt x="930262" y="961940"/>
                  </a:lnTo>
                  <a:lnTo>
                    <a:pt x="896126" y="990988"/>
                  </a:lnTo>
                  <a:lnTo>
                    <a:pt x="859695" y="1017242"/>
                  </a:lnTo>
                  <a:lnTo>
                    <a:pt x="821135" y="1040535"/>
                  </a:lnTo>
                  <a:lnTo>
                    <a:pt x="780613" y="1060701"/>
                  </a:lnTo>
                  <a:lnTo>
                    <a:pt x="738296" y="1077574"/>
                  </a:lnTo>
                  <a:lnTo>
                    <a:pt x="694349" y="1090986"/>
                  </a:lnTo>
                  <a:lnTo>
                    <a:pt x="648940" y="1100773"/>
                  </a:lnTo>
                  <a:lnTo>
                    <a:pt x="602234" y="1106767"/>
                  </a:lnTo>
                  <a:lnTo>
                    <a:pt x="554398" y="1108802"/>
                  </a:lnTo>
                  <a:lnTo>
                    <a:pt x="506563" y="1106767"/>
                  </a:lnTo>
                  <a:lnTo>
                    <a:pt x="459857" y="1100773"/>
                  </a:lnTo>
                  <a:lnTo>
                    <a:pt x="414447" y="1090986"/>
                  </a:lnTo>
                  <a:lnTo>
                    <a:pt x="370501" y="1077574"/>
                  </a:lnTo>
                  <a:lnTo>
                    <a:pt x="328183" y="1060701"/>
                  </a:lnTo>
                  <a:lnTo>
                    <a:pt x="287662" y="1040535"/>
                  </a:lnTo>
                  <a:lnTo>
                    <a:pt x="249102" y="1017242"/>
                  </a:lnTo>
                  <a:lnTo>
                    <a:pt x="212671" y="990988"/>
                  </a:lnTo>
                  <a:lnTo>
                    <a:pt x="178534" y="961940"/>
                  </a:lnTo>
                  <a:lnTo>
                    <a:pt x="146859" y="930265"/>
                  </a:lnTo>
                  <a:lnTo>
                    <a:pt x="117812" y="896128"/>
                  </a:lnTo>
                  <a:lnTo>
                    <a:pt x="91559" y="859697"/>
                  </a:lnTo>
                  <a:lnTo>
                    <a:pt x="68266" y="821137"/>
                  </a:lnTo>
                  <a:lnTo>
                    <a:pt x="48100" y="780615"/>
                  </a:lnTo>
                  <a:lnTo>
                    <a:pt x="31228" y="738298"/>
                  </a:lnTo>
                  <a:lnTo>
                    <a:pt x="17815" y="694351"/>
                  </a:lnTo>
                  <a:lnTo>
                    <a:pt x="8028" y="648942"/>
                  </a:lnTo>
                  <a:lnTo>
                    <a:pt x="2034" y="602236"/>
                  </a:lnTo>
                  <a:lnTo>
                    <a:pt x="0" y="554401"/>
                  </a:lnTo>
                  <a:close/>
                </a:path>
              </a:pathLst>
            </a:custGeom>
            <a:ln w="76199">
              <a:solidFill>
                <a:srgbClr val="174F85"/>
              </a:solidFill>
            </a:ln>
          </p:spPr>
          <p:txBody>
            <a:bodyPr wrap="square" lIns="0" tIns="0" rIns="0" bIns="0" rtlCol="0"/>
            <a:lstStyle/>
            <a:p>
              <a:endParaRPr sz="2400" dirty="0"/>
            </a:p>
          </p:txBody>
        </p:sp>
      </p:grpSp>
      <p:sp>
        <p:nvSpPr>
          <p:cNvPr id="6" name="object 6"/>
          <p:cNvSpPr/>
          <p:nvPr/>
        </p:nvSpPr>
        <p:spPr>
          <a:xfrm>
            <a:off x="1" y="4047625"/>
            <a:ext cx="10790767" cy="1817793"/>
          </a:xfrm>
          <a:custGeom>
            <a:avLst/>
            <a:gdLst/>
            <a:ahLst/>
            <a:cxnLst/>
            <a:rect l="l" t="t" r="r" b="b"/>
            <a:pathLst>
              <a:path w="8093075" h="1363345">
                <a:moveTo>
                  <a:pt x="8092656" y="681609"/>
                </a:moveTo>
                <a:lnTo>
                  <a:pt x="8091005" y="634936"/>
                </a:lnTo>
                <a:lnTo>
                  <a:pt x="8086141" y="589114"/>
                </a:lnTo>
                <a:lnTo>
                  <a:pt x="8078152" y="544233"/>
                </a:lnTo>
                <a:lnTo>
                  <a:pt x="8067154" y="500405"/>
                </a:lnTo>
                <a:lnTo>
                  <a:pt x="8053248" y="457720"/>
                </a:lnTo>
                <a:lnTo>
                  <a:pt x="8036560" y="416293"/>
                </a:lnTo>
                <a:lnTo>
                  <a:pt x="8017167" y="376212"/>
                </a:lnTo>
                <a:lnTo>
                  <a:pt x="7995196" y="337578"/>
                </a:lnTo>
                <a:lnTo>
                  <a:pt x="7970736" y="300507"/>
                </a:lnTo>
                <a:lnTo>
                  <a:pt x="7943913" y="265099"/>
                </a:lnTo>
                <a:lnTo>
                  <a:pt x="7914818" y="231432"/>
                </a:lnTo>
                <a:lnTo>
                  <a:pt x="7883576" y="199631"/>
                </a:lnTo>
                <a:lnTo>
                  <a:pt x="7850264" y="169799"/>
                </a:lnTo>
                <a:lnTo>
                  <a:pt x="7815021" y="142024"/>
                </a:lnTo>
                <a:lnTo>
                  <a:pt x="7777924" y="116408"/>
                </a:lnTo>
                <a:lnTo>
                  <a:pt x="7739100" y="93065"/>
                </a:lnTo>
                <a:lnTo>
                  <a:pt x="7698638" y="72085"/>
                </a:lnTo>
                <a:lnTo>
                  <a:pt x="7656665" y="53568"/>
                </a:lnTo>
                <a:lnTo>
                  <a:pt x="7613269" y="37630"/>
                </a:lnTo>
                <a:lnTo>
                  <a:pt x="7568578" y="24358"/>
                </a:lnTo>
                <a:lnTo>
                  <a:pt x="7522667" y="13855"/>
                </a:lnTo>
                <a:lnTo>
                  <a:pt x="7475664" y="6223"/>
                </a:lnTo>
                <a:lnTo>
                  <a:pt x="7427684" y="1574"/>
                </a:lnTo>
                <a:lnTo>
                  <a:pt x="7411898" y="1066"/>
                </a:lnTo>
                <a:lnTo>
                  <a:pt x="7411898" y="0"/>
                </a:lnTo>
                <a:lnTo>
                  <a:pt x="7378801" y="0"/>
                </a:lnTo>
                <a:lnTo>
                  <a:pt x="0" y="0"/>
                </a:lnTo>
                <a:lnTo>
                  <a:pt x="0" y="1363205"/>
                </a:lnTo>
                <a:lnTo>
                  <a:pt x="7378801" y="1363205"/>
                </a:lnTo>
                <a:lnTo>
                  <a:pt x="7411898" y="1363205"/>
                </a:lnTo>
                <a:lnTo>
                  <a:pt x="7411898" y="1362151"/>
                </a:lnTo>
                <a:lnTo>
                  <a:pt x="7475664" y="1356982"/>
                </a:lnTo>
                <a:lnTo>
                  <a:pt x="7522667" y="1349349"/>
                </a:lnTo>
                <a:lnTo>
                  <a:pt x="7568578" y="1338859"/>
                </a:lnTo>
                <a:lnTo>
                  <a:pt x="7613269" y="1325587"/>
                </a:lnTo>
                <a:lnTo>
                  <a:pt x="7656665" y="1309636"/>
                </a:lnTo>
                <a:lnTo>
                  <a:pt x="7698638" y="1291120"/>
                </a:lnTo>
                <a:lnTo>
                  <a:pt x="7739100" y="1270139"/>
                </a:lnTo>
                <a:lnTo>
                  <a:pt x="7777924" y="1246797"/>
                </a:lnTo>
                <a:lnTo>
                  <a:pt x="7815021" y="1221181"/>
                </a:lnTo>
                <a:lnTo>
                  <a:pt x="7850264" y="1193406"/>
                </a:lnTo>
                <a:lnTo>
                  <a:pt x="7883576" y="1163561"/>
                </a:lnTo>
                <a:lnTo>
                  <a:pt x="7914818" y="1131760"/>
                </a:lnTo>
                <a:lnTo>
                  <a:pt x="7943913" y="1098105"/>
                </a:lnTo>
                <a:lnTo>
                  <a:pt x="7970736" y="1062685"/>
                </a:lnTo>
                <a:lnTo>
                  <a:pt x="7995196" y="1025613"/>
                </a:lnTo>
                <a:lnTo>
                  <a:pt x="8017167" y="986993"/>
                </a:lnTo>
                <a:lnTo>
                  <a:pt x="8036560" y="946912"/>
                </a:lnTo>
                <a:lnTo>
                  <a:pt x="8053248" y="905471"/>
                </a:lnTo>
                <a:lnTo>
                  <a:pt x="8067154" y="862799"/>
                </a:lnTo>
                <a:lnTo>
                  <a:pt x="8078152" y="818972"/>
                </a:lnTo>
                <a:lnTo>
                  <a:pt x="8086141" y="774090"/>
                </a:lnTo>
                <a:lnTo>
                  <a:pt x="8091005" y="728268"/>
                </a:lnTo>
                <a:lnTo>
                  <a:pt x="8092656" y="681609"/>
                </a:lnTo>
                <a:close/>
              </a:path>
            </a:pathLst>
          </a:custGeom>
          <a:solidFill>
            <a:srgbClr val="FF8000"/>
          </a:solidFill>
        </p:spPr>
        <p:txBody>
          <a:bodyPr wrap="square" lIns="0" tIns="0" rIns="0" bIns="0" rtlCol="0"/>
          <a:lstStyle/>
          <a:p>
            <a:endParaRPr sz="2400" dirty="0"/>
          </a:p>
        </p:txBody>
      </p:sp>
      <p:sp>
        <p:nvSpPr>
          <p:cNvPr id="7" name="object 7"/>
          <p:cNvSpPr txBox="1"/>
          <p:nvPr/>
        </p:nvSpPr>
        <p:spPr>
          <a:xfrm>
            <a:off x="1408765" y="4520708"/>
            <a:ext cx="7320280" cy="803639"/>
          </a:xfrm>
          <a:prstGeom prst="rect">
            <a:avLst/>
          </a:prstGeom>
        </p:spPr>
        <p:txBody>
          <a:bodyPr vert="horz" wrap="square" lIns="0" tIns="33867" rIns="0" bIns="0" rtlCol="0">
            <a:spAutoFit/>
          </a:bodyPr>
          <a:lstStyle/>
          <a:p>
            <a:pPr marL="16933" marR="6773">
              <a:lnSpc>
                <a:spcPts val="3000"/>
              </a:lnSpc>
              <a:spcBef>
                <a:spcPts val="267"/>
              </a:spcBef>
            </a:pPr>
            <a:r>
              <a:rPr sz="2533" b="1" dirty="0">
                <a:solidFill>
                  <a:srgbClr val="FFFFFF"/>
                </a:solidFill>
                <a:latin typeface="Carlito"/>
                <a:cs typeface="Carlito"/>
              </a:rPr>
              <a:t>A </a:t>
            </a:r>
            <a:r>
              <a:rPr sz="2533" b="1" spc="-7" dirty="0">
                <a:solidFill>
                  <a:srgbClr val="FFFFFF"/>
                </a:solidFill>
                <a:latin typeface="Carlito"/>
                <a:cs typeface="Carlito"/>
              </a:rPr>
              <a:t>Secretaria da Educação precisa apoiar os estudantes  que mais precisam sem deixar nenhum aluno para</a:t>
            </a:r>
            <a:r>
              <a:rPr sz="2533" b="1" spc="-87" dirty="0">
                <a:solidFill>
                  <a:srgbClr val="FFFFFF"/>
                </a:solidFill>
                <a:latin typeface="Carlito"/>
                <a:cs typeface="Carlito"/>
              </a:rPr>
              <a:t> </a:t>
            </a:r>
            <a:r>
              <a:rPr sz="2533" b="1" spc="-7" dirty="0">
                <a:solidFill>
                  <a:srgbClr val="FFFFFF"/>
                </a:solidFill>
                <a:latin typeface="Carlito"/>
                <a:cs typeface="Carlito"/>
              </a:rPr>
              <a:t>trás</a:t>
            </a:r>
            <a:endParaRPr sz="2533" dirty="0">
              <a:latin typeface="Carlito"/>
              <a:cs typeface="Carlito"/>
            </a:endParaRPr>
          </a:p>
        </p:txBody>
      </p:sp>
      <p:sp>
        <p:nvSpPr>
          <p:cNvPr id="8" name="object 8"/>
          <p:cNvSpPr/>
          <p:nvPr/>
        </p:nvSpPr>
        <p:spPr>
          <a:xfrm>
            <a:off x="9141782" y="4350524"/>
            <a:ext cx="1069297" cy="1056531"/>
          </a:xfrm>
          <a:prstGeom prst="rect">
            <a:avLst/>
          </a:prstGeom>
          <a:blipFill>
            <a:blip r:embed="rId3" cstate="print"/>
            <a:stretch>
              <a:fillRect/>
            </a:stretch>
          </a:blipFill>
        </p:spPr>
        <p:txBody>
          <a:bodyPr wrap="square" lIns="0" tIns="0" rIns="0" bIns="0" rtlCol="0"/>
          <a:lstStyle/>
          <a:p>
            <a:endParaRPr sz="2400" dirty="0"/>
          </a:p>
        </p:txBody>
      </p:sp>
      <p:sp>
        <p:nvSpPr>
          <p:cNvPr id="9" name="object 9"/>
          <p:cNvSpPr txBox="1">
            <a:spLocks noGrp="1"/>
          </p:cNvSpPr>
          <p:nvPr>
            <p:ph type="title"/>
          </p:nvPr>
        </p:nvSpPr>
        <p:spPr>
          <a:xfrm>
            <a:off x="406402" y="426200"/>
            <a:ext cx="10384365" cy="853225"/>
          </a:xfrm>
          <a:prstGeom prst="rect">
            <a:avLst/>
          </a:prstGeom>
        </p:spPr>
        <p:txBody>
          <a:bodyPr vert="horz" wrap="square" lIns="0" tIns="11853" rIns="0" bIns="0" rtlCol="0" anchor="ctr">
            <a:spAutoFit/>
          </a:bodyPr>
          <a:lstStyle/>
          <a:p>
            <a:pPr marL="16933" marR="6773">
              <a:lnSpc>
                <a:spcPct val="101200"/>
              </a:lnSpc>
              <a:spcBef>
                <a:spcPts val="93"/>
              </a:spcBef>
            </a:pPr>
            <a:r>
              <a:rPr sz="2800" dirty="0">
                <a:solidFill>
                  <a:schemeClr val="tx1"/>
                </a:solidFill>
              </a:rPr>
              <a:t>A </a:t>
            </a:r>
            <a:r>
              <a:rPr lang="pt-BR" sz="2800" spc="-7" dirty="0">
                <a:solidFill>
                  <a:schemeClr val="tx1"/>
                </a:solidFill>
              </a:rPr>
              <a:t>R</a:t>
            </a:r>
            <a:r>
              <a:rPr sz="2800" spc="-7" dirty="0">
                <a:solidFill>
                  <a:schemeClr val="tx1"/>
                </a:solidFill>
              </a:rPr>
              <a:t>ede </a:t>
            </a:r>
            <a:r>
              <a:rPr lang="pt-BR" sz="2800" spc="-7" dirty="0">
                <a:solidFill>
                  <a:schemeClr val="tx1"/>
                </a:solidFill>
              </a:rPr>
              <a:t>E</a:t>
            </a:r>
            <a:r>
              <a:rPr sz="2800" spc="-7" dirty="0">
                <a:solidFill>
                  <a:schemeClr val="tx1"/>
                </a:solidFill>
              </a:rPr>
              <a:t>stadual está achando alternativas para  combater</a:t>
            </a:r>
            <a:r>
              <a:rPr sz="2800" spc="-13" dirty="0">
                <a:solidFill>
                  <a:schemeClr val="tx1"/>
                </a:solidFill>
              </a:rPr>
              <a:t> </a:t>
            </a:r>
            <a:r>
              <a:rPr sz="2800" spc="-7" dirty="0">
                <a:solidFill>
                  <a:schemeClr val="tx1"/>
                </a:solidFill>
              </a:rPr>
              <a:t>desigualdades</a:t>
            </a:r>
            <a:endParaRPr sz="2800" dirty="0">
              <a:solidFill>
                <a:schemeClr val="tx1"/>
              </a:solidFill>
            </a:endParaRPr>
          </a:p>
        </p:txBody>
      </p:sp>
      <p:sp>
        <p:nvSpPr>
          <p:cNvPr id="10" name="object 10"/>
          <p:cNvSpPr txBox="1">
            <a:spLocks noGrp="1"/>
          </p:cNvSpPr>
          <p:nvPr>
            <p:ph type="sldNum" sz="quarter" idx="7"/>
          </p:nvPr>
        </p:nvSpPr>
        <p:spPr>
          <a:xfrm>
            <a:off x="6583680" y="4783455"/>
            <a:ext cx="2103120" cy="257175"/>
          </a:xfrm>
          <a:prstGeom prst="rect">
            <a:avLst/>
          </a:prstGeom>
        </p:spPr>
        <p:txBody>
          <a:bodyPr vert="horz" wrap="square" lIns="0" tIns="0" rIns="0" bIns="0" rtlCol="0">
            <a:spAutoFit/>
          </a:bodyPr>
          <a:lstStyle>
            <a:defPPr>
              <a:defRPr lang="pt-B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a:lnSpc>
                <a:spcPts val="1147"/>
              </a:lnSpc>
            </a:pPr>
            <a:fld id="{B6F15528-21DE-4FAA-801E-634DDDAF4B2B}" type="slidenum">
              <a:rPr lang="pt-BR" smtClean="0"/>
              <a:pPr marL="50799">
                <a:lnSpc>
                  <a:spcPts val="1147"/>
                </a:lnSpc>
              </a:pPr>
              <a:t>8</a:t>
            </a:fld>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486" y="342248"/>
            <a:ext cx="11074380" cy="420157"/>
          </a:xfrm>
          <a:prstGeom prst="rect">
            <a:avLst/>
          </a:prstGeom>
        </p:spPr>
        <p:txBody>
          <a:bodyPr vert="horz" wrap="square" lIns="0" tIns="11853" rIns="0" bIns="0" rtlCol="0" anchor="ctr">
            <a:spAutoFit/>
          </a:bodyPr>
          <a:lstStyle/>
          <a:p>
            <a:pPr marL="16933" marR="6773">
              <a:lnSpc>
                <a:spcPct val="101200"/>
              </a:lnSpc>
              <a:spcBef>
                <a:spcPts val="93"/>
              </a:spcBef>
            </a:pPr>
            <a:r>
              <a:rPr sz="2800" spc="-7" dirty="0">
                <a:solidFill>
                  <a:schemeClr val="tx1"/>
                </a:solidFill>
                <a:latin typeface="Arial"/>
                <a:cs typeface="Arial"/>
              </a:rPr>
              <a:t>Adiamento da data prevista de retorno das  aulas</a:t>
            </a:r>
            <a:r>
              <a:rPr sz="2800" spc="-13" dirty="0">
                <a:solidFill>
                  <a:schemeClr val="tx1"/>
                </a:solidFill>
                <a:latin typeface="Arial"/>
                <a:cs typeface="Arial"/>
              </a:rPr>
              <a:t> </a:t>
            </a:r>
            <a:r>
              <a:rPr sz="2800" spc="-7" dirty="0">
                <a:solidFill>
                  <a:schemeClr val="tx1"/>
                </a:solidFill>
                <a:latin typeface="Arial"/>
                <a:cs typeface="Arial"/>
              </a:rPr>
              <a:t>presenciais</a:t>
            </a:r>
            <a:endParaRPr sz="2800" dirty="0">
              <a:solidFill>
                <a:schemeClr val="tx1"/>
              </a:solidFill>
              <a:latin typeface="Arial"/>
              <a:cs typeface="Arial"/>
            </a:endParaRPr>
          </a:p>
        </p:txBody>
      </p:sp>
      <p:sp>
        <p:nvSpPr>
          <p:cNvPr id="3" name="object 3"/>
          <p:cNvSpPr/>
          <p:nvPr/>
        </p:nvSpPr>
        <p:spPr>
          <a:xfrm>
            <a:off x="5053156" y="2685673"/>
            <a:ext cx="858520" cy="848360"/>
          </a:xfrm>
          <a:custGeom>
            <a:avLst/>
            <a:gdLst/>
            <a:ahLst/>
            <a:cxnLst/>
            <a:rect l="l" t="t" r="r" b="b"/>
            <a:pathLst>
              <a:path w="643889" h="636269">
                <a:moveTo>
                  <a:pt x="0" y="317849"/>
                </a:moveTo>
                <a:lnTo>
                  <a:pt x="3488" y="270880"/>
                </a:lnTo>
                <a:lnTo>
                  <a:pt x="13622" y="226050"/>
                </a:lnTo>
                <a:lnTo>
                  <a:pt x="29903" y="183852"/>
                </a:lnTo>
                <a:lnTo>
                  <a:pt x="51835" y="144777"/>
                </a:lnTo>
                <a:lnTo>
                  <a:pt x="78918" y="109317"/>
                </a:lnTo>
                <a:lnTo>
                  <a:pt x="110657" y="77963"/>
                </a:lnTo>
                <a:lnTo>
                  <a:pt x="146552" y="51207"/>
                </a:lnTo>
                <a:lnTo>
                  <a:pt x="186106" y="29541"/>
                </a:lnTo>
                <a:lnTo>
                  <a:pt x="228823" y="13457"/>
                </a:lnTo>
                <a:lnTo>
                  <a:pt x="274203" y="3446"/>
                </a:lnTo>
                <a:lnTo>
                  <a:pt x="321749" y="0"/>
                </a:lnTo>
                <a:lnTo>
                  <a:pt x="372383" y="3959"/>
                </a:lnTo>
                <a:lnTo>
                  <a:pt x="421317" y="15602"/>
                </a:lnTo>
                <a:lnTo>
                  <a:pt x="467687" y="34575"/>
                </a:lnTo>
                <a:lnTo>
                  <a:pt x="510628" y="60524"/>
                </a:lnTo>
                <a:lnTo>
                  <a:pt x="549273" y="93097"/>
                </a:lnTo>
                <a:lnTo>
                  <a:pt x="582238" y="131268"/>
                </a:lnTo>
                <a:lnTo>
                  <a:pt x="608501" y="173682"/>
                </a:lnTo>
                <a:lnTo>
                  <a:pt x="627705" y="219487"/>
                </a:lnTo>
                <a:lnTo>
                  <a:pt x="639490" y="267827"/>
                </a:lnTo>
                <a:lnTo>
                  <a:pt x="643498" y="317849"/>
                </a:lnTo>
                <a:lnTo>
                  <a:pt x="640010" y="364817"/>
                </a:lnTo>
                <a:lnTo>
                  <a:pt x="629876" y="409646"/>
                </a:lnTo>
                <a:lnTo>
                  <a:pt x="613594" y="451843"/>
                </a:lnTo>
                <a:lnTo>
                  <a:pt x="591663" y="490917"/>
                </a:lnTo>
                <a:lnTo>
                  <a:pt x="564579" y="526376"/>
                </a:lnTo>
                <a:lnTo>
                  <a:pt x="532841" y="557728"/>
                </a:lnTo>
                <a:lnTo>
                  <a:pt x="496946" y="584483"/>
                </a:lnTo>
                <a:lnTo>
                  <a:pt x="457391" y="606148"/>
                </a:lnTo>
                <a:lnTo>
                  <a:pt x="414675" y="622231"/>
                </a:lnTo>
                <a:lnTo>
                  <a:pt x="369295" y="632242"/>
                </a:lnTo>
                <a:lnTo>
                  <a:pt x="321749" y="635688"/>
                </a:lnTo>
                <a:lnTo>
                  <a:pt x="274203" y="632242"/>
                </a:lnTo>
                <a:lnTo>
                  <a:pt x="228823" y="622231"/>
                </a:lnTo>
                <a:lnTo>
                  <a:pt x="186106" y="606148"/>
                </a:lnTo>
                <a:lnTo>
                  <a:pt x="146552" y="584483"/>
                </a:lnTo>
                <a:lnTo>
                  <a:pt x="110657" y="557728"/>
                </a:lnTo>
                <a:lnTo>
                  <a:pt x="78918" y="526376"/>
                </a:lnTo>
                <a:lnTo>
                  <a:pt x="51835" y="490917"/>
                </a:lnTo>
                <a:lnTo>
                  <a:pt x="29903" y="451843"/>
                </a:lnTo>
                <a:lnTo>
                  <a:pt x="13622" y="409646"/>
                </a:lnTo>
                <a:lnTo>
                  <a:pt x="3488" y="364817"/>
                </a:lnTo>
                <a:lnTo>
                  <a:pt x="0" y="317849"/>
                </a:lnTo>
                <a:close/>
              </a:path>
            </a:pathLst>
          </a:custGeom>
          <a:ln w="76199">
            <a:solidFill>
              <a:srgbClr val="8E7CC3"/>
            </a:solidFill>
          </a:ln>
        </p:spPr>
        <p:txBody>
          <a:bodyPr wrap="square" lIns="0" tIns="0" rIns="0" bIns="0" rtlCol="0"/>
          <a:lstStyle/>
          <a:p>
            <a:endParaRPr sz="2400" dirty="0"/>
          </a:p>
        </p:txBody>
      </p:sp>
      <p:sp>
        <p:nvSpPr>
          <p:cNvPr id="4" name="object 4"/>
          <p:cNvSpPr/>
          <p:nvPr/>
        </p:nvSpPr>
        <p:spPr>
          <a:xfrm>
            <a:off x="5053156" y="3904459"/>
            <a:ext cx="858520" cy="848360"/>
          </a:xfrm>
          <a:custGeom>
            <a:avLst/>
            <a:gdLst/>
            <a:ahLst/>
            <a:cxnLst/>
            <a:rect l="l" t="t" r="r" b="b"/>
            <a:pathLst>
              <a:path w="643889" h="636270">
                <a:moveTo>
                  <a:pt x="0" y="317849"/>
                </a:moveTo>
                <a:lnTo>
                  <a:pt x="3488" y="270878"/>
                </a:lnTo>
                <a:lnTo>
                  <a:pt x="13622" y="226047"/>
                </a:lnTo>
                <a:lnTo>
                  <a:pt x="29903" y="183849"/>
                </a:lnTo>
                <a:lnTo>
                  <a:pt x="51835" y="144774"/>
                </a:lnTo>
                <a:lnTo>
                  <a:pt x="78918" y="109314"/>
                </a:lnTo>
                <a:lnTo>
                  <a:pt x="110657" y="77960"/>
                </a:lnTo>
                <a:lnTo>
                  <a:pt x="146552" y="51205"/>
                </a:lnTo>
                <a:lnTo>
                  <a:pt x="186106" y="29540"/>
                </a:lnTo>
                <a:lnTo>
                  <a:pt x="228823" y="13456"/>
                </a:lnTo>
                <a:lnTo>
                  <a:pt x="274203" y="3446"/>
                </a:lnTo>
                <a:lnTo>
                  <a:pt x="321749" y="0"/>
                </a:lnTo>
                <a:lnTo>
                  <a:pt x="372383" y="3960"/>
                </a:lnTo>
                <a:lnTo>
                  <a:pt x="421317" y="15606"/>
                </a:lnTo>
                <a:lnTo>
                  <a:pt x="467687" y="34581"/>
                </a:lnTo>
                <a:lnTo>
                  <a:pt x="510628" y="60531"/>
                </a:lnTo>
                <a:lnTo>
                  <a:pt x="549273" y="93099"/>
                </a:lnTo>
                <a:lnTo>
                  <a:pt x="582238" y="131267"/>
                </a:lnTo>
                <a:lnTo>
                  <a:pt x="608501" y="173680"/>
                </a:lnTo>
                <a:lnTo>
                  <a:pt x="627705" y="219484"/>
                </a:lnTo>
                <a:lnTo>
                  <a:pt x="639490" y="267825"/>
                </a:lnTo>
                <a:lnTo>
                  <a:pt x="643498" y="317849"/>
                </a:lnTo>
                <a:lnTo>
                  <a:pt x="640010" y="364820"/>
                </a:lnTo>
                <a:lnTo>
                  <a:pt x="629876" y="409650"/>
                </a:lnTo>
                <a:lnTo>
                  <a:pt x="613594" y="451849"/>
                </a:lnTo>
                <a:lnTo>
                  <a:pt x="591663" y="490924"/>
                </a:lnTo>
                <a:lnTo>
                  <a:pt x="564579" y="526384"/>
                </a:lnTo>
                <a:lnTo>
                  <a:pt x="532841" y="557737"/>
                </a:lnTo>
                <a:lnTo>
                  <a:pt x="496946" y="584492"/>
                </a:lnTo>
                <a:lnTo>
                  <a:pt x="457391" y="606158"/>
                </a:lnTo>
                <a:lnTo>
                  <a:pt x="414675" y="622241"/>
                </a:lnTo>
                <a:lnTo>
                  <a:pt x="369295" y="632252"/>
                </a:lnTo>
                <a:lnTo>
                  <a:pt x="321749" y="635698"/>
                </a:lnTo>
                <a:lnTo>
                  <a:pt x="274203" y="632252"/>
                </a:lnTo>
                <a:lnTo>
                  <a:pt x="228823" y="622241"/>
                </a:lnTo>
                <a:lnTo>
                  <a:pt x="186106" y="606158"/>
                </a:lnTo>
                <a:lnTo>
                  <a:pt x="146552" y="584492"/>
                </a:lnTo>
                <a:lnTo>
                  <a:pt x="110657" y="557737"/>
                </a:lnTo>
                <a:lnTo>
                  <a:pt x="78918" y="526384"/>
                </a:lnTo>
                <a:lnTo>
                  <a:pt x="51835" y="490924"/>
                </a:lnTo>
                <a:lnTo>
                  <a:pt x="29903" y="451849"/>
                </a:lnTo>
                <a:lnTo>
                  <a:pt x="13622" y="409650"/>
                </a:lnTo>
                <a:lnTo>
                  <a:pt x="3488" y="364820"/>
                </a:lnTo>
                <a:lnTo>
                  <a:pt x="0" y="317849"/>
                </a:lnTo>
                <a:close/>
              </a:path>
            </a:pathLst>
          </a:custGeom>
          <a:ln w="76199">
            <a:solidFill>
              <a:srgbClr val="8E7CC3"/>
            </a:solidFill>
          </a:ln>
        </p:spPr>
        <p:txBody>
          <a:bodyPr wrap="square" lIns="0" tIns="0" rIns="0" bIns="0" rtlCol="0"/>
          <a:lstStyle/>
          <a:p>
            <a:endParaRPr sz="2400" dirty="0"/>
          </a:p>
        </p:txBody>
      </p:sp>
      <p:sp>
        <p:nvSpPr>
          <p:cNvPr id="5" name="object 5"/>
          <p:cNvSpPr/>
          <p:nvPr/>
        </p:nvSpPr>
        <p:spPr>
          <a:xfrm>
            <a:off x="1" y="1613723"/>
            <a:ext cx="4124113" cy="524933"/>
          </a:xfrm>
          <a:custGeom>
            <a:avLst/>
            <a:gdLst/>
            <a:ahLst/>
            <a:cxnLst/>
            <a:rect l="l" t="t" r="r" b="b"/>
            <a:pathLst>
              <a:path w="3093085" h="393700">
                <a:moveTo>
                  <a:pt x="2900594" y="393524"/>
                </a:moveTo>
                <a:lnTo>
                  <a:pt x="0" y="393524"/>
                </a:lnTo>
                <a:lnTo>
                  <a:pt x="0" y="0"/>
                </a:lnTo>
                <a:lnTo>
                  <a:pt x="2900594" y="0"/>
                </a:lnTo>
                <a:lnTo>
                  <a:pt x="2920194" y="727"/>
                </a:lnTo>
                <a:lnTo>
                  <a:pt x="2957894" y="8387"/>
                </a:lnTo>
                <a:lnTo>
                  <a:pt x="3022918" y="44072"/>
                </a:lnTo>
                <a:lnTo>
                  <a:pt x="3069743" y="100647"/>
                </a:lnTo>
                <a:lnTo>
                  <a:pt x="3092093" y="172642"/>
                </a:lnTo>
                <a:lnTo>
                  <a:pt x="3092818" y="192229"/>
                </a:lnTo>
                <a:lnTo>
                  <a:pt x="3092818" y="201294"/>
                </a:lnTo>
                <a:lnTo>
                  <a:pt x="3084443" y="257921"/>
                </a:lnTo>
                <a:lnTo>
                  <a:pt x="3048818" y="322934"/>
                </a:lnTo>
                <a:lnTo>
                  <a:pt x="2992169" y="370446"/>
                </a:lnTo>
                <a:lnTo>
                  <a:pt x="2920194" y="392794"/>
                </a:lnTo>
                <a:lnTo>
                  <a:pt x="2900594" y="393524"/>
                </a:lnTo>
                <a:close/>
              </a:path>
            </a:pathLst>
          </a:custGeom>
          <a:solidFill>
            <a:srgbClr val="15527E"/>
          </a:solidFill>
        </p:spPr>
        <p:txBody>
          <a:bodyPr wrap="square" lIns="0" tIns="0" rIns="0" bIns="0" rtlCol="0"/>
          <a:lstStyle/>
          <a:p>
            <a:endParaRPr sz="2400" dirty="0"/>
          </a:p>
        </p:txBody>
      </p:sp>
      <p:sp>
        <p:nvSpPr>
          <p:cNvPr id="6" name="object 6"/>
          <p:cNvSpPr/>
          <p:nvPr/>
        </p:nvSpPr>
        <p:spPr>
          <a:xfrm>
            <a:off x="8541837" y="2653533"/>
            <a:ext cx="2401147" cy="284480"/>
          </a:xfrm>
          <a:custGeom>
            <a:avLst/>
            <a:gdLst/>
            <a:ahLst/>
            <a:cxnLst/>
            <a:rect l="l" t="t" r="r" b="b"/>
            <a:pathLst>
              <a:path w="1800859" h="213360">
                <a:moveTo>
                  <a:pt x="1800783" y="213359"/>
                </a:moveTo>
                <a:lnTo>
                  <a:pt x="0" y="213359"/>
                </a:lnTo>
                <a:lnTo>
                  <a:pt x="0" y="0"/>
                </a:lnTo>
                <a:lnTo>
                  <a:pt x="1800783" y="0"/>
                </a:lnTo>
                <a:lnTo>
                  <a:pt x="1800783" y="213359"/>
                </a:lnTo>
                <a:close/>
              </a:path>
            </a:pathLst>
          </a:custGeom>
          <a:solidFill>
            <a:srgbClr val="FFD800"/>
          </a:solidFill>
        </p:spPr>
        <p:txBody>
          <a:bodyPr wrap="square" lIns="0" tIns="0" rIns="0" bIns="0" rtlCol="0"/>
          <a:lstStyle/>
          <a:p>
            <a:endParaRPr sz="2400" dirty="0"/>
          </a:p>
        </p:txBody>
      </p:sp>
      <p:sp>
        <p:nvSpPr>
          <p:cNvPr id="7" name="object 7"/>
          <p:cNvSpPr txBox="1"/>
          <p:nvPr/>
        </p:nvSpPr>
        <p:spPr>
          <a:xfrm>
            <a:off x="6099691" y="2627117"/>
            <a:ext cx="4919980" cy="304421"/>
          </a:xfrm>
          <a:prstGeom prst="rect">
            <a:avLst/>
          </a:prstGeom>
        </p:spPr>
        <p:txBody>
          <a:bodyPr vert="horz" wrap="square" lIns="0" tIns="16933" rIns="0" bIns="0" rtlCol="0">
            <a:spAutoFit/>
          </a:bodyPr>
          <a:lstStyle/>
          <a:p>
            <a:pPr marL="16933">
              <a:spcBef>
                <a:spcPts val="133"/>
              </a:spcBef>
            </a:pPr>
            <a:r>
              <a:rPr sz="1867" spc="-7" dirty="0">
                <a:latin typeface="Carlito"/>
                <a:cs typeface="Carlito"/>
              </a:rPr>
              <a:t>Todo </a:t>
            </a:r>
            <a:r>
              <a:rPr sz="1867" dirty="0">
                <a:latin typeface="Carlito"/>
                <a:cs typeface="Carlito"/>
              </a:rPr>
              <a:t>o </a:t>
            </a:r>
            <a:r>
              <a:rPr lang="pt-BR" sz="1867" spc="-7" dirty="0">
                <a:latin typeface="Carlito"/>
                <a:cs typeface="Carlito"/>
              </a:rPr>
              <a:t>E</a:t>
            </a:r>
            <a:r>
              <a:rPr sz="1867" spc="-7" dirty="0">
                <a:latin typeface="Carlito"/>
                <a:cs typeface="Carlito"/>
              </a:rPr>
              <a:t>stado estiver na </a:t>
            </a:r>
            <a:r>
              <a:rPr lang="pt-BR" sz="1867" b="1" spc="-7" dirty="0">
                <a:highlight>
                  <a:srgbClr val="FFFF00"/>
                </a:highlight>
                <a:latin typeface="Carlito"/>
                <a:cs typeface="Carlito"/>
              </a:rPr>
              <a:t>F</a:t>
            </a:r>
            <a:r>
              <a:rPr sz="1867" b="1" spc="-7" dirty="0">
                <a:highlight>
                  <a:srgbClr val="FFFF00"/>
                </a:highlight>
                <a:latin typeface="Carlito"/>
                <a:cs typeface="Carlito"/>
              </a:rPr>
              <a:t>ase </a:t>
            </a:r>
            <a:r>
              <a:rPr lang="pt-BR" sz="1867" b="1" spc="-7" dirty="0">
                <a:highlight>
                  <a:srgbClr val="FFFF00"/>
                </a:highlight>
                <a:latin typeface="Carlito"/>
                <a:cs typeface="Carlito"/>
              </a:rPr>
              <a:t>A</a:t>
            </a:r>
            <a:r>
              <a:rPr sz="1867" b="1" spc="-7" dirty="0">
                <a:highlight>
                  <a:srgbClr val="FFFF00"/>
                </a:highlight>
                <a:latin typeface="Carlito"/>
                <a:cs typeface="Carlito"/>
              </a:rPr>
              <a:t>marela por 28</a:t>
            </a:r>
            <a:r>
              <a:rPr sz="1867" b="1" spc="-60" dirty="0">
                <a:highlight>
                  <a:srgbClr val="FFFF00"/>
                </a:highlight>
                <a:latin typeface="Carlito"/>
                <a:cs typeface="Carlito"/>
              </a:rPr>
              <a:t> </a:t>
            </a:r>
            <a:r>
              <a:rPr sz="1867" b="1" dirty="0">
                <a:highlight>
                  <a:srgbClr val="FFFF00"/>
                </a:highlight>
                <a:latin typeface="Carlito"/>
                <a:cs typeface="Carlito"/>
              </a:rPr>
              <a:t>dias</a:t>
            </a:r>
            <a:r>
              <a:rPr sz="1867" dirty="0">
                <a:highlight>
                  <a:srgbClr val="FFFF00"/>
                </a:highlight>
                <a:latin typeface="Carlito"/>
                <a:cs typeface="Carlito"/>
              </a:rPr>
              <a:t>,</a:t>
            </a:r>
          </a:p>
        </p:txBody>
      </p:sp>
      <p:sp>
        <p:nvSpPr>
          <p:cNvPr id="8" name="object 8"/>
          <p:cNvSpPr txBox="1"/>
          <p:nvPr/>
        </p:nvSpPr>
        <p:spPr>
          <a:xfrm>
            <a:off x="6099691" y="2906515"/>
            <a:ext cx="4334087" cy="595035"/>
          </a:xfrm>
          <a:prstGeom prst="rect">
            <a:avLst/>
          </a:prstGeom>
        </p:spPr>
        <p:txBody>
          <a:bodyPr vert="horz" wrap="square" lIns="0" tIns="30480" rIns="0" bIns="0" rtlCol="0">
            <a:spAutoFit/>
          </a:bodyPr>
          <a:lstStyle/>
          <a:p>
            <a:pPr marL="16933" marR="6773" algn="just">
              <a:lnSpc>
                <a:spcPts val="2200"/>
              </a:lnSpc>
              <a:spcBef>
                <a:spcPts val="240"/>
              </a:spcBef>
            </a:pPr>
            <a:r>
              <a:rPr sz="1867" spc="-7" dirty="0">
                <a:latin typeface="Carlito"/>
                <a:cs typeface="Carlito"/>
              </a:rPr>
              <a:t>iniciando </a:t>
            </a:r>
            <a:r>
              <a:rPr sz="1867" dirty="0">
                <a:latin typeface="Carlito"/>
                <a:cs typeface="Carlito"/>
              </a:rPr>
              <a:t>a </a:t>
            </a:r>
            <a:r>
              <a:rPr sz="1867" spc="-7" dirty="0">
                <a:latin typeface="Carlito"/>
                <a:cs typeface="Carlito"/>
              </a:rPr>
              <a:t>contagem de 14 dias com 80% da  população do estado </a:t>
            </a:r>
            <a:r>
              <a:rPr sz="1867" dirty="0">
                <a:latin typeface="Carlito"/>
                <a:cs typeface="Carlito"/>
              </a:rPr>
              <a:t>+ </a:t>
            </a:r>
            <a:r>
              <a:rPr sz="1867" spc="-7" dirty="0">
                <a:latin typeface="Carlito"/>
                <a:cs typeface="Carlito"/>
              </a:rPr>
              <a:t>14 dias com</a:t>
            </a:r>
            <a:r>
              <a:rPr sz="1867" spc="-67" dirty="0">
                <a:latin typeface="Carlito"/>
                <a:cs typeface="Carlito"/>
              </a:rPr>
              <a:t> </a:t>
            </a:r>
            <a:r>
              <a:rPr sz="1867" spc="-7" dirty="0">
                <a:latin typeface="Carlito"/>
                <a:cs typeface="Carlito"/>
              </a:rPr>
              <a:t>100%</a:t>
            </a:r>
            <a:endParaRPr sz="1867" dirty="0">
              <a:latin typeface="Carlito"/>
              <a:cs typeface="Carlito"/>
            </a:endParaRPr>
          </a:p>
        </p:txBody>
      </p:sp>
      <p:sp>
        <p:nvSpPr>
          <p:cNvPr id="9" name="object 9"/>
          <p:cNvSpPr txBox="1"/>
          <p:nvPr/>
        </p:nvSpPr>
        <p:spPr>
          <a:xfrm>
            <a:off x="6099691" y="3859103"/>
            <a:ext cx="4420447" cy="877163"/>
          </a:xfrm>
          <a:prstGeom prst="rect">
            <a:avLst/>
          </a:prstGeom>
        </p:spPr>
        <p:txBody>
          <a:bodyPr vert="horz" wrap="square" lIns="0" tIns="30480" rIns="0" bIns="0" rtlCol="0">
            <a:spAutoFit/>
          </a:bodyPr>
          <a:lstStyle/>
          <a:p>
            <a:pPr marL="16933" marR="6773" algn="just">
              <a:lnSpc>
                <a:spcPts val="2200"/>
              </a:lnSpc>
              <a:spcBef>
                <a:spcPts val="240"/>
              </a:spcBef>
            </a:pPr>
            <a:r>
              <a:rPr sz="1867" spc="-7" dirty="0">
                <a:latin typeface="Carlito"/>
                <a:cs typeface="Carlito"/>
              </a:rPr>
              <a:t>Que </a:t>
            </a:r>
            <a:r>
              <a:rPr sz="1867" dirty="0">
                <a:latin typeface="Carlito"/>
                <a:cs typeface="Carlito"/>
              </a:rPr>
              <a:t>o </a:t>
            </a:r>
            <a:r>
              <a:rPr sz="1867" spc="-7" dirty="0">
                <a:latin typeface="Carlito"/>
                <a:cs typeface="Carlito"/>
              </a:rPr>
              <a:t>mapa </a:t>
            </a:r>
            <a:r>
              <a:rPr sz="1867" dirty="0">
                <a:latin typeface="Carlito"/>
                <a:cs typeface="Carlito"/>
              </a:rPr>
              <a:t>atualizado </a:t>
            </a:r>
            <a:r>
              <a:rPr sz="1867" spc="-7" dirty="0">
                <a:latin typeface="Carlito"/>
                <a:cs typeface="Carlito"/>
              </a:rPr>
              <a:t>do Plano SP em 02/10  confirme </a:t>
            </a:r>
            <a:r>
              <a:rPr sz="1867" dirty="0">
                <a:latin typeface="Carlito"/>
                <a:cs typeface="Carlito"/>
              </a:rPr>
              <a:t>a </a:t>
            </a:r>
            <a:r>
              <a:rPr sz="1867" spc="-7" dirty="0">
                <a:latin typeface="Carlito"/>
                <a:cs typeface="Carlito"/>
              </a:rPr>
              <a:t>estabilização das </a:t>
            </a:r>
            <a:r>
              <a:rPr sz="1867" dirty="0">
                <a:latin typeface="Carlito"/>
                <a:cs typeface="Carlito"/>
              </a:rPr>
              <a:t>áreas </a:t>
            </a:r>
            <a:r>
              <a:rPr sz="1867" spc="-7" dirty="0">
                <a:latin typeface="Carlito"/>
                <a:cs typeface="Carlito"/>
              </a:rPr>
              <a:t>na fase  </a:t>
            </a:r>
            <a:r>
              <a:rPr sz="1867" dirty="0">
                <a:latin typeface="Carlito"/>
                <a:cs typeface="Carlito"/>
              </a:rPr>
              <a:t>amarela </a:t>
            </a:r>
            <a:r>
              <a:rPr sz="1867" spc="-7" dirty="0">
                <a:latin typeface="Carlito"/>
                <a:cs typeface="Carlito"/>
              </a:rPr>
              <a:t>ou</a:t>
            </a:r>
            <a:r>
              <a:rPr sz="1867" spc="-20" dirty="0">
                <a:latin typeface="Carlito"/>
                <a:cs typeface="Carlito"/>
              </a:rPr>
              <a:t> </a:t>
            </a:r>
            <a:r>
              <a:rPr sz="1867" spc="-7" dirty="0">
                <a:latin typeface="Carlito"/>
                <a:cs typeface="Carlito"/>
              </a:rPr>
              <a:t>verde</a:t>
            </a:r>
            <a:endParaRPr sz="1867" dirty="0">
              <a:latin typeface="Carlito"/>
              <a:cs typeface="Carlito"/>
            </a:endParaRPr>
          </a:p>
        </p:txBody>
      </p:sp>
      <p:sp>
        <p:nvSpPr>
          <p:cNvPr id="10" name="object 10"/>
          <p:cNvSpPr txBox="1"/>
          <p:nvPr/>
        </p:nvSpPr>
        <p:spPr>
          <a:xfrm>
            <a:off x="5316917" y="2674403"/>
            <a:ext cx="325967" cy="714662"/>
          </a:xfrm>
          <a:prstGeom prst="rect">
            <a:avLst/>
          </a:prstGeom>
        </p:spPr>
        <p:txBody>
          <a:bodyPr vert="horz" wrap="square" lIns="0" tIns="16933" rIns="0" bIns="0" rtlCol="0">
            <a:spAutoFit/>
          </a:bodyPr>
          <a:lstStyle/>
          <a:p>
            <a:pPr marL="16933">
              <a:spcBef>
                <a:spcPts val="133"/>
              </a:spcBef>
            </a:pPr>
            <a:r>
              <a:rPr sz="4533" dirty="0">
                <a:solidFill>
                  <a:srgbClr val="8E7CC3"/>
                </a:solidFill>
                <a:latin typeface="Carlito"/>
                <a:cs typeface="Carlito"/>
              </a:rPr>
              <a:t>1</a:t>
            </a:r>
            <a:endParaRPr sz="4533" dirty="0">
              <a:latin typeface="Carlito"/>
              <a:cs typeface="Carlito"/>
            </a:endParaRPr>
          </a:p>
        </p:txBody>
      </p:sp>
      <p:sp>
        <p:nvSpPr>
          <p:cNvPr id="11" name="object 11"/>
          <p:cNvSpPr txBox="1"/>
          <p:nvPr/>
        </p:nvSpPr>
        <p:spPr>
          <a:xfrm>
            <a:off x="1272139" y="4969405"/>
            <a:ext cx="2302085" cy="1488270"/>
          </a:xfrm>
          <a:prstGeom prst="rect">
            <a:avLst/>
          </a:prstGeom>
        </p:spPr>
        <p:txBody>
          <a:bodyPr vert="horz" wrap="square" lIns="0" tIns="11853" rIns="0" bIns="0" rtlCol="0">
            <a:spAutoFit/>
          </a:bodyPr>
          <a:lstStyle/>
          <a:p>
            <a:pPr marL="27093" marR="6773">
              <a:lnSpc>
                <a:spcPct val="102299"/>
              </a:lnSpc>
              <a:spcBef>
                <a:spcPts val="93"/>
              </a:spcBef>
            </a:pPr>
            <a:r>
              <a:rPr sz="1467" spc="-7" dirty="0">
                <a:latin typeface="Carlito"/>
                <a:cs typeface="Carlito"/>
              </a:rPr>
              <a:t>Planejamento </a:t>
            </a:r>
            <a:r>
              <a:rPr sz="1467" dirty="0">
                <a:latin typeface="Carlito"/>
                <a:cs typeface="Carlito"/>
              </a:rPr>
              <a:t>e </a:t>
            </a:r>
            <a:r>
              <a:rPr sz="1467" spc="-7" dirty="0">
                <a:latin typeface="Carlito"/>
                <a:cs typeface="Carlito"/>
              </a:rPr>
              <a:t>integração da  equipe docente nas</a:t>
            </a:r>
            <a:r>
              <a:rPr sz="1467" spc="-53" dirty="0">
                <a:latin typeface="Carlito"/>
                <a:cs typeface="Carlito"/>
              </a:rPr>
              <a:t> </a:t>
            </a:r>
            <a:r>
              <a:rPr sz="1467" spc="-7" dirty="0">
                <a:latin typeface="Carlito"/>
                <a:cs typeface="Carlito"/>
              </a:rPr>
              <a:t>escolas</a:t>
            </a:r>
            <a:endParaRPr sz="1467" dirty="0">
              <a:latin typeface="Carlito"/>
              <a:cs typeface="Carlito"/>
            </a:endParaRPr>
          </a:p>
          <a:p>
            <a:pPr marL="16933" marR="447029">
              <a:lnSpc>
                <a:spcPct val="102299"/>
              </a:lnSpc>
              <a:spcBef>
                <a:spcPts val="387"/>
              </a:spcBef>
            </a:pPr>
            <a:r>
              <a:rPr sz="1467" spc="-7" dirty="0">
                <a:latin typeface="Carlito"/>
                <a:cs typeface="Carlito"/>
              </a:rPr>
              <a:t>Dia de </a:t>
            </a:r>
            <a:r>
              <a:rPr sz="1467" dirty="0">
                <a:latin typeface="Carlito"/>
                <a:cs typeface="Carlito"/>
              </a:rPr>
              <a:t>anúncio </a:t>
            </a:r>
            <a:r>
              <a:rPr sz="1467" spc="-7" dirty="0">
                <a:latin typeface="Carlito"/>
                <a:cs typeface="Carlito"/>
              </a:rPr>
              <a:t>do</a:t>
            </a:r>
            <a:r>
              <a:rPr sz="1467" spc="-120" dirty="0">
                <a:latin typeface="Carlito"/>
                <a:cs typeface="Carlito"/>
              </a:rPr>
              <a:t> </a:t>
            </a:r>
            <a:r>
              <a:rPr sz="1467" spc="-7" dirty="0">
                <a:latin typeface="Carlito"/>
                <a:cs typeface="Carlito"/>
              </a:rPr>
              <a:t>mapa  </a:t>
            </a:r>
            <a:r>
              <a:rPr sz="1467" dirty="0">
                <a:latin typeface="Carlito"/>
                <a:cs typeface="Carlito"/>
              </a:rPr>
              <a:t>atualizado </a:t>
            </a:r>
            <a:r>
              <a:rPr sz="1467" spc="-7" dirty="0">
                <a:latin typeface="Carlito"/>
                <a:cs typeface="Carlito"/>
              </a:rPr>
              <a:t>do Plano</a:t>
            </a:r>
            <a:r>
              <a:rPr sz="1467" spc="-73" dirty="0">
                <a:latin typeface="Carlito"/>
                <a:cs typeface="Carlito"/>
              </a:rPr>
              <a:t> </a:t>
            </a:r>
            <a:r>
              <a:rPr sz="1467" spc="-7" dirty="0">
                <a:latin typeface="Carlito"/>
                <a:cs typeface="Carlito"/>
              </a:rPr>
              <a:t>SP</a:t>
            </a:r>
            <a:endParaRPr sz="1467" dirty="0">
              <a:latin typeface="Carlito"/>
              <a:cs typeface="Carlito"/>
            </a:endParaRPr>
          </a:p>
          <a:p>
            <a:pPr marL="27093" marR="706949">
              <a:lnSpc>
                <a:spcPct val="102299"/>
              </a:lnSpc>
              <a:spcBef>
                <a:spcPts val="413"/>
              </a:spcBef>
            </a:pPr>
            <a:r>
              <a:rPr sz="1467" spc="-7" dirty="0">
                <a:latin typeface="Carlito"/>
                <a:cs typeface="Carlito"/>
              </a:rPr>
              <a:t>Etapa </a:t>
            </a:r>
            <a:r>
              <a:rPr sz="1467" dirty="0">
                <a:latin typeface="Carlito"/>
                <a:cs typeface="Carlito"/>
              </a:rPr>
              <a:t>1 </a:t>
            </a:r>
            <a:r>
              <a:rPr sz="1467" spc="-7" dirty="0">
                <a:latin typeface="Carlito"/>
                <a:cs typeface="Carlito"/>
              </a:rPr>
              <a:t>da</a:t>
            </a:r>
            <a:r>
              <a:rPr sz="1467" spc="-127" dirty="0">
                <a:latin typeface="Carlito"/>
                <a:cs typeface="Carlito"/>
              </a:rPr>
              <a:t> </a:t>
            </a:r>
            <a:r>
              <a:rPr sz="1467" spc="-7" dirty="0">
                <a:latin typeface="Carlito"/>
                <a:cs typeface="Carlito"/>
              </a:rPr>
              <a:t>Educação  para todo </a:t>
            </a:r>
            <a:r>
              <a:rPr sz="1467" dirty="0">
                <a:latin typeface="Carlito"/>
                <a:cs typeface="Carlito"/>
              </a:rPr>
              <a:t>o</a:t>
            </a:r>
            <a:r>
              <a:rPr sz="1467" spc="-67" dirty="0">
                <a:latin typeface="Carlito"/>
                <a:cs typeface="Carlito"/>
              </a:rPr>
              <a:t> </a:t>
            </a:r>
            <a:r>
              <a:rPr sz="1467" spc="-7" dirty="0">
                <a:latin typeface="Carlito"/>
                <a:cs typeface="Carlito"/>
              </a:rPr>
              <a:t>estado</a:t>
            </a:r>
            <a:endParaRPr sz="1467" dirty="0">
              <a:latin typeface="Carlito"/>
              <a:cs typeface="Carlito"/>
            </a:endParaRPr>
          </a:p>
        </p:txBody>
      </p:sp>
      <p:sp>
        <p:nvSpPr>
          <p:cNvPr id="12" name="object 12"/>
          <p:cNvSpPr txBox="1"/>
          <p:nvPr/>
        </p:nvSpPr>
        <p:spPr>
          <a:xfrm>
            <a:off x="1909231" y="1733993"/>
            <a:ext cx="902547" cy="263320"/>
          </a:xfrm>
          <a:prstGeom prst="rect">
            <a:avLst/>
          </a:prstGeom>
        </p:spPr>
        <p:txBody>
          <a:bodyPr vert="horz" wrap="square" lIns="0" tIns="16933" rIns="0" bIns="0" rtlCol="0">
            <a:spAutoFit/>
          </a:bodyPr>
          <a:lstStyle/>
          <a:p>
            <a:pPr marL="16933">
              <a:spcBef>
                <a:spcPts val="133"/>
              </a:spcBef>
            </a:pPr>
            <a:r>
              <a:rPr sz="1600" b="1" spc="-7" dirty="0">
                <a:solidFill>
                  <a:srgbClr val="FFFFFF"/>
                </a:solidFill>
                <a:latin typeface="Carlito"/>
                <a:cs typeface="Carlito"/>
              </a:rPr>
              <a:t>OUTUBRO</a:t>
            </a:r>
            <a:endParaRPr sz="1600" dirty="0">
              <a:latin typeface="Carlito"/>
              <a:cs typeface="Carlito"/>
            </a:endParaRPr>
          </a:p>
        </p:txBody>
      </p:sp>
      <p:sp>
        <p:nvSpPr>
          <p:cNvPr id="13" name="object 13"/>
          <p:cNvSpPr txBox="1"/>
          <p:nvPr/>
        </p:nvSpPr>
        <p:spPr>
          <a:xfrm>
            <a:off x="5316917" y="3911723"/>
            <a:ext cx="325967" cy="714662"/>
          </a:xfrm>
          <a:prstGeom prst="rect">
            <a:avLst/>
          </a:prstGeom>
        </p:spPr>
        <p:txBody>
          <a:bodyPr vert="horz" wrap="square" lIns="0" tIns="16933" rIns="0" bIns="0" rtlCol="0">
            <a:spAutoFit/>
          </a:bodyPr>
          <a:lstStyle/>
          <a:p>
            <a:pPr marL="16933">
              <a:spcBef>
                <a:spcPts val="133"/>
              </a:spcBef>
            </a:pPr>
            <a:r>
              <a:rPr sz="4533" dirty="0">
                <a:solidFill>
                  <a:srgbClr val="8E7CC3"/>
                </a:solidFill>
                <a:latin typeface="Carlito"/>
                <a:cs typeface="Carlito"/>
              </a:rPr>
              <a:t>2</a:t>
            </a:r>
            <a:endParaRPr sz="4533" dirty="0">
              <a:latin typeface="Carlito"/>
              <a:cs typeface="Carlito"/>
            </a:endParaRPr>
          </a:p>
        </p:txBody>
      </p:sp>
      <p:grpSp>
        <p:nvGrpSpPr>
          <p:cNvPr id="14" name="object 14"/>
          <p:cNvGrpSpPr/>
          <p:nvPr/>
        </p:nvGrpSpPr>
        <p:grpSpPr>
          <a:xfrm>
            <a:off x="842071" y="2276240"/>
            <a:ext cx="364067" cy="1192953"/>
            <a:chOff x="631553" y="1707179"/>
            <a:chExt cx="273050" cy="894715"/>
          </a:xfrm>
        </p:grpSpPr>
        <p:sp>
          <p:nvSpPr>
            <p:cNvPr id="15" name="object 15"/>
            <p:cNvSpPr/>
            <p:nvPr/>
          </p:nvSpPr>
          <p:spPr>
            <a:xfrm>
              <a:off x="631553" y="1707179"/>
              <a:ext cx="273050" cy="273050"/>
            </a:xfrm>
            <a:custGeom>
              <a:avLst/>
              <a:gdLst/>
              <a:ahLst/>
              <a:cxnLst/>
              <a:rect l="l" t="t" r="r" b="b"/>
              <a:pathLst>
                <a:path w="273050" h="273050">
                  <a:moveTo>
                    <a:pt x="136499" y="272996"/>
                  </a:moveTo>
                  <a:lnTo>
                    <a:pt x="93355" y="266038"/>
                  </a:lnTo>
                  <a:lnTo>
                    <a:pt x="55885" y="246660"/>
                  </a:lnTo>
                  <a:lnTo>
                    <a:pt x="26337" y="217112"/>
                  </a:lnTo>
                  <a:lnTo>
                    <a:pt x="6959" y="179641"/>
                  </a:lnTo>
                  <a:lnTo>
                    <a:pt x="0" y="136497"/>
                  </a:lnTo>
                  <a:lnTo>
                    <a:pt x="6959" y="93353"/>
                  </a:lnTo>
                  <a:lnTo>
                    <a:pt x="26337" y="55883"/>
                  </a:lnTo>
                  <a:lnTo>
                    <a:pt x="55885" y="26336"/>
                  </a:lnTo>
                  <a:lnTo>
                    <a:pt x="93355" y="6958"/>
                  </a:lnTo>
                  <a:lnTo>
                    <a:pt x="136499" y="0"/>
                  </a:lnTo>
                  <a:lnTo>
                    <a:pt x="163254" y="2646"/>
                  </a:lnTo>
                  <a:lnTo>
                    <a:pt x="212231" y="22932"/>
                  </a:lnTo>
                  <a:lnTo>
                    <a:pt x="250067" y="60768"/>
                  </a:lnTo>
                  <a:lnTo>
                    <a:pt x="270352" y="109744"/>
                  </a:lnTo>
                  <a:lnTo>
                    <a:pt x="272999" y="136497"/>
                  </a:lnTo>
                  <a:lnTo>
                    <a:pt x="266040" y="179641"/>
                  </a:lnTo>
                  <a:lnTo>
                    <a:pt x="246663" y="217112"/>
                  </a:lnTo>
                  <a:lnTo>
                    <a:pt x="217114" y="246660"/>
                  </a:lnTo>
                  <a:lnTo>
                    <a:pt x="179644" y="266038"/>
                  </a:lnTo>
                  <a:lnTo>
                    <a:pt x="136499" y="272996"/>
                  </a:lnTo>
                  <a:close/>
                </a:path>
              </a:pathLst>
            </a:custGeom>
            <a:solidFill>
              <a:srgbClr val="EFEFEF"/>
            </a:solidFill>
          </p:spPr>
          <p:txBody>
            <a:bodyPr wrap="square" lIns="0" tIns="0" rIns="0" bIns="0" rtlCol="0"/>
            <a:lstStyle/>
            <a:p>
              <a:endParaRPr sz="2400" dirty="0"/>
            </a:p>
          </p:txBody>
        </p:sp>
        <p:sp>
          <p:nvSpPr>
            <p:cNvPr id="16" name="object 16"/>
            <p:cNvSpPr/>
            <p:nvPr/>
          </p:nvSpPr>
          <p:spPr>
            <a:xfrm>
              <a:off x="631553" y="2015653"/>
              <a:ext cx="273050" cy="273050"/>
            </a:xfrm>
            <a:custGeom>
              <a:avLst/>
              <a:gdLst/>
              <a:ahLst/>
              <a:cxnLst/>
              <a:rect l="l" t="t" r="r" b="b"/>
              <a:pathLst>
                <a:path w="273050" h="273050">
                  <a:moveTo>
                    <a:pt x="136499" y="272996"/>
                  </a:moveTo>
                  <a:lnTo>
                    <a:pt x="93355" y="266038"/>
                  </a:lnTo>
                  <a:lnTo>
                    <a:pt x="55885" y="246660"/>
                  </a:lnTo>
                  <a:lnTo>
                    <a:pt x="26337" y="217112"/>
                  </a:lnTo>
                  <a:lnTo>
                    <a:pt x="6959" y="179641"/>
                  </a:lnTo>
                  <a:lnTo>
                    <a:pt x="0" y="136497"/>
                  </a:lnTo>
                  <a:lnTo>
                    <a:pt x="6959" y="93353"/>
                  </a:lnTo>
                  <a:lnTo>
                    <a:pt x="26337" y="55883"/>
                  </a:lnTo>
                  <a:lnTo>
                    <a:pt x="55885" y="26336"/>
                  </a:lnTo>
                  <a:lnTo>
                    <a:pt x="93355" y="6958"/>
                  </a:lnTo>
                  <a:lnTo>
                    <a:pt x="136499" y="0"/>
                  </a:lnTo>
                  <a:lnTo>
                    <a:pt x="163254" y="2646"/>
                  </a:lnTo>
                  <a:lnTo>
                    <a:pt x="212231" y="22933"/>
                  </a:lnTo>
                  <a:lnTo>
                    <a:pt x="250067" y="60769"/>
                  </a:lnTo>
                  <a:lnTo>
                    <a:pt x="270352" y="109744"/>
                  </a:lnTo>
                  <a:lnTo>
                    <a:pt x="272999" y="136497"/>
                  </a:lnTo>
                  <a:lnTo>
                    <a:pt x="266040" y="179641"/>
                  </a:lnTo>
                  <a:lnTo>
                    <a:pt x="246663" y="217112"/>
                  </a:lnTo>
                  <a:lnTo>
                    <a:pt x="217114" y="246660"/>
                  </a:lnTo>
                  <a:lnTo>
                    <a:pt x="179644" y="266038"/>
                  </a:lnTo>
                  <a:lnTo>
                    <a:pt x="136499" y="272996"/>
                  </a:lnTo>
                  <a:close/>
                </a:path>
              </a:pathLst>
            </a:custGeom>
            <a:solidFill>
              <a:srgbClr val="8E7CC3"/>
            </a:solidFill>
          </p:spPr>
          <p:txBody>
            <a:bodyPr wrap="square" lIns="0" tIns="0" rIns="0" bIns="0" rtlCol="0"/>
            <a:lstStyle/>
            <a:p>
              <a:endParaRPr sz="2400" dirty="0"/>
            </a:p>
          </p:txBody>
        </p:sp>
        <p:sp>
          <p:nvSpPr>
            <p:cNvPr id="17" name="object 17"/>
            <p:cNvSpPr/>
            <p:nvPr/>
          </p:nvSpPr>
          <p:spPr>
            <a:xfrm>
              <a:off x="631553" y="2328382"/>
              <a:ext cx="273050" cy="273050"/>
            </a:xfrm>
            <a:custGeom>
              <a:avLst/>
              <a:gdLst/>
              <a:ahLst/>
              <a:cxnLst/>
              <a:rect l="l" t="t" r="r" b="b"/>
              <a:pathLst>
                <a:path w="273050" h="273050">
                  <a:moveTo>
                    <a:pt x="136499" y="272986"/>
                  </a:moveTo>
                  <a:lnTo>
                    <a:pt x="93355" y="266029"/>
                  </a:lnTo>
                  <a:lnTo>
                    <a:pt x="55885" y="246655"/>
                  </a:lnTo>
                  <a:lnTo>
                    <a:pt x="26337" y="217110"/>
                  </a:lnTo>
                  <a:lnTo>
                    <a:pt x="6959" y="179643"/>
                  </a:lnTo>
                  <a:lnTo>
                    <a:pt x="0" y="136499"/>
                  </a:lnTo>
                  <a:lnTo>
                    <a:pt x="6959" y="93355"/>
                  </a:lnTo>
                  <a:lnTo>
                    <a:pt x="26337" y="55884"/>
                  </a:lnTo>
                  <a:lnTo>
                    <a:pt x="55885" y="26336"/>
                  </a:lnTo>
                  <a:lnTo>
                    <a:pt x="93355" y="6958"/>
                  </a:lnTo>
                  <a:lnTo>
                    <a:pt x="136499" y="0"/>
                  </a:lnTo>
                  <a:lnTo>
                    <a:pt x="163254" y="2646"/>
                  </a:lnTo>
                  <a:lnTo>
                    <a:pt x="212231" y="22933"/>
                  </a:lnTo>
                  <a:lnTo>
                    <a:pt x="250067" y="60770"/>
                  </a:lnTo>
                  <a:lnTo>
                    <a:pt x="270352" y="109745"/>
                  </a:lnTo>
                  <a:lnTo>
                    <a:pt x="272999" y="136499"/>
                  </a:lnTo>
                  <a:lnTo>
                    <a:pt x="266040" y="179643"/>
                  </a:lnTo>
                  <a:lnTo>
                    <a:pt x="246663" y="217110"/>
                  </a:lnTo>
                  <a:lnTo>
                    <a:pt x="217114" y="246655"/>
                  </a:lnTo>
                  <a:lnTo>
                    <a:pt x="179644" y="266029"/>
                  </a:lnTo>
                  <a:lnTo>
                    <a:pt x="136499" y="272986"/>
                  </a:lnTo>
                  <a:close/>
                </a:path>
              </a:pathLst>
            </a:custGeom>
            <a:solidFill>
              <a:srgbClr val="EFEFEF"/>
            </a:solidFill>
          </p:spPr>
          <p:txBody>
            <a:bodyPr wrap="square" lIns="0" tIns="0" rIns="0" bIns="0" rtlCol="0"/>
            <a:lstStyle/>
            <a:p>
              <a:endParaRPr sz="2400" dirty="0"/>
            </a:p>
          </p:txBody>
        </p:sp>
      </p:grpSp>
      <p:sp>
        <p:nvSpPr>
          <p:cNvPr id="18" name="object 18"/>
          <p:cNvSpPr/>
          <p:nvPr/>
        </p:nvSpPr>
        <p:spPr>
          <a:xfrm>
            <a:off x="1290244" y="2276239"/>
            <a:ext cx="364067" cy="364067"/>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4" y="2646"/>
                </a:lnTo>
                <a:lnTo>
                  <a:pt x="212230" y="22932"/>
                </a:lnTo>
                <a:lnTo>
                  <a:pt x="250066" y="60768"/>
                </a:lnTo>
                <a:lnTo>
                  <a:pt x="270352" y="109744"/>
                </a:lnTo>
                <a:lnTo>
                  <a:pt x="272999" y="136497"/>
                </a:lnTo>
                <a:lnTo>
                  <a:pt x="266040" y="179641"/>
                </a:lnTo>
                <a:lnTo>
                  <a:pt x="246663" y="217112"/>
                </a:lnTo>
                <a:lnTo>
                  <a:pt x="217114" y="246660"/>
                </a:lnTo>
                <a:lnTo>
                  <a:pt x="179644" y="266038"/>
                </a:lnTo>
                <a:lnTo>
                  <a:pt x="136499" y="272996"/>
                </a:lnTo>
                <a:close/>
              </a:path>
            </a:pathLst>
          </a:custGeom>
          <a:solidFill>
            <a:srgbClr val="EFEFEF"/>
          </a:solidFill>
        </p:spPr>
        <p:txBody>
          <a:bodyPr wrap="square" lIns="0" tIns="0" rIns="0" bIns="0" rtlCol="0"/>
          <a:lstStyle/>
          <a:p>
            <a:endParaRPr sz="2400" dirty="0"/>
          </a:p>
        </p:txBody>
      </p:sp>
      <p:sp>
        <p:nvSpPr>
          <p:cNvPr id="19" name="object 19"/>
          <p:cNvSpPr/>
          <p:nvPr/>
        </p:nvSpPr>
        <p:spPr>
          <a:xfrm>
            <a:off x="1738416" y="2276239"/>
            <a:ext cx="364067" cy="364067"/>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2" y="2646"/>
                </a:lnTo>
                <a:lnTo>
                  <a:pt x="212228" y="22932"/>
                </a:lnTo>
                <a:lnTo>
                  <a:pt x="250065" y="60768"/>
                </a:lnTo>
                <a:lnTo>
                  <a:pt x="270352" y="109744"/>
                </a:lnTo>
                <a:lnTo>
                  <a:pt x="272999" y="136497"/>
                </a:lnTo>
                <a:lnTo>
                  <a:pt x="266040" y="179641"/>
                </a:lnTo>
                <a:lnTo>
                  <a:pt x="246662" y="217112"/>
                </a:lnTo>
                <a:lnTo>
                  <a:pt x="217113" y="246660"/>
                </a:lnTo>
                <a:lnTo>
                  <a:pt x="179643" y="266038"/>
                </a:lnTo>
                <a:lnTo>
                  <a:pt x="136499" y="272996"/>
                </a:lnTo>
                <a:close/>
              </a:path>
            </a:pathLst>
          </a:custGeom>
          <a:solidFill>
            <a:srgbClr val="EFEFEF"/>
          </a:solidFill>
        </p:spPr>
        <p:txBody>
          <a:bodyPr wrap="square" lIns="0" tIns="0" rIns="0" bIns="0" rtlCol="0"/>
          <a:lstStyle/>
          <a:p>
            <a:endParaRPr sz="2400" dirty="0"/>
          </a:p>
        </p:txBody>
      </p:sp>
      <p:sp>
        <p:nvSpPr>
          <p:cNvPr id="20" name="object 20"/>
          <p:cNvSpPr/>
          <p:nvPr/>
        </p:nvSpPr>
        <p:spPr>
          <a:xfrm>
            <a:off x="2186585" y="2276239"/>
            <a:ext cx="364067" cy="364067"/>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4" y="2646"/>
                </a:lnTo>
                <a:lnTo>
                  <a:pt x="212230" y="22932"/>
                </a:lnTo>
                <a:lnTo>
                  <a:pt x="250066" y="60768"/>
                </a:lnTo>
                <a:lnTo>
                  <a:pt x="270352" y="109744"/>
                </a:lnTo>
                <a:lnTo>
                  <a:pt x="272999" y="136497"/>
                </a:lnTo>
                <a:lnTo>
                  <a:pt x="266040" y="179641"/>
                </a:lnTo>
                <a:lnTo>
                  <a:pt x="246663" y="217112"/>
                </a:lnTo>
                <a:lnTo>
                  <a:pt x="217114" y="246660"/>
                </a:lnTo>
                <a:lnTo>
                  <a:pt x="179644" y="266038"/>
                </a:lnTo>
                <a:lnTo>
                  <a:pt x="136499" y="272996"/>
                </a:lnTo>
                <a:close/>
              </a:path>
            </a:pathLst>
          </a:custGeom>
          <a:solidFill>
            <a:srgbClr val="EFEFEF"/>
          </a:solidFill>
        </p:spPr>
        <p:txBody>
          <a:bodyPr wrap="square" lIns="0" tIns="0" rIns="0" bIns="0" rtlCol="0"/>
          <a:lstStyle/>
          <a:p>
            <a:endParaRPr sz="2400" dirty="0"/>
          </a:p>
        </p:txBody>
      </p:sp>
      <p:sp>
        <p:nvSpPr>
          <p:cNvPr id="21" name="object 21"/>
          <p:cNvSpPr/>
          <p:nvPr/>
        </p:nvSpPr>
        <p:spPr>
          <a:xfrm>
            <a:off x="2634757" y="2276239"/>
            <a:ext cx="364067" cy="364067"/>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3" y="2646"/>
                </a:lnTo>
                <a:lnTo>
                  <a:pt x="212229" y="22932"/>
                </a:lnTo>
                <a:lnTo>
                  <a:pt x="250065" y="60768"/>
                </a:lnTo>
                <a:lnTo>
                  <a:pt x="270352" y="109744"/>
                </a:lnTo>
                <a:lnTo>
                  <a:pt x="272999" y="136497"/>
                </a:lnTo>
                <a:lnTo>
                  <a:pt x="266040" y="179641"/>
                </a:lnTo>
                <a:lnTo>
                  <a:pt x="246662" y="217112"/>
                </a:lnTo>
                <a:lnTo>
                  <a:pt x="217113" y="246660"/>
                </a:lnTo>
                <a:lnTo>
                  <a:pt x="179643" y="266038"/>
                </a:lnTo>
                <a:lnTo>
                  <a:pt x="136499" y="272996"/>
                </a:lnTo>
                <a:close/>
              </a:path>
            </a:pathLst>
          </a:custGeom>
          <a:solidFill>
            <a:srgbClr val="000000"/>
          </a:solidFill>
        </p:spPr>
        <p:txBody>
          <a:bodyPr wrap="square" lIns="0" tIns="0" rIns="0" bIns="0" rtlCol="0"/>
          <a:lstStyle/>
          <a:p>
            <a:endParaRPr sz="2400" dirty="0"/>
          </a:p>
        </p:txBody>
      </p:sp>
      <p:sp>
        <p:nvSpPr>
          <p:cNvPr id="22" name="object 22"/>
          <p:cNvSpPr/>
          <p:nvPr/>
        </p:nvSpPr>
        <p:spPr>
          <a:xfrm>
            <a:off x="3082927" y="2276239"/>
            <a:ext cx="364067" cy="364067"/>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4" y="2646"/>
                </a:lnTo>
                <a:lnTo>
                  <a:pt x="212233" y="22932"/>
                </a:lnTo>
                <a:lnTo>
                  <a:pt x="250070" y="60768"/>
                </a:lnTo>
                <a:lnTo>
                  <a:pt x="270353" y="109744"/>
                </a:lnTo>
                <a:lnTo>
                  <a:pt x="272999" y="136497"/>
                </a:lnTo>
                <a:lnTo>
                  <a:pt x="266041" y="179641"/>
                </a:lnTo>
                <a:lnTo>
                  <a:pt x="246666" y="217112"/>
                </a:lnTo>
                <a:lnTo>
                  <a:pt x="217120" y="246660"/>
                </a:lnTo>
                <a:lnTo>
                  <a:pt x="179649" y="266038"/>
                </a:lnTo>
                <a:lnTo>
                  <a:pt x="136499" y="272996"/>
                </a:lnTo>
                <a:close/>
              </a:path>
            </a:pathLst>
          </a:custGeom>
          <a:solidFill>
            <a:srgbClr val="EFEFEF"/>
          </a:solidFill>
        </p:spPr>
        <p:txBody>
          <a:bodyPr wrap="square" lIns="0" tIns="0" rIns="0" bIns="0" rtlCol="0"/>
          <a:lstStyle/>
          <a:p>
            <a:endParaRPr sz="2400" dirty="0"/>
          </a:p>
        </p:txBody>
      </p:sp>
      <p:grpSp>
        <p:nvGrpSpPr>
          <p:cNvPr id="23" name="object 23"/>
          <p:cNvGrpSpPr/>
          <p:nvPr/>
        </p:nvGrpSpPr>
        <p:grpSpPr>
          <a:xfrm>
            <a:off x="3531092" y="2276240"/>
            <a:ext cx="364067" cy="1192953"/>
            <a:chOff x="2648319" y="1707179"/>
            <a:chExt cx="273050" cy="894715"/>
          </a:xfrm>
        </p:grpSpPr>
        <p:sp>
          <p:nvSpPr>
            <p:cNvPr id="24" name="object 24"/>
            <p:cNvSpPr/>
            <p:nvPr/>
          </p:nvSpPr>
          <p:spPr>
            <a:xfrm>
              <a:off x="2648319" y="1707179"/>
              <a:ext cx="273050" cy="273050"/>
            </a:xfrm>
            <a:custGeom>
              <a:avLst/>
              <a:gdLst/>
              <a:ahLst/>
              <a:cxnLst/>
              <a:rect l="l" t="t" r="r" b="b"/>
              <a:pathLst>
                <a:path w="273050" h="273050">
                  <a:moveTo>
                    <a:pt x="136499" y="272996"/>
                  </a:moveTo>
                  <a:lnTo>
                    <a:pt x="93359" y="266038"/>
                  </a:lnTo>
                  <a:lnTo>
                    <a:pt x="55889" y="246660"/>
                  </a:lnTo>
                  <a:lnTo>
                    <a:pt x="26339" y="217112"/>
                  </a:lnTo>
                  <a:lnTo>
                    <a:pt x="6959" y="179641"/>
                  </a:lnTo>
                  <a:lnTo>
                    <a:pt x="0" y="136497"/>
                  </a:lnTo>
                  <a:lnTo>
                    <a:pt x="6959" y="93353"/>
                  </a:lnTo>
                  <a:lnTo>
                    <a:pt x="26339" y="55883"/>
                  </a:lnTo>
                  <a:lnTo>
                    <a:pt x="55889" y="26336"/>
                  </a:lnTo>
                  <a:lnTo>
                    <a:pt x="93359" y="6958"/>
                  </a:lnTo>
                  <a:lnTo>
                    <a:pt x="136499" y="0"/>
                  </a:lnTo>
                  <a:lnTo>
                    <a:pt x="163253" y="2646"/>
                  </a:lnTo>
                  <a:lnTo>
                    <a:pt x="212233" y="22932"/>
                  </a:lnTo>
                  <a:lnTo>
                    <a:pt x="250070" y="60768"/>
                  </a:lnTo>
                  <a:lnTo>
                    <a:pt x="270353" y="109744"/>
                  </a:lnTo>
                  <a:lnTo>
                    <a:pt x="272999" y="136497"/>
                  </a:lnTo>
                  <a:lnTo>
                    <a:pt x="266041" y="179641"/>
                  </a:lnTo>
                  <a:lnTo>
                    <a:pt x="246666" y="217112"/>
                  </a:lnTo>
                  <a:lnTo>
                    <a:pt x="217120" y="246660"/>
                  </a:lnTo>
                  <a:lnTo>
                    <a:pt x="179649" y="266038"/>
                  </a:lnTo>
                  <a:lnTo>
                    <a:pt x="136499" y="272996"/>
                  </a:lnTo>
                  <a:close/>
                </a:path>
              </a:pathLst>
            </a:custGeom>
            <a:solidFill>
              <a:srgbClr val="EFEFEF"/>
            </a:solidFill>
          </p:spPr>
          <p:txBody>
            <a:bodyPr wrap="square" lIns="0" tIns="0" rIns="0" bIns="0" rtlCol="0"/>
            <a:lstStyle/>
            <a:p>
              <a:endParaRPr sz="2400" dirty="0"/>
            </a:p>
          </p:txBody>
        </p:sp>
        <p:sp>
          <p:nvSpPr>
            <p:cNvPr id="25" name="object 25"/>
            <p:cNvSpPr/>
            <p:nvPr/>
          </p:nvSpPr>
          <p:spPr>
            <a:xfrm>
              <a:off x="2648318" y="2015654"/>
              <a:ext cx="273050" cy="586105"/>
            </a:xfrm>
            <a:custGeom>
              <a:avLst/>
              <a:gdLst/>
              <a:ahLst/>
              <a:cxnLst/>
              <a:rect l="l" t="t" r="r" b="b"/>
              <a:pathLst>
                <a:path w="273050" h="586105">
                  <a:moveTo>
                    <a:pt x="272999" y="449237"/>
                  </a:moveTo>
                  <a:lnTo>
                    <a:pt x="262610" y="397002"/>
                  </a:lnTo>
                  <a:lnTo>
                    <a:pt x="233019" y="352717"/>
                  </a:lnTo>
                  <a:lnTo>
                    <a:pt x="188734" y="323126"/>
                  </a:lnTo>
                  <a:lnTo>
                    <a:pt x="136499" y="312737"/>
                  </a:lnTo>
                  <a:lnTo>
                    <a:pt x="93357" y="319697"/>
                  </a:lnTo>
                  <a:lnTo>
                    <a:pt x="55880" y="339064"/>
                  </a:lnTo>
                  <a:lnTo>
                    <a:pt x="26339" y="368617"/>
                  </a:lnTo>
                  <a:lnTo>
                    <a:pt x="6959" y="406095"/>
                  </a:lnTo>
                  <a:lnTo>
                    <a:pt x="0" y="449237"/>
                  </a:lnTo>
                  <a:lnTo>
                    <a:pt x="6959" y="492379"/>
                  </a:lnTo>
                  <a:lnTo>
                    <a:pt x="26339" y="529844"/>
                  </a:lnTo>
                  <a:lnTo>
                    <a:pt x="55880" y="559384"/>
                  </a:lnTo>
                  <a:lnTo>
                    <a:pt x="93357" y="578764"/>
                  </a:lnTo>
                  <a:lnTo>
                    <a:pt x="136499" y="585724"/>
                  </a:lnTo>
                  <a:lnTo>
                    <a:pt x="179641" y="578764"/>
                  </a:lnTo>
                  <a:lnTo>
                    <a:pt x="217119" y="559384"/>
                  </a:lnTo>
                  <a:lnTo>
                    <a:pt x="246659" y="529844"/>
                  </a:lnTo>
                  <a:lnTo>
                    <a:pt x="266039" y="492379"/>
                  </a:lnTo>
                  <a:lnTo>
                    <a:pt x="272999" y="449237"/>
                  </a:lnTo>
                  <a:close/>
                </a:path>
                <a:path w="273050" h="586105">
                  <a:moveTo>
                    <a:pt x="272999" y="136499"/>
                  </a:moveTo>
                  <a:lnTo>
                    <a:pt x="262610" y="84264"/>
                  </a:lnTo>
                  <a:lnTo>
                    <a:pt x="233019" y="39979"/>
                  </a:lnTo>
                  <a:lnTo>
                    <a:pt x="188734" y="10388"/>
                  </a:lnTo>
                  <a:lnTo>
                    <a:pt x="136499" y="0"/>
                  </a:lnTo>
                  <a:lnTo>
                    <a:pt x="93357" y="6959"/>
                  </a:lnTo>
                  <a:lnTo>
                    <a:pt x="55880" y="26339"/>
                  </a:lnTo>
                  <a:lnTo>
                    <a:pt x="26339" y="55892"/>
                  </a:lnTo>
                  <a:lnTo>
                    <a:pt x="6959" y="93357"/>
                  </a:lnTo>
                  <a:lnTo>
                    <a:pt x="0" y="136499"/>
                  </a:lnTo>
                  <a:lnTo>
                    <a:pt x="6959" y="179641"/>
                  </a:lnTo>
                  <a:lnTo>
                    <a:pt x="26339" y="217119"/>
                  </a:lnTo>
                  <a:lnTo>
                    <a:pt x="55880" y="246659"/>
                  </a:lnTo>
                  <a:lnTo>
                    <a:pt x="93357" y="266039"/>
                  </a:lnTo>
                  <a:lnTo>
                    <a:pt x="136499" y="272999"/>
                  </a:lnTo>
                  <a:lnTo>
                    <a:pt x="179641" y="266039"/>
                  </a:lnTo>
                  <a:lnTo>
                    <a:pt x="217119" y="246659"/>
                  </a:lnTo>
                  <a:lnTo>
                    <a:pt x="246659" y="217119"/>
                  </a:lnTo>
                  <a:lnTo>
                    <a:pt x="266039" y="179641"/>
                  </a:lnTo>
                  <a:lnTo>
                    <a:pt x="272999" y="136499"/>
                  </a:lnTo>
                  <a:close/>
                </a:path>
              </a:pathLst>
            </a:custGeom>
            <a:solidFill>
              <a:srgbClr val="EDEDED"/>
            </a:solidFill>
          </p:spPr>
          <p:txBody>
            <a:bodyPr wrap="square" lIns="0" tIns="0" rIns="0" bIns="0" rtlCol="0"/>
            <a:lstStyle/>
            <a:p>
              <a:endParaRPr sz="2400" dirty="0"/>
            </a:p>
          </p:txBody>
        </p:sp>
      </p:grpSp>
      <p:grpSp>
        <p:nvGrpSpPr>
          <p:cNvPr id="26" name="object 26"/>
          <p:cNvGrpSpPr/>
          <p:nvPr/>
        </p:nvGrpSpPr>
        <p:grpSpPr>
          <a:xfrm>
            <a:off x="1290244" y="2687538"/>
            <a:ext cx="364067" cy="781473"/>
            <a:chOff x="967683" y="2015653"/>
            <a:chExt cx="273050" cy="586105"/>
          </a:xfrm>
        </p:grpSpPr>
        <p:sp>
          <p:nvSpPr>
            <p:cNvPr id="27" name="object 27"/>
            <p:cNvSpPr/>
            <p:nvPr/>
          </p:nvSpPr>
          <p:spPr>
            <a:xfrm>
              <a:off x="967683" y="2015653"/>
              <a:ext cx="273050" cy="273050"/>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4" y="2646"/>
                  </a:lnTo>
                  <a:lnTo>
                    <a:pt x="212230" y="22933"/>
                  </a:lnTo>
                  <a:lnTo>
                    <a:pt x="250066" y="60769"/>
                  </a:lnTo>
                  <a:lnTo>
                    <a:pt x="270352" y="109744"/>
                  </a:lnTo>
                  <a:lnTo>
                    <a:pt x="272999" y="136497"/>
                  </a:lnTo>
                  <a:lnTo>
                    <a:pt x="266040" y="179641"/>
                  </a:lnTo>
                  <a:lnTo>
                    <a:pt x="246663" y="217112"/>
                  </a:lnTo>
                  <a:lnTo>
                    <a:pt x="217114" y="246660"/>
                  </a:lnTo>
                  <a:lnTo>
                    <a:pt x="179644" y="266038"/>
                  </a:lnTo>
                  <a:lnTo>
                    <a:pt x="136499" y="272996"/>
                  </a:lnTo>
                  <a:close/>
                </a:path>
              </a:pathLst>
            </a:custGeom>
            <a:solidFill>
              <a:srgbClr val="8E7CC3"/>
            </a:solidFill>
          </p:spPr>
          <p:txBody>
            <a:bodyPr wrap="square" lIns="0" tIns="0" rIns="0" bIns="0" rtlCol="0"/>
            <a:lstStyle/>
            <a:p>
              <a:endParaRPr sz="2400" dirty="0"/>
            </a:p>
          </p:txBody>
        </p:sp>
        <p:sp>
          <p:nvSpPr>
            <p:cNvPr id="28" name="object 28"/>
            <p:cNvSpPr/>
            <p:nvPr/>
          </p:nvSpPr>
          <p:spPr>
            <a:xfrm>
              <a:off x="967683" y="2328382"/>
              <a:ext cx="273050" cy="273050"/>
            </a:xfrm>
            <a:custGeom>
              <a:avLst/>
              <a:gdLst/>
              <a:ahLst/>
              <a:cxnLst/>
              <a:rect l="l" t="t" r="r" b="b"/>
              <a:pathLst>
                <a:path w="273050" h="273050">
                  <a:moveTo>
                    <a:pt x="136499" y="272986"/>
                  </a:moveTo>
                  <a:lnTo>
                    <a:pt x="93355" y="266029"/>
                  </a:lnTo>
                  <a:lnTo>
                    <a:pt x="55884" y="246655"/>
                  </a:lnTo>
                  <a:lnTo>
                    <a:pt x="26336" y="217110"/>
                  </a:lnTo>
                  <a:lnTo>
                    <a:pt x="6958" y="179643"/>
                  </a:lnTo>
                  <a:lnTo>
                    <a:pt x="0" y="136499"/>
                  </a:lnTo>
                  <a:lnTo>
                    <a:pt x="6958" y="93355"/>
                  </a:lnTo>
                  <a:lnTo>
                    <a:pt x="26336" y="55884"/>
                  </a:lnTo>
                  <a:lnTo>
                    <a:pt x="55884" y="26336"/>
                  </a:lnTo>
                  <a:lnTo>
                    <a:pt x="93355" y="6958"/>
                  </a:lnTo>
                  <a:lnTo>
                    <a:pt x="136499" y="0"/>
                  </a:lnTo>
                  <a:lnTo>
                    <a:pt x="163254" y="2646"/>
                  </a:lnTo>
                  <a:lnTo>
                    <a:pt x="212230" y="22933"/>
                  </a:lnTo>
                  <a:lnTo>
                    <a:pt x="250066" y="60770"/>
                  </a:lnTo>
                  <a:lnTo>
                    <a:pt x="270352" y="109745"/>
                  </a:lnTo>
                  <a:lnTo>
                    <a:pt x="272999" y="136499"/>
                  </a:lnTo>
                  <a:lnTo>
                    <a:pt x="266040" y="179643"/>
                  </a:lnTo>
                  <a:lnTo>
                    <a:pt x="246663" y="217110"/>
                  </a:lnTo>
                  <a:lnTo>
                    <a:pt x="217114" y="246655"/>
                  </a:lnTo>
                  <a:lnTo>
                    <a:pt x="179644" y="266029"/>
                  </a:lnTo>
                  <a:lnTo>
                    <a:pt x="136499" y="272986"/>
                  </a:lnTo>
                  <a:close/>
                </a:path>
              </a:pathLst>
            </a:custGeom>
            <a:solidFill>
              <a:srgbClr val="EFEFEF"/>
            </a:solidFill>
          </p:spPr>
          <p:txBody>
            <a:bodyPr wrap="square" lIns="0" tIns="0" rIns="0" bIns="0" rtlCol="0"/>
            <a:lstStyle/>
            <a:p>
              <a:endParaRPr sz="2400" dirty="0"/>
            </a:p>
          </p:txBody>
        </p:sp>
      </p:grpSp>
      <p:grpSp>
        <p:nvGrpSpPr>
          <p:cNvPr id="29" name="object 29"/>
          <p:cNvGrpSpPr/>
          <p:nvPr/>
        </p:nvGrpSpPr>
        <p:grpSpPr>
          <a:xfrm>
            <a:off x="1738416" y="2687538"/>
            <a:ext cx="364067" cy="781473"/>
            <a:chOff x="1303812" y="2015653"/>
            <a:chExt cx="273050" cy="586105"/>
          </a:xfrm>
        </p:grpSpPr>
        <p:sp>
          <p:nvSpPr>
            <p:cNvPr id="30" name="object 30"/>
            <p:cNvSpPr/>
            <p:nvPr/>
          </p:nvSpPr>
          <p:spPr>
            <a:xfrm>
              <a:off x="1303812" y="2015653"/>
              <a:ext cx="273050" cy="273050"/>
            </a:xfrm>
            <a:custGeom>
              <a:avLst/>
              <a:gdLst/>
              <a:ahLst/>
              <a:cxnLst/>
              <a:rect l="l" t="t" r="r" b="b"/>
              <a:pathLst>
                <a:path w="273050" h="273050">
                  <a:moveTo>
                    <a:pt x="136499" y="272996"/>
                  </a:moveTo>
                  <a:lnTo>
                    <a:pt x="93355" y="266038"/>
                  </a:lnTo>
                  <a:lnTo>
                    <a:pt x="55884" y="246660"/>
                  </a:lnTo>
                  <a:lnTo>
                    <a:pt x="26336" y="217112"/>
                  </a:lnTo>
                  <a:lnTo>
                    <a:pt x="6958" y="179641"/>
                  </a:lnTo>
                  <a:lnTo>
                    <a:pt x="0" y="136497"/>
                  </a:lnTo>
                  <a:lnTo>
                    <a:pt x="6958" y="93353"/>
                  </a:lnTo>
                  <a:lnTo>
                    <a:pt x="26336" y="55883"/>
                  </a:lnTo>
                  <a:lnTo>
                    <a:pt x="55884" y="26336"/>
                  </a:lnTo>
                  <a:lnTo>
                    <a:pt x="93355" y="6958"/>
                  </a:lnTo>
                  <a:lnTo>
                    <a:pt x="136499" y="0"/>
                  </a:lnTo>
                  <a:lnTo>
                    <a:pt x="163252" y="2646"/>
                  </a:lnTo>
                  <a:lnTo>
                    <a:pt x="212228" y="22933"/>
                  </a:lnTo>
                  <a:lnTo>
                    <a:pt x="250065" y="60769"/>
                  </a:lnTo>
                  <a:lnTo>
                    <a:pt x="270352" y="109744"/>
                  </a:lnTo>
                  <a:lnTo>
                    <a:pt x="272999" y="136497"/>
                  </a:lnTo>
                  <a:lnTo>
                    <a:pt x="266040" y="179641"/>
                  </a:lnTo>
                  <a:lnTo>
                    <a:pt x="246662" y="217112"/>
                  </a:lnTo>
                  <a:lnTo>
                    <a:pt x="217113" y="246660"/>
                  </a:lnTo>
                  <a:lnTo>
                    <a:pt x="179643" y="266038"/>
                  </a:lnTo>
                  <a:lnTo>
                    <a:pt x="136499" y="272996"/>
                  </a:lnTo>
                  <a:close/>
                </a:path>
              </a:pathLst>
            </a:custGeom>
            <a:solidFill>
              <a:srgbClr val="174F85"/>
            </a:solidFill>
          </p:spPr>
          <p:txBody>
            <a:bodyPr wrap="square" lIns="0" tIns="0" rIns="0" bIns="0" rtlCol="0"/>
            <a:lstStyle/>
            <a:p>
              <a:endParaRPr sz="2400" dirty="0"/>
            </a:p>
          </p:txBody>
        </p:sp>
        <p:sp>
          <p:nvSpPr>
            <p:cNvPr id="31" name="object 31"/>
            <p:cNvSpPr/>
            <p:nvPr/>
          </p:nvSpPr>
          <p:spPr>
            <a:xfrm>
              <a:off x="1303812" y="2328382"/>
              <a:ext cx="273050" cy="273050"/>
            </a:xfrm>
            <a:custGeom>
              <a:avLst/>
              <a:gdLst/>
              <a:ahLst/>
              <a:cxnLst/>
              <a:rect l="l" t="t" r="r" b="b"/>
              <a:pathLst>
                <a:path w="273050" h="273050">
                  <a:moveTo>
                    <a:pt x="136499" y="272986"/>
                  </a:moveTo>
                  <a:lnTo>
                    <a:pt x="93355" y="266029"/>
                  </a:lnTo>
                  <a:lnTo>
                    <a:pt x="55884" y="246655"/>
                  </a:lnTo>
                  <a:lnTo>
                    <a:pt x="26336" y="217110"/>
                  </a:lnTo>
                  <a:lnTo>
                    <a:pt x="6958" y="179643"/>
                  </a:lnTo>
                  <a:lnTo>
                    <a:pt x="0" y="136499"/>
                  </a:lnTo>
                  <a:lnTo>
                    <a:pt x="6958" y="93355"/>
                  </a:lnTo>
                  <a:lnTo>
                    <a:pt x="26336" y="55884"/>
                  </a:lnTo>
                  <a:lnTo>
                    <a:pt x="55884" y="26336"/>
                  </a:lnTo>
                  <a:lnTo>
                    <a:pt x="93355" y="6958"/>
                  </a:lnTo>
                  <a:lnTo>
                    <a:pt x="136499" y="0"/>
                  </a:lnTo>
                  <a:lnTo>
                    <a:pt x="163252" y="2646"/>
                  </a:lnTo>
                  <a:lnTo>
                    <a:pt x="212228" y="22933"/>
                  </a:lnTo>
                  <a:lnTo>
                    <a:pt x="250065" y="60770"/>
                  </a:lnTo>
                  <a:lnTo>
                    <a:pt x="270352" y="109745"/>
                  </a:lnTo>
                  <a:lnTo>
                    <a:pt x="272999" y="136499"/>
                  </a:lnTo>
                  <a:lnTo>
                    <a:pt x="266040" y="179643"/>
                  </a:lnTo>
                  <a:lnTo>
                    <a:pt x="246662" y="217110"/>
                  </a:lnTo>
                  <a:lnTo>
                    <a:pt x="217113" y="246655"/>
                  </a:lnTo>
                  <a:lnTo>
                    <a:pt x="179643" y="266029"/>
                  </a:lnTo>
                  <a:lnTo>
                    <a:pt x="136499" y="272986"/>
                  </a:lnTo>
                  <a:close/>
                </a:path>
              </a:pathLst>
            </a:custGeom>
            <a:solidFill>
              <a:srgbClr val="EFEFEF"/>
            </a:solidFill>
          </p:spPr>
          <p:txBody>
            <a:bodyPr wrap="square" lIns="0" tIns="0" rIns="0" bIns="0" rtlCol="0"/>
            <a:lstStyle/>
            <a:p>
              <a:endParaRPr sz="2400" dirty="0"/>
            </a:p>
          </p:txBody>
        </p:sp>
      </p:grpSp>
      <p:sp>
        <p:nvSpPr>
          <p:cNvPr id="32" name="object 32"/>
          <p:cNvSpPr/>
          <p:nvPr/>
        </p:nvSpPr>
        <p:spPr>
          <a:xfrm>
            <a:off x="2186584" y="2687540"/>
            <a:ext cx="364067" cy="781473"/>
          </a:xfrm>
          <a:custGeom>
            <a:avLst/>
            <a:gdLst/>
            <a:ahLst/>
            <a:cxnLst/>
            <a:rect l="l" t="t" r="r" b="b"/>
            <a:pathLst>
              <a:path w="273050" h="586105">
                <a:moveTo>
                  <a:pt x="272999" y="449237"/>
                </a:moveTo>
                <a:lnTo>
                  <a:pt x="262597" y="397002"/>
                </a:lnTo>
                <a:lnTo>
                  <a:pt x="233019" y="352717"/>
                </a:lnTo>
                <a:lnTo>
                  <a:pt x="188734" y="323126"/>
                </a:lnTo>
                <a:lnTo>
                  <a:pt x="136499" y="312737"/>
                </a:lnTo>
                <a:lnTo>
                  <a:pt x="93345" y="319697"/>
                </a:lnTo>
                <a:lnTo>
                  <a:pt x="55880" y="339064"/>
                </a:lnTo>
                <a:lnTo>
                  <a:pt x="26327" y="368617"/>
                </a:lnTo>
                <a:lnTo>
                  <a:pt x="6959" y="406095"/>
                </a:lnTo>
                <a:lnTo>
                  <a:pt x="0" y="449237"/>
                </a:lnTo>
                <a:lnTo>
                  <a:pt x="6959" y="492379"/>
                </a:lnTo>
                <a:lnTo>
                  <a:pt x="26327" y="529844"/>
                </a:lnTo>
                <a:lnTo>
                  <a:pt x="55880" y="559384"/>
                </a:lnTo>
                <a:lnTo>
                  <a:pt x="93345" y="578764"/>
                </a:lnTo>
                <a:lnTo>
                  <a:pt x="136499" y="585724"/>
                </a:lnTo>
                <a:lnTo>
                  <a:pt x="179641" y="578764"/>
                </a:lnTo>
                <a:lnTo>
                  <a:pt x="217106" y="559384"/>
                </a:lnTo>
                <a:lnTo>
                  <a:pt x="246659" y="529844"/>
                </a:lnTo>
                <a:lnTo>
                  <a:pt x="266039" y="492379"/>
                </a:lnTo>
                <a:lnTo>
                  <a:pt x="272999" y="449237"/>
                </a:lnTo>
                <a:close/>
              </a:path>
              <a:path w="273050" h="586105">
                <a:moveTo>
                  <a:pt x="272999" y="136499"/>
                </a:moveTo>
                <a:lnTo>
                  <a:pt x="262597" y="84264"/>
                </a:lnTo>
                <a:lnTo>
                  <a:pt x="233019" y="39979"/>
                </a:lnTo>
                <a:lnTo>
                  <a:pt x="188734" y="10388"/>
                </a:lnTo>
                <a:lnTo>
                  <a:pt x="136499" y="0"/>
                </a:lnTo>
                <a:lnTo>
                  <a:pt x="93345" y="6959"/>
                </a:lnTo>
                <a:lnTo>
                  <a:pt x="55880" y="26339"/>
                </a:lnTo>
                <a:lnTo>
                  <a:pt x="26327" y="55892"/>
                </a:lnTo>
                <a:lnTo>
                  <a:pt x="6959" y="93357"/>
                </a:lnTo>
                <a:lnTo>
                  <a:pt x="0" y="136499"/>
                </a:lnTo>
                <a:lnTo>
                  <a:pt x="6959" y="179641"/>
                </a:lnTo>
                <a:lnTo>
                  <a:pt x="26327" y="217119"/>
                </a:lnTo>
                <a:lnTo>
                  <a:pt x="55880" y="246659"/>
                </a:lnTo>
                <a:lnTo>
                  <a:pt x="93345" y="266039"/>
                </a:lnTo>
                <a:lnTo>
                  <a:pt x="136499" y="272999"/>
                </a:lnTo>
                <a:lnTo>
                  <a:pt x="179641" y="266039"/>
                </a:lnTo>
                <a:lnTo>
                  <a:pt x="217106" y="246659"/>
                </a:lnTo>
                <a:lnTo>
                  <a:pt x="246659" y="217119"/>
                </a:lnTo>
                <a:lnTo>
                  <a:pt x="266039" y="179641"/>
                </a:lnTo>
                <a:lnTo>
                  <a:pt x="272999" y="136499"/>
                </a:lnTo>
                <a:close/>
              </a:path>
            </a:pathLst>
          </a:custGeom>
          <a:solidFill>
            <a:srgbClr val="EFEFEF"/>
          </a:solidFill>
        </p:spPr>
        <p:txBody>
          <a:bodyPr wrap="square" lIns="0" tIns="0" rIns="0" bIns="0" rtlCol="0"/>
          <a:lstStyle/>
          <a:p>
            <a:endParaRPr sz="2400" dirty="0"/>
          </a:p>
        </p:txBody>
      </p:sp>
      <p:sp>
        <p:nvSpPr>
          <p:cNvPr id="33" name="object 33"/>
          <p:cNvSpPr/>
          <p:nvPr/>
        </p:nvSpPr>
        <p:spPr>
          <a:xfrm>
            <a:off x="2634741" y="2687540"/>
            <a:ext cx="364067" cy="781473"/>
          </a:xfrm>
          <a:custGeom>
            <a:avLst/>
            <a:gdLst/>
            <a:ahLst/>
            <a:cxnLst/>
            <a:rect l="l" t="t" r="r" b="b"/>
            <a:pathLst>
              <a:path w="273050" h="586105">
                <a:moveTo>
                  <a:pt x="272999" y="449237"/>
                </a:moveTo>
                <a:lnTo>
                  <a:pt x="262610" y="397002"/>
                </a:lnTo>
                <a:lnTo>
                  <a:pt x="233019" y="352717"/>
                </a:lnTo>
                <a:lnTo>
                  <a:pt x="188747" y="323126"/>
                </a:lnTo>
                <a:lnTo>
                  <a:pt x="136499" y="312737"/>
                </a:lnTo>
                <a:lnTo>
                  <a:pt x="93357" y="319697"/>
                </a:lnTo>
                <a:lnTo>
                  <a:pt x="55892" y="339064"/>
                </a:lnTo>
                <a:lnTo>
                  <a:pt x="26339" y="368617"/>
                </a:lnTo>
                <a:lnTo>
                  <a:pt x="6959" y="406095"/>
                </a:lnTo>
                <a:lnTo>
                  <a:pt x="0" y="449237"/>
                </a:lnTo>
                <a:lnTo>
                  <a:pt x="6959" y="492379"/>
                </a:lnTo>
                <a:lnTo>
                  <a:pt x="26339" y="529844"/>
                </a:lnTo>
                <a:lnTo>
                  <a:pt x="55892" y="559384"/>
                </a:lnTo>
                <a:lnTo>
                  <a:pt x="93357" y="578764"/>
                </a:lnTo>
                <a:lnTo>
                  <a:pt x="136499" y="585724"/>
                </a:lnTo>
                <a:lnTo>
                  <a:pt x="179654" y="578764"/>
                </a:lnTo>
                <a:lnTo>
                  <a:pt x="217119" y="559384"/>
                </a:lnTo>
                <a:lnTo>
                  <a:pt x="246672" y="529844"/>
                </a:lnTo>
                <a:lnTo>
                  <a:pt x="266052" y="492379"/>
                </a:lnTo>
                <a:lnTo>
                  <a:pt x="272999" y="449237"/>
                </a:lnTo>
                <a:close/>
              </a:path>
              <a:path w="273050" h="586105">
                <a:moveTo>
                  <a:pt x="272999" y="136499"/>
                </a:moveTo>
                <a:lnTo>
                  <a:pt x="262610" y="84264"/>
                </a:lnTo>
                <a:lnTo>
                  <a:pt x="233019" y="39979"/>
                </a:lnTo>
                <a:lnTo>
                  <a:pt x="188747" y="10388"/>
                </a:lnTo>
                <a:lnTo>
                  <a:pt x="136499" y="0"/>
                </a:lnTo>
                <a:lnTo>
                  <a:pt x="93357" y="6959"/>
                </a:lnTo>
                <a:lnTo>
                  <a:pt x="55892" y="26339"/>
                </a:lnTo>
                <a:lnTo>
                  <a:pt x="26339" y="55892"/>
                </a:lnTo>
                <a:lnTo>
                  <a:pt x="6959" y="93357"/>
                </a:lnTo>
                <a:lnTo>
                  <a:pt x="0" y="136499"/>
                </a:lnTo>
                <a:lnTo>
                  <a:pt x="6959" y="179641"/>
                </a:lnTo>
                <a:lnTo>
                  <a:pt x="26339" y="217119"/>
                </a:lnTo>
                <a:lnTo>
                  <a:pt x="55892" y="246659"/>
                </a:lnTo>
                <a:lnTo>
                  <a:pt x="93357" y="266039"/>
                </a:lnTo>
                <a:lnTo>
                  <a:pt x="136499" y="272999"/>
                </a:lnTo>
                <a:lnTo>
                  <a:pt x="179654" y="266039"/>
                </a:lnTo>
                <a:lnTo>
                  <a:pt x="217119" y="246659"/>
                </a:lnTo>
                <a:lnTo>
                  <a:pt x="246672" y="217119"/>
                </a:lnTo>
                <a:lnTo>
                  <a:pt x="266052" y="179641"/>
                </a:lnTo>
                <a:lnTo>
                  <a:pt x="272999" y="136499"/>
                </a:lnTo>
                <a:close/>
              </a:path>
            </a:pathLst>
          </a:custGeom>
          <a:solidFill>
            <a:srgbClr val="EFEFEF"/>
          </a:solidFill>
        </p:spPr>
        <p:txBody>
          <a:bodyPr wrap="square" lIns="0" tIns="0" rIns="0" bIns="0" rtlCol="0"/>
          <a:lstStyle/>
          <a:p>
            <a:endParaRPr sz="2400" dirty="0"/>
          </a:p>
        </p:txBody>
      </p:sp>
      <p:sp>
        <p:nvSpPr>
          <p:cNvPr id="34" name="object 34"/>
          <p:cNvSpPr/>
          <p:nvPr/>
        </p:nvSpPr>
        <p:spPr>
          <a:xfrm>
            <a:off x="3082916" y="2687540"/>
            <a:ext cx="364067" cy="781473"/>
          </a:xfrm>
          <a:custGeom>
            <a:avLst/>
            <a:gdLst/>
            <a:ahLst/>
            <a:cxnLst/>
            <a:rect l="l" t="t" r="r" b="b"/>
            <a:pathLst>
              <a:path w="273050" h="586105">
                <a:moveTo>
                  <a:pt x="272999" y="449237"/>
                </a:moveTo>
                <a:lnTo>
                  <a:pt x="262610" y="397002"/>
                </a:lnTo>
                <a:lnTo>
                  <a:pt x="233032" y="352717"/>
                </a:lnTo>
                <a:lnTo>
                  <a:pt x="188734" y="323126"/>
                </a:lnTo>
                <a:lnTo>
                  <a:pt x="136499" y="312737"/>
                </a:lnTo>
                <a:lnTo>
                  <a:pt x="93357" y="319697"/>
                </a:lnTo>
                <a:lnTo>
                  <a:pt x="55880" y="339064"/>
                </a:lnTo>
                <a:lnTo>
                  <a:pt x="26339" y="368617"/>
                </a:lnTo>
                <a:lnTo>
                  <a:pt x="6959" y="406095"/>
                </a:lnTo>
                <a:lnTo>
                  <a:pt x="0" y="449237"/>
                </a:lnTo>
                <a:lnTo>
                  <a:pt x="6959" y="492379"/>
                </a:lnTo>
                <a:lnTo>
                  <a:pt x="26339" y="529844"/>
                </a:lnTo>
                <a:lnTo>
                  <a:pt x="55880" y="559384"/>
                </a:lnTo>
                <a:lnTo>
                  <a:pt x="93357" y="578764"/>
                </a:lnTo>
                <a:lnTo>
                  <a:pt x="136499" y="585724"/>
                </a:lnTo>
                <a:lnTo>
                  <a:pt x="179654" y="578764"/>
                </a:lnTo>
                <a:lnTo>
                  <a:pt x="217119" y="559384"/>
                </a:lnTo>
                <a:lnTo>
                  <a:pt x="246672" y="529844"/>
                </a:lnTo>
                <a:lnTo>
                  <a:pt x="266039" y="492379"/>
                </a:lnTo>
                <a:lnTo>
                  <a:pt x="272999" y="449237"/>
                </a:lnTo>
                <a:close/>
              </a:path>
              <a:path w="273050" h="586105">
                <a:moveTo>
                  <a:pt x="272999" y="136499"/>
                </a:moveTo>
                <a:lnTo>
                  <a:pt x="262610" y="84264"/>
                </a:lnTo>
                <a:lnTo>
                  <a:pt x="233032" y="39979"/>
                </a:lnTo>
                <a:lnTo>
                  <a:pt x="188734" y="10388"/>
                </a:lnTo>
                <a:lnTo>
                  <a:pt x="136499" y="0"/>
                </a:lnTo>
                <a:lnTo>
                  <a:pt x="93357" y="6959"/>
                </a:lnTo>
                <a:lnTo>
                  <a:pt x="55880" y="26339"/>
                </a:lnTo>
                <a:lnTo>
                  <a:pt x="26339" y="55892"/>
                </a:lnTo>
                <a:lnTo>
                  <a:pt x="6959" y="93357"/>
                </a:lnTo>
                <a:lnTo>
                  <a:pt x="0" y="136499"/>
                </a:lnTo>
                <a:lnTo>
                  <a:pt x="6959" y="179641"/>
                </a:lnTo>
                <a:lnTo>
                  <a:pt x="26339" y="217119"/>
                </a:lnTo>
                <a:lnTo>
                  <a:pt x="55880" y="246659"/>
                </a:lnTo>
                <a:lnTo>
                  <a:pt x="93357" y="266039"/>
                </a:lnTo>
                <a:lnTo>
                  <a:pt x="136499" y="272999"/>
                </a:lnTo>
                <a:lnTo>
                  <a:pt x="179654" y="266039"/>
                </a:lnTo>
                <a:lnTo>
                  <a:pt x="217119" y="246659"/>
                </a:lnTo>
                <a:lnTo>
                  <a:pt x="246672" y="217119"/>
                </a:lnTo>
                <a:lnTo>
                  <a:pt x="266039" y="179641"/>
                </a:lnTo>
                <a:lnTo>
                  <a:pt x="272999" y="136499"/>
                </a:lnTo>
                <a:close/>
              </a:path>
            </a:pathLst>
          </a:custGeom>
          <a:solidFill>
            <a:srgbClr val="EDEDED"/>
          </a:solidFill>
        </p:spPr>
        <p:txBody>
          <a:bodyPr wrap="square" lIns="0" tIns="0" rIns="0" bIns="0" rtlCol="0"/>
          <a:lstStyle/>
          <a:p>
            <a:endParaRPr sz="2400" dirty="0"/>
          </a:p>
        </p:txBody>
      </p:sp>
      <p:grpSp>
        <p:nvGrpSpPr>
          <p:cNvPr id="35" name="object 35"/>
          <p:cNvGrpSpPr/>
          <p:nvPr/>
        </p:nvGrpSpPr>
        <p:grpSpPr>
          <a:xfrm>
            <a:off x="842071" y="3529526"/>
            <a:ext cx="364067" cy="1198033"/>
            <a:chOff x="631553" y="2647144"/>
            <a:chExt cx="273050" cy="898525"/>
          </a:xfrm>
        </p:grpSpPr>
        <p:sp>
          <p:nvSpPr>
            <p:cNvPr id="36" name="object 36"/>
            <p:cNvSpPr/>
            <p:nvPr/>
          </p:nvSpPr>
          <p:spPr>
            <a:xfrm>
              <a:off x="631545" y="2647149"/>
              <a:ext cx="273050" cy="584200"/>
            </a:xfrm>
            <a:custGeom>
              <a:avLst/>
              <a:gdLst/>
              <a:ahLst/>
              <a:cxnLst/>
              <a:rect l="l" t="t" r="r" b="b"/>
              <a:pathLst>
                <a:path w="273050" h="584200">
                  <a:moveTo>
                    <a:pt x="272999" y="447103"/>
                  </a:moveTo>
                  <a:lnTo>
                    <a:pt x="262610" y="394868"/>
                  </a:lnTo>
                  <a:lnTo>
                    <a:pt x="233019" y="350570"/>
                  </a:lnTo>
                  <a:lnTo>
                    <a:pt x="188734" y="320992"/>
                  </a:lnTo>
                  <a:lnTo>
                    <a:pt x="136499" y="310603"/>
                  </a:lnTo>
                  <a:lnTo>
                    <a:pt x="93357" y="317563"/>
                  </a:lnTo>
                  <a:lnTo>
                    <a:pt x="55892" y="336931"/>
                  </a:lnTo>
                  <a:lnTo>
                    <a:pt x="26339" y="366483"/>
                  </a:lnTo>
                  <a:lnTo>
                    <a:pt x="6959" y="403948"/>
                  </a:lnTo>
                  <a:lnTo>
                    <a:pt x="0" y="447103"/>
                  </a:lnTo>
                  <a:lnTo>
                    <a:pt x="6959" y="490245"/>
                  </a:lnTo>
                  <a:lnTo>
                    <a:pt x="26339" y="527710"/>
                  </a:lnTo>
                  <a:lnTo>
                    <a:pt x="55892" y="557263"/>
                  </a:lnTo>
                  <a:lnTo>
                    <a:pt x="93357" y="576643"/>
                  </a:lnTo>
                  <a:lnTo>
                    <a:pt x="136499" y="583603"/>
                  </a:lnTo>
                  <a:lnTo>
                    <a:pt x="179641" y="576643"/>
                  </a:lnTo>
                  <a:lnTo>
                    <a:pt x="217119" y="557263"/>
                  </a:lnTo>
                  <a:lnTo>
                    <a:pt x="246659" y="527710"/>
                  </a:lnTo>
                  <a:lnTo>
                    <a:pt x="266039" y="490245"/>
                  </a:lnTo>
                  <a:lnTo>
                    <a:pt x="272999" y="447103"/>
                  </a:lnTo>
                  <a:close/>
                </a:path>
                <a:path w="273050" h="584200">
                  <a:moveTo>
                    <a:pt x="272999" y="136499"/>
                  </a:moveTo>
                  <a:lnTo>
                    <a:pt x="262610" y="84264"/>
                  </a:lnTo>
                  <a:lnTo>
                    <a:pt x="233019" y="39979"/>
                  </a:lnTo>
                  <a:lnTo>
                    <a:pt x="188734" y="10388"/>
                  </a:lnTo>
                  <a:lnTo>
                    <a:pt x="136499" y="0"/>
                  </a:lnTo>
                  <a:lnTo>
                    <a:pt x="93357" y="6959"/>
                  </a:lnTo>
                  <a:lnTo>
                    <a:pt x="55892" y="26339"/>
                  </a:lnTo>
                  <a:lnTo>
                    <a:pt x="26339" y="55880"/>
                  </a:lnTo>
                  <a:lnTo>
                    <a:pt x="6959" y="93357"/>
                  </a:lnTo>
                  <a:lnTo>
                    <a:pt x="0" y="136499"/>
                  </a:lnTo>
                  <a:lnTo>
                    <a:pt x="6959" y="179641"/>
                  </a:lnTo>
                  <a:lnTo>
                    <a:pt x="26339" y="217106"/>
                  </a:lnTo>
                  <a:lnTo>
                    <a:pt x="55892" y="246659"/>
                  </a:lnTo>
                  <a:lnTo>
                    <a:pt x="93357" y="266039"/>
                  </a:lnTo>
                  <a:lnTo>
                    <a:pt x="136499" y="272999"/>
                  </a:lnTo>
                  <a:lnTo>
                    <a:pt x="179641" y="266039"/>
                  </a:lnTo>
                  <a:lnTo>
                    <a:pt x="217119" y="246659"/>
                  </a:lnTo>
                  <a:lnTo>
                    <a:pt x="246659" y="217106"/>
                  </a:lnTo>
                  <a:lnTo>
                    <a:pt x="266039" y="179641"/>
                  </a:lnTo>
                  <a:lnTo>
                    <a:pt x="272999" y="136499"/>
                  </a:lnTo>
                  <a:close/>
                </a:path>
              </a:pathLst>
            </a:custGeom>
            <a:solidFill>
              <a:srgbClr val="EFEFEF"/>
            </a:solidFill>
          </p:spPr>
          <p:txBody>
            <a:bodyPr wrap="square" lIns="0" tIns="0" rIns="0" bIns="0" rtlCol="0"/>
            <a:lstStyle/>
            <a:p>
              <a:endParaRPr sz="2400" dirty="0"/>
            </a:p>
          </p:txBody>
        </p:sp>
        <p:sp>
          <p:nvSpPr>
            <p:cNvPr id="37" name="object 37"/>
            <p:cNvSpPr/>
            <p:nvPr/>
          </p:nvSpPr>
          <p:spPr>
            <a:xfrm>
              <a:off x="631553" y="3272418"/>
              <a:ext cx="273050" cy="273050"/>
            </a:xfrm>
            <a:custGeom>
              <a:avLst/>
              <a:gdLst/>
              <a:ahLst/>
              <a:cxnLst/>
              <a:rect l="l" t="t" r="r" b="b"/>
              <a:pathLst>
                <a:path w="273050" h="273050">
                  <a:moveTo>
                    <a:pt x="136499" y="272999"/>
                  </a:moveTo>
                  <a:lnTo>
                    <a:pt x="93355" y="266039"/>
                  </a:lnTo>
                  <a:lnTo>
                    <a:pt x="55885" y="246659"/>
                  </a:lnTo>
                  <a:lnTo>
                    <a:pt x="26337" y="217109"/>
                  </a:lnTo>
                  <a:lnTo>
                    <a:pt x="6959" y="179639"/>
                  </a:lnTo>
                  <a:lnTo>
                    <a:pt x="0" y="136499"/>
                  </a:lnTo>
                  <a:lnTo>
                    <a:pt x="6959" y="93350"/>
                  </a:lnTo>
                  <a:lnTo>
                    <a:pt x="26337" y="55879"/>
                  </a:lnTo>
                  <a:lnTo>
                    <a:pt x="55885" y="26332"/>
                  </a:lnTo>
                  <a:lnTo>
                    <a:pt x="93355" y="6957"/>
                  </a:lnTo>
                  <a:lnTo>
                    <a:pt x="136499" y="0"/>
                  </a:lnTo>
                  <a:lnTo>
                    <a:pt x="163254" y="2646"/>
                  </a:lnTo>
                  <a:lnTo>
                    <a:pt x="212231" y="22928"/>
                  </a:lnTo>
                  <a:lnTo>
                    <a:pt x="250067"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DEDED"/>
            </a:solidFill>
          </p:spPr>
          <p:txBody>
            <a:bodyPr wrap="square" lIns="0" tIns="0" rIns="0" bIns="0" rtlCol="0"/>
            <a:lstStyle/>
            <a:p>
              <a:endParaRPr sz="2400" dirty="0"/>
            </a:p>
          </p:txBody>
        </p:sp>
      </p:grpSp>
      <p:grpSp>
        <p:nvGrpSpPr>
          <p:cNvPr id="38" name="object 38"/>
          <p:cNvGrpSpPr/>
          <p:nvPr/>
        </p:nvGrpSpPr>
        <p:grpSpPr>
          <a:xfrm>
            <a:off x="1290244" y="3529526"/>
            <a:ext cx="364067" cy="1198033"/>
            <a:chOff x="967683" y="2647144"/>
            <a:chExt cx="273050" cy="898525"/>
          </a:xfrm>
        </p:grpSpPr>
        <p:sp>
          <p:nvSpPr>
            <p:cNvPr id="39" name="object 39"/>
            <p:cNvSpPr/>
            <p:nvPr/>
          </p:nvSpPr>
          <p:spPr>
            <a:xfrm>
              <a:off x="967676" y="2647149"/>
              <a:ext cx="273050" cy="584200"/>
            </a:xfrm>
            <a:custGeom>
              <a:avLst/>
              <a:gdLst/>
              <a:ahLst/>
              <a:cxnLst/>
              <a:rect l="l" t="t" r="r" b="b"/>
              <a:pathLst>
                <a:path w="273050" h="584200">
                  <a:moveTo>
                    <a:pt x="272999" y="447103"/>
                  </a:moveTo>
                  <a:lnTo>
                    <a:pt x="262610" y="394868"/>
                  </a:lnTo>
                  <a:lnTo>
                    <a:pt x="233019" y="350570"/>
                  </a:lnTo>
                  <a:lnTo>
                    <a:pt x="188734" y="320992"/>
                  </a:lnTo>
                  <a:lnTo>
                    <a:pt x="136499" y="310603"/>
                  </a:lnTo>
                  <a:lnTo>
                    <a:pt x="93357" y="317563"/>
                  </a:lnTo>
                  <a:lnTo>
                    <a:pt x="55880" y="336931"/>
                  </a:lnTo>
                  <a:lnTo>
                    <a:pt x="26339" y="366483"/>
                  </a:lnTo>
                  <a:lnTo>
                    <a:pt x="6959" y="403948"/>
                  </a:lnTo>
                  <a:lnTo>
                    <a:pt x="0" y="447103"/>
                  </a:lnTo>
                  <a:lnTo>
                    <a:pt x="6959" y="490245"/>
                  </a:lnTo>
                  <a:lnTo>
                    <a:pt x="26339" y="527710"/>
                  </a:lnTo>
                  <a:lnTo>
                    <a:pt x="55880" y="557263"/>
                  </a:lnTo>
                  <a:lnTo>
                    <a:pt x="93357" y="576643"/>
                  </a:lnTo>
                  <a:lnTo>
                    <a:pt x="136499" y="583603"/>
                  </a:lnTo>
                  <a:lnTo>
                    <a:pt x="179641" y="576643"/>
                  </a:lnTo>
                  <a:lnTo>
                    <a:pt x="217119" y="557263"/>
                  </a:lnTo>
                  <a:lnTo>
                    <a:pt x="246659" y="527710"/>
                  </a:lnTo>
                  <a:lnTo>
                    <a:pt x="266039" y="490245"/>
                  </a:lnTo>
                  <a:lnTo>
                    <a:pt x="272999" y="447103"/>
                  </a:lnTo>
                  <a:close/>
                </a:path>
                <a:path w="273050" h="584200">
                  <a:moveTo>
                    <a:pt x="272999" y="136499"/>
                  </a:moveTo>
                  <a:lnTo>
                    <a:pt x="262610" y="84264"/>
                  </a:lnTo>
                  <a:lnTo>
                    <a:pt x="233019" y="39979"/>
                  </a:lnTo>
                  <a:lnTo>
                    <a:pt x="188734" y="10388"/>
                  </a:lnTo>
                  <a:lnTo>
                    <a:pt x="136499" y="0"/>
                  </a:lnTo>
                  <a:lnTo>
                    <a:pt x="93357" y="6959"/>
                  </a:lnTo>
                  <a:lnTo>
                    <a:pt x="55880" y="26339"/>
                  </a:lnTo>
                  <a:lnTo>
                    <a:pt x="26339" y="55880"/>
                  </a:lnTo>
                  <a:lnTo>
                    <a:pt x="6959" y="93357"/>
                  </a:lnTo>
                  <a:lnTo>
                    <a:pt x="0" y="136499"/>
                  </a:lnTo>
                  <a:lnTo>
                    <a:pt x="6959" y="179641"/>
                  </a:lnTo>
                  <a:lnTo>
                    <a:pt x="26339" y="217106"/>
                  </a:lnTo>
                  <a:lnTo>
                    <a:pt x="55880" y="246659"/>
                  </a:lnTo>
                  <a:lnTo>
                    <a:pt x="93357" y="266039"/>
                  </a:lnTo>
                  <a:lnTo>
                    <a:pt x="136499" y="272999"/>
                  </a:lnTo>
                  <a:lnTo>
                    <a:pt x="179641" y="266039"/>
                  </a:lnTo>
                  <a:lnTo>
                    <a:pt x="217119" y="246659"/>
                  </a:lnTo>
                  <a:lnTo>
                    <a:pt x="246659" y="217106"/>
                  </a:lnTo>
                  <a:lnTo>
                    <a:pt x="266039" y="179641"/>
                  </a:lnTo>
                  <a:lnTo>
                    <a:pt x="272999" y="136499"/>
                  </a:lnTo>
                  <a:close/>
                </a:path>
              </a:pathLst>
            </a:custGeom>
            <a:solidFill>
              <a:srgbClr val="EFEFEF"/>
            </a:solidFill>
          </p:spPr>
          <p:txBody>
            <a:bodyPr wrap="square" lIns="0" tIns="0" rIns="0" bIns="0" rtlCol="0"/>
            <a:lstStyle/>
            <a:p>
              <a:endParaRPr sz="2400" dirty="0"/>
            </a:p>
          </p:txBody>
        </p:sp>
        <p:sp>
          <p:nvSpPr>
            <p:cNvPr id="40" name="object 40"/>
            <p:cNvSpPr/>
            <p:nvPr/>
          </p:nvSpPr>
          <p:spPr>
            <a:xfrm>
              <a:off x="967683" y="327241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0" y="22928"/>
                  </a:lnTo>
                  <a:lnTo>
                    <a:pt x="250066"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DEDED"/>
            </a:solidFill>
          </p:spPr>
          <p:txBody>
            <a:bodyPr wrap="square" lIns="0" tIns="0" rIns="0" bIns="0" rtlCol="0"/>
            <a:lstStyle/>
            <a:p>
              <a:endParaRPr sz="2400" dirty="0"/>
            </a:p>
          </p:txBody>
        </p:sp>
      </p:grpSp>
      <p:grpSp>
        <p:nvGrpSpPr>
          <p:cNvPr id="41" name="object 41"/>
          <p:cNvGrpSpPr/>
          <p:nvPr/>
        </p:nvGrpSpPr>
        <p:grpSpPr>
          <a:xfrm>
            <a:off x="1738416" y="3529526"/>
            <a:ext cx="364067" cy="1198033"/>
            <a:chOff x="1303812" y="2647144"/>
            <a:chExt cx="273050" cy="898525"/>
          </a:xfrm>
        </p:grpSpPr>
        <p:sp>
          <p:nvSpPr>
            <p:cNvPr id="42" name="object 42"/>
            <p:cNvSpPr/>
            <p:nvPr/>
          </p:nvSpPr>
          <p:spPr>
            <a:xfrm>
              <a:off x="1303807" y="2647149"/>
              <a:ext cx="273050" cy="584200"/>
            </a:xfrm>
            <a:custGeom>
              <a:avLst/>
              <a:gdLst/>
              <a:ahLst/>
              <a:cxnLst/>
              <a:rect l="l" t="t" r="r" b="b"/>
              <a:pathLst>
                <a:path w="273050" h="584200">
                  <a:moveTo>
                    <a:pt x="272999" y="447103"/>
                  </a:moveTo>
                  <a:lnTo>
                    <a:pt x="262610" y="394868"/>
                  </a:lnTo>
                  <a:lnTo>
                    <a:pt x="233019" y="350570"/>
                  </a:lnTo>
                  <a:lnTo>
                    <a:pt x="188734" y="320992"/>
                  </a:lnTo>
                  <a:lnTo>
                    <a:pt x="136499" y="310603"/>
                  </a:lnTo>
                  <a:lnTo>
                    <a:pt x="93357" y="317563"/>
                  </a:lnTo>
                  <a:lnTo>
                    <a:pt x="55880" y="336931"/>
                  </a:lnTo>
                  <a:lnTo>
                    <a:pt x="26339" y="366483"/>
                  </a:lnTo>
                  <a:lnTo>
                    <a:pt x="6959" y="403948"/>
                  </a:lnTo>
                  <a:lnTo>
                    <a:pt x="0" y="447103"/>
                  </a:lnTo>
                  <a:lnTo>
                    <a:pt x="6959" y="490245"/>
                  </a:lnTo>
                  <a:lnTo>
                    <a:pt x="26339" y="527710"/>
                  </a:lnTo>
                  <a:lnTo>
                    <a:pt x="55880" y="557263"/>
                  </a:lnTo>
                  <a:lnTo>
                    <a:pt x="93357" y="576643"/>
                  </a:lnTo>
                  <a:lnTo>
                    <a:pt x="136499" y="583603"/>
                  </a:lnTo>
                  <a:lnTo>
                    <a:pt x="179641" y="576643"/>
                  </a:lnTo>
                  <a:lnTo>
                    <a:pt x="217106" y="557263"/>
                  </a:lnTo>
                  <a:lnTo>
                    <a:pt x="246659" y="527710"/>
                  </a:lnTo>
                  <a:lnTo>
                    <a:pt x="266039" y="490245"/>
                  </a:lnTo>
                  <a:lnTo>
                    <a:pt x="272999" y="447103"/>
                  </a:lnTo>
                  <a:close/>
                </a:path>
                <a:path w="273050" h="584200">
                  <a:moveTo>
                    <a:pt x="272999" y="136499"/>
                  </a:moveTo>
                  <a:lnTo>
                    <a:pt x="262610" y="84264"/>
                  </a:lnTo>
                  <a:lnTo>
                    <a:pt x="233019" y="39979"/>
                  </a:lnTo>
                  <a:lnTo>
                    <a:pt x="188734" y="10388"/>
                  </a:lnTo>
                  <a:lnTo>
                    <a:pt x="136499" y="0"/>
                  </a:lnTo>
                  <a:lnTo>
                    <a:pt x="93357" y="6959"/>
                  </a:lnTo>
                  <a:lnTo>
                    <a:pt x="55880" y="26339"/>
                  </a:lnTo>
                  <a:lnTo>
                    <a:pt x="26339" y="55880"/>
                  </a:lnTo>
                  <a:lnTo>
                    <a:pt x="6959" y="93357"/>
                  </a:lnTo>
                  <a:lnTo>
                    <a:pt x="0" y="136499"/>
                  </a:lnTo>
                  <a:lnTo>
                    <a:pt x="6959" y="179641"/>
                  </a:lnTo>
                  <a:lnTo>
                    <a:pt x="26339" y="217106"/>
                  </a:lnTo>
                  <a:lnTo>
                    <a:pt x="55880" y="246659"/>
                  </a:lnTo>
                  <a:lnTo>
                    <a:pt x="93357" y="266039"/>
                  </a:lnTo>
                  <a:lnTo>
                    <a:pt x="136499" y="272999"/>
                  </a:lnTo>
                  <a:lnTo>
                    <a:pt x="179641" y="266039"/>
                  </a:lnTo>
                  <a:lnTo>
                    <a:pt x="217106" y="246659"/>
                  </a:lnTo>
                  <a:lnTo>
                    <a:pt x="246659" y="217106"/>
                  </a:lnTo>
                  <a:lnTo>
                    <a:pt x="266039" y="179641"/>
                  </a:lnTo>
                  <a:lnTo>
                    <a:pt x="272999" y="136499"/>
                  </a:lnTo>
                  <a:close/>
                </a:path>
              </a:pathLst>
            </a:custGeom>
            <a:solidFill>
              <a:srgbClr val="EFEFEF"/>
            </a:solidFill>
          </p:spPr>
          <p:txBody>
            <a:bodyPr wrap="square" lIns="0" tIns="0" rIns="0" bIns="0" rtlCol="0"/>
            <a:lstStyle/>
            <a:p>
              <a:endParaRPr sz="2400" dirty="0"/>
            </a:p>
          </p:txBody>
        </p:sp>
        <p:sp>
          <p:nvSpPr>
            <p:cNvPr id="43" name="object 43"/>
            <p:cNvSpPr/>
            <p:nvPr/>
          </p:nvSpPr>
          <p:spPr>
            <a:xfrm>
              <a:off x="1303812" y="327241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2" y="2646"/>
                  </a:lnTo>
                  <a:lnTo>
                    <a:pt x="212228"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EDEDED"/>
            </a:solidFill>
          </p:spPr>
          <p:txBody>
            <a:bodyPr wrap="square" lIns="0" tIns="0" rIns="0" bIns="0" rtlCol="0"/>
            <a:lstStyle/>
            <a:p>
              <a:endParaRPr sz="2400" dirty="0"/>
            </a:p>
          </p:txBody>
        </p:sp>
      </p:grpSp>
      <p:grpSp>
        <p:nvGrpSpPr>
          <p:cNvPr id="44" name="object 44"/>
          <p:cNvGrpSpPr/>
          <p:nvPr/>
        </p:nvGrpSpPr>
        <p:grpSpPr>
          <a:xfrm>
            <a:off x="2186585" y="3529526"/>
            <a:ext cx="364067" cy="1198033"/>
            <a:chOff x="1639939" y="2647144"/>
            <a:chExt cx="273050" cy="898525"/>
          </a:xfrm>
        </p:grpSpPr>
        <p:sp>
          <p:nvSpPr>
            <p:cNvPr id="45" name="object 45"/>
            <p:cNvSpPr/>
            <p:nvPr/>
          </p:nvSpPr>
          <p:spPr>
            <a:xfrm>
              <a:off x="1639938" y="2647149"/>
              <a:ext cx="273050" cy="584200"/>
            </a:xfrm>
            <a:custGeom>
              <a:avLst/>
              <a:gdLst/>
              <a:ahLst/>
              <a:cxnLst/>
              <a:rect l="l" t="t" r="r" b="b"/>
              <a:pathLst>
                <a:path w="273050" h="584200">
                  <a:moveTo>
                    <a:pt x="272999" y="447103"/>
                  </a:moveTo>
                  <a:lnTo>
                    <a:pt x="262597" y="394868"/>
                  </a:lnTo>
                  <a:lnTo>
                    <a:pt x="233019" y="350570"/>
                  </a:lnTo>
                  <a:lnTo>
                    <a:pt x="188734" y="320992"/>
                  </a:lnTo>
                  <a:lnTo>
                    <a:pt x="136499" y="310603"/>
                  </a:lnTo>
                  <a:lnTo>
                    <a:pt x="93345" y="317563"/>
                  </a:lnTo>
                  <a:lnTo>
                    <a:pt x="55880" y="336931"/>
                  </a:lnTo>
                  <a:lnTo>
                    <a:pt x="26327" y="366483"/>
                  </a:lnTo>
                  <a:lnTo>
                    <a:pt x="6959" y="403948"/>
                  </a:lnTo>
                  <a:lnTo>
                    <a:pt x="0" y="447103"/>
                  </a:lnTo>
                  <a:lnTo>
                    <a:pt x="6959" y="490245"/>
                  </a:lnTo>
                  <a:lnTo>
                    <a:pt x="26327" y="527710"/>
                  </a:lnTo>
                  <a:lnTo>
                    <a:pt x="55880" y="557263"/>
                  </a:lnTo>
                  <a:lnTo>
                    <a:pt x="93345" y="576643"/>
                  </a:lnTo>
                  <a:lnTo>
                    <a:pt x="136499" y="583603"/>
                  </a:lnTo>
                  <a:lnTo>
                    <a:pt x="179641" y="576643"/>
                  </a:lnTo>
                  <a:lnTo>
                    <a:pt x="217106" y="557263"/>
                  </a:lnTo>
                  <a:lnTo>
                    <a:pt x="246659" y="527710"/>
                  </a:lnTo>
                  <a:lnTo>
                    <a:pt x="266039" y="490245"/>
                  </a:lnTo>
                  <a:lnTo>
                    <a:pt x="272999" y="447103"/>
                  </a:lnTo>
                  <a:close/>
                </a:path>
                <a:path w="273050" h="584200">
                  <a:moveTo>
                    <a:pt x="272999" y="136499"/>
                  </a:moveTo>
                  <a:lnTo>
                    <a:pt x="262597" y="84264"/>
                  </a:lnTo>
                  <a:lnTo>
                    <a:pt x="233019" y="39979"/>
                  </a:lnTo>
                  <a:lnTo>
                    <a:pt x="188734" y="10388"/>
                  </a:lnTo>
                  <a:lnTo>
                    <a:pt x="136499" y="0"/>
                  </a:lnTo>
                  <a:lnTo>
                    <a:pt x="93345" y="6959"/>
                  </a:lnTo>
                  <a:lnTo>
                    <a:pt x="55880" y="26339"/>
                  </a:lnTo>
                  <a:lnTo>
                    <a:pt x="26327" y="55880"/>
                  </a:lnTo>
                  <a:lnTo>
                    <a:pt x="6959" y="93357"/>
                  </a:lnTo>
                  <a:lnTo>
                    <a:pt x="0" y="136499"/>
                  </a:lnTo>
                  <a:lnTo>
                    <a:pt x="6959" y="179641"/>
                  </a:lnTo>
                  <a:lnTo>
                    <a:pt x="26327" y="217106"/>
                  </a:lnTo>
                  <a:lnTo>
                    <a:pt x="55880" y="246659"/>
                  </a:lnTo>
                  <a:lnTo>
                    <a:pt x="93345" y="266039"/>
                  </a:lnTo>
                  <a:lnTo>
                    <a:pt x="136499" y="272999"/>
                  </a:lnTo>
                  <a:lnTo>
                    <a:pt x="179641" y="266039"/>
                  </a:lnTo>
                  <a:lnTo>
                    <a:pt x="217106" y="246659"/>
                  </a:lnTo>
                  <a:lnTo>
                    <a:pt x="246659" y="217106"/>
                  </a:lnTo>
                  <a:lnTo>
                    <a:pt x="266039" y="179641"/>
                  </a:lnTo>
                  <a:lnTo>
                    <a:pt x="272999" y="136499"/>
                  </a:lnTo>
                  <a:close/>
                </a:path>
              </a:pathLst>
            </a:custGeom>
            <a:solidFill>
              <a:srgbClr val="EFEFEF"/>
            </a:solidFill>
          </p:spPr>
          <p:txBody>
            <a:bodyPr wrap="square" lIns="0" tIns="0" rIns="0" bIns="0" rtlCol="0"/>
            <a:lstStyle/>
            <a:p>
              <a:endParaRPr sz="2400" dirty="0"/>
            </a:p>
          </p:txBody>
        </p:sp>
        <p:sp>
          <p:nvSpPr>
            <p:cNvPr id="46" name="object 46"/>
            <p:cNvSpPr/>
            <p:nvPr/>
          </p:nvSpPr>
          <p:spPr>
            <a:xfrm>
              <a:off x="1639939" y="327241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4" y="2646"/>
                  </a:lnTo>
                  <a:lnTo>
                    <a:pt x="212230" y="22928"/>
                  </a:lnTo>
                  <a:lnTo>
                    <a:pt x="250066"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EDEDED"/>
            </a:solidFill>
          </p:spPr>
          <p:txBody>
            <a:bodyPr wrap="square" lIns="0" tIns="0" rIns="0" bIns="0" rtlCol="0"/>
            <a:lstStyle/>
            <a:p>
              <a:endParaRPr sz="2400" dirty="0"/>
            </a:p>
          </p:txBody>
        </p:sp>
      </p:grpSp>
      <p:grpSp>
        <p:nvGrpSpPr>
          <p:cNvPr id="47" name="object 47"/>
          <p:cNvGrpSpPr/>
          <p:nvPr/>
        </p:nvGrpSpPr>
        <p:grpSpPr>
          <a:xfrm>
            <a:off x="2634757" y="3529526"/>
            <a:ext cx="364067" cy="1198033"/>
            <a:chOff x="1976068" y="2647144"/>
            <a:chExt cx="273050" cy="898525"/>
          </a:xfrm>
        </p:grpSpPr>
        <p:sp>
          <p:nvSpPr>
            <p:cNvPr id="48" name="object 48"/>
            <p:cNvSpPr/>
            <p:nvPr/>
          </p:nvSpPr>
          <p:spPr>
            <a:xfrm>
              <a:off x="1976056" y="2647149"/>
              <a:ext cx="273050" cy="584200"/>
            </a:xfrm>
            <a:custGeom>
              <a:avLst/>
              <a:gdLst/>
              <a:ahLst/>
              <a:cxnLst/>
              <a:rect l="l" t="t" r="r" b="b"/>
              <a:pathLst>
                <a:path w="273050" h="584200">
                  <a:moveTo>
                    <a:pt x="272999" y="447103"/>
                  </a:moveTo>
                  <a:lnTo>
                    <a:pt x="262610" y="394868"/>
                  </a:lnTo>
                  <a:lnTo>
                    <a:pt x="233019" y="350570"/>
                  </a:lnTo>
                  <a:lnTo>
                    <a:pt x="188747" y="320992"/>
                  </a:lnTo>
                  <a:lnTo>
                    <a:pt x="136499" y="310603"/>
                  </a:lnTo>
                  <a:lnTo>
                    <a:pt x="93357" y="317563"/>
                  </a:lnTo>
                  <a:lnTo>
                    <a:pt x="55892" y="336931"/>
                  </a:lnTo>
                  <a:lnTo>
                    <a:pt x="26339" y="366483"/>
                  </a:lnTo>
                  <a:lnTo>
                    <a:pt x="6959" y="403948"/>
                  </a:lnTo>
                  <a:lnTo>
                    <a:pt x="0" y="447103"/>
                  </a:lnTo>
                  <a:lnTo>
                    <a:pt x="6959" y="490245"/>
                  </a:lnTo>
                  <a:lnTo>
                    <a:pt x="26339" y="527710"/>
                  </a:lnTo>
                  <a:lnTo>
                    <a:pt x="55892" y="557263"/>
                  </a:lnTo>
                  <a:lnTo>
                    <a:pt x="93357" y="576643"/>
                  </a:lnTo>
                  <a:lnTo>
                    <a:pt x="136499" y="583603"/>
                  </a:lnTo>
                  <a:lnTo>
                    <a:pt x="179654" y="576643"/>
                  </a:lnTo>
                  <a:lnTo>
                    <a:pt x="217119" y="557263"/>
                  </a:lnTo>
                  <a:lnTo>
                    <a:pt x="246672" y="527710"/>
                  </a:lnTo>
                  <a:lnTo>
                    <a:pt x="266052" y="490245"/>
                  </a:lnTo>
                  <a:lnTo>
                    <a:pt x="272999" y="447103"/>
                  </a:lnTo>
                  <a:close/>
                </a:path>
                <a:path w="273050" h="584200">
                  <a:moveTo>
                    <a:pt x="272999" y="136499"/>
                  </a:moveTo>
                  <a:lnTo>
                    <a:pt x="262610" y="84264"/>
                  </a:lnTo>
                  <a:lnTo>
                    <a:pt x="233019" y="39979"/>
                  </a:lnTo>
                  <a:lnTo>
                    <a:pt x="188747" y="10388"/>
                  </a:lnTo>
                  <a:lnTo>
                    <a:pt x="136499" y="0"/>
                  </a:lnTo>
                  <a:lnTo>
                    <a:pt x="93357" y="6959"/>
                  </a:lnTo>
                  <a:lnTo>
                    <a:pt x="55892" y="26339"/>
                  </a:lnTo>
                  <a:lnTo>
                    <a:pt x="26339" y="55880"/>
                  </a:lnTo>
                  <a:lnTo>
                    <a:pt x="6959" y="93357"/>
                  </a:lnTo>
                  <a:lnTo>
                    <a:pt x="0" y="136499"/>
                  </a:lnTo>
                  <a:lnTo>
                    <a:pt x="6959" y="179641"/>
                  </a:lnTo>
                  <a:lnTo>
                    <a:pt x="26339" y="217106"/>
                  </a:lnTo>
                  <a:lnTo>
                    <a:pt x="55892" y="246659"/>
                  </a:lnTo>
                  <a:lnTo>
                    <a:pt x="93357" y="266039"/>
                  </a:lnTo>
                  <a:lnTo>
                    <a:pt x="136499" y="272999"/>
                  </a:lnTo>
                  <a:lnTo>
                    <a:pt x="179654" y="266039"/>
                  </a:lnTo>
                  <a:lnTo>
                    <a:pt x="217119" y="246659"/>
                  </a:lnTo>
                  <a:lnTo>
                    <a:pt x="246672" y="217106"/>
                  </a:lnTo>
                  <a:lnTo>
                    <a:pt x="266052" y="179641"/>
                  </a:lnTo>
                  <a:lnTo>
                    <a:pt x="272999" y="136499"/>
                  </a:lnTo>
                  <a:close/>
                </a:path>
              </a:pathLst>
            </a:custGeom>
            <a:solidFill>
              <a:srgbClr val="EFEFEF"/>
            </a:solidFill>
          </p:spPr>
          <p:txBody>
            <a:bodyPr wrap="square" lIns="0" tIns="0" rIns="0" bIns="0" rtlCol="0"/>
            <a:lstStyle/>
            <a:p>
              <a:endParaRPr sz="2400" dirty="0"/>
            </a:p>
          </p:txBody>
        </p:sp>
        <p:sp>
          <p:nvSpPr>
            <p:cNvPr id="49" name="object 49"/>
            <p:cNvSpPr/>
            <p:nvPr/>
          </p:nvSpPr>
          <p:spPr>
            <a:xfrm>
              <a:off x="1976068" y="3272418"/>
              <a:ext cx="273050" cy="273050"/>
            </a:xfrm>
            <a:custGeom>
              <a:avLst/>
              <a:gdLst/>
              <a:ahLst/>
              <a:cxnLst/>
              <a:rect l="l" t="t" r="r" b="b"/>
              <a:pathLst>
                <a:path w="273050" h="273050">
                  <a:moveTo>
                    <a:pt x="136499" y="272999"/>
                  </a:moveTo>
                  <a:lnTo>
                    <a:pt x="93355" y="266039"/>
                  </a:lnTo>
                  <a:lnTo>
                    <a:pt x="55884" y="246659"/>
                  </a:lnTo>
                  <a:lnTo>
                    <a:pt x="26336" y="217109"/>
                  </a:lnTo>
                  <a:lnTo>
                    <a:pt x="6958" y="179639"/>
                  </a:lnTo>
                  <a:lnTo>
                    <a:pt x="0" y="136499"/>
                  </a:lnTo>
                  <a:lnTo>
                    <a:pt x="6958" y="93350"/>
                  </a:lnTo>
                  <a:lnTo>
                    <a:pt x="26336" y="55879"/>
                  </a:lnTo>
                  <a:lnTo>
                    <a:pt x="55884" y="26332"/>
                  </a:lnTo>
                  <a:lnTo>
                    <a:pt x="93355" y="6957"/>
                  </a:lnTo>
                  <a:lnTo>
                    <a:pt x="136499" y="0"/>
                  </a:lnTo>
                  <a:lnTo>
                    <a:pt x="163253" y="2646"/>
                  </a:lnTo>
                  <a:lnTo>
                    <a:pt x="212229" y="22928"/>
                  </a:lnTo>
                  <a:lnTo>
                    <a:pt x="250065" y="60766"/>
                  </a:lnTo>
                  <a:lnTo>
                    <a:pt x="270352" y="109745"/>
                  </a:lnTo>
                  <a:lnTo>
                    <a:pt x="272999" y="136499"/>
                  </a:lnTo>
                  <a:lnTo>
                    <a:pt x="266040" y="179639"/>
                  </a:lnTo>
                  <a:lnTo>
                    <a:pt x="246662" y="217109"/>
                  </a:lnTo>
                  <a:lnTo>
                    <a:pt x="217113" y="246659"/>
                  </a:lnTo>
                  <a:lnTo>
                    <a:pt x="179643" y="266039"/>
                  </a:lnTo>
                  <a:lnTo>
                    <a:pt x="136499" y="272999"/>
                  </a:lnTo>
                  <a:close/>
                </a:path>
              </a:pathLst>
            </a:custGeom>
            <a:solidFill>
              <a:srgbClr val="EDEDED"/>
            </a:solidFill>
          </p:spPr>
          <p:txBody>
            <a:bodyPr wrap="square" lIns="0" tIns="0" rIns="0" bIns="0" rtlCol="0"/>
            <a:lstStyle/>
            <a:p>
              <a:endParaRPr sz="2400" dirty="0"/>
            </a:p>
          </p:txBody>
        </p:sp>
      </p:grpSp>
      <p:sp>
        <p:nvSpPr>
          <p:cNvPr id="50" name="object 50"/>
          <p:cNvSpPr/>
          <p:nvPr/>
        </p:nvSpPr>
        <p:spPr>
          <a:xfrm>
            <a:off x="3082916" y="3529533"/>
            <a:ext cx="364067" cy="1198033"/>
          </a:xfrm>
          <a:custGeom>
            <a:avLst/>
            <a:gdLst/>
            <a:ahLst/>
            <a:cxnLst/>
            <a:rect l="l" t="t" r="r" b="b"/>
            <a:pathLst>
              <a:path w="273050" h="898525">
                <a:moveTo>
                  <a:pt x="272999" y="761771"/>
                </a:moveTo>
                <a:lnTo>
                  <a:pt x="262610" y="709536"/>
                </a:lnTo>
                <a:lnTo>
                  <a:pt x="233032" y="665251"/>
                </a:lnTo>
                <a:lnTo>
                  <a:pt x="188734" y="635660"/>
                </a:lnTo>
                <a:lnTo>
                  <a:pt x="136499" y="625271"/>
                </a:lnTo>
                <a:lnTo>
                  <a:pt x="93357" y="632231"/>
                </a:lnTo>
                <a:lnTo>
                  <a:pt x="55880" y="651611"/>
                </a:lnTo>
                <a:lnTo>
                  <a:pt x="26339" y="681151"/>
                </a:lnTo>
                <a:lnTo>
                  <a:pt x="6959" y="718629"/>
                </a:lnTo>
                <a:lnTo>
                  <a:pt x="0" y="761771"/>
                </a:lnTo>
                <a:lnTo>
                  <a:pt x="6959" y="804913"/>
                </a:lnTo>
                <a:lnTo>
                  <a:pt x="26339" y="842378"/>
                </a:lnTo>
                <a:lnTo>
                  <a:pt x="55880" y="871931"/>
                </a:lnTo>
                <a:lnTo>
                  <a:pt x="93357" y="891311"/>
                </a:lnTo>
                <a:lnTo>
                  <a:pt x="136499" y="898271"/>
                </a:lnTo>
                <a:lnTo>
                  <a:pt x="179654" y="891311"/>
                </a:lnTo>
                <a:lnTo>
                  <a:pt x="217119" y="871931"/>
                </a:lnTo>
                <a:lnTo>
                  <a:pt x="246672" y="842378"/>
                </a:lnTo>
                <a:lnTo>
                  <a:pt x="266039" y="804913"/>
                </a:lnTo>
                <a:lnTo>
                  <a:pt x="272999" y="761771"/>
                </a:lnTo>
                <a:close/>
              </a:path>
              <a:path w="273050" h="898525">
                <a:moveTo>
                  <a:pt x="272999" y="447103"/>
                </a:moveTo>
                <a:lnTo>
                  <a:pt x="262610" y="394868"/>
                </a:lnTo>
                <a:lnTo>
                  <a:pt x="233032" y="350570"/>
                </a:lnTo>
                <a:lnTo>
                  <a:pt x="188734" y="320992"/>
                </a:lnTo>
                <a:lnTo>
                  <a:pt x="136499" y="310603"/>
                </a:lnTo>
                <a:lnTo>
                  <a:pt x="93357" y="317563"/>
                </a:lnTo>
                <a:lnTo>
                  <a:pt x="55880" y="336931"/>
                </a:lnTo>
                <a:lnTo>
                  <a:pt x="26339" y="366483"/>
                </a:lnTo>
                <a:lnTo>
                  <a:pt x="6959" y="403948"/>
                </a:lnTo>
                <a:lnTo>
                  <a:pt x="0" y="447103"/>
                </a:lnTo>
                <a:lnTo>
                  <a:pt x="6959" y="490245"/>
                </a:lnTo>
                <a:lnTo>
                  <a:pt x="26339" y="527710"/>
                </a:lnTo>
                <a:lnTo>
                  <a:pt x="55880" y="557263"/>
                </a:lnTo>
                <a:lnTo>
                  <a:pt x="93357" y="576643"/>
                </a:lnTo>
                <a:lnTo>
                  <a:pt x="136499" y="583603"/>
                </a:lnTo>
                <a:lnTo>
                  <a:pt x="179654" y="576643"/>
                </a:lnTo>
                <a:lnTo>
                  <a:pt x="217119" y="557263"/>
                </a:lnTo>
                <a:lnTo>
                  <a:pt x="246672" y="527710"/>
                </a:lnTo>
                <a:lnTo>
                  <a:pt x="266039" y="490245"/>
                </a:lnTo>
                <a:lnTo>
                  <a:pt x="272999" y="447103"/>
                </a:lnTo>
                <a:close/>
              </a:path>
              <a:path w="273050" h="898525">
                <a:moveTo>
                  <a:pt x="272999" y="136499"/>
                </a:moveTo>
                <a:lnTo>
                  <a:pt x="262610" y="84264"/>
                </a:lnTo>
                <a:lnTo>
                  <a:pt x="233032" y="39979"/>
                </a:lnTo>
                <a:lnTo>
                  <a:pt x="188734" y="10388"/>
                </a:lnTo>
                <a:lnTo>
                  <a:pt x="136499" y="0"/>
                </a:lnTo>
                <a:lnTo>
                  <a:pt x="93357" y="6959"/>
                </a:lnTo>
                <a:lnTo>
                  <a:pt x="55880" y="26339"/>
                </a:lnTo>
                <a:lnTo>
                  <a:pt x="26339" y="55880"/>
                </a:lnTo>
                <a:lnTo>
                  <a:pt x="6959" y="93357"/>
                </a:lnTo>
                <a:lnTo>
                  <a:pt x="0" y="136499"/>
                </a:lnTo>
                <a:lnTo>
                  <a:pt x="6959" y="179641"/>
                </a:lnTo>
                <a:lnTo>
                  <a:pt x="26339" y="217106"/>
                </a:lnTo>
                <a:lnTo>
                  <a:pt x="55880" y="246659"/>
                </a:lnTo>
                <a:lnTo>
                  <a:pt x="93357" y="266039"/>
                </a:lnTo>
                <a:lnTo>
                  <a:pt x="136499" y="272999"/>
                </a:lnTo>
                <a:lnTo>
                  <a:pt x="179654" y="266039"/>
                </a:lnTo>
                <a:lnTo>
                  <a:pt x="217119" y="246659"/>
                </a:lnTo>
                <a:lnTo>
                  <a:pt x="246672" y="217106"/>
                </a:lnTo>
                <a:lnTo>
                  <a:pt x="266039" y="179641"/>
                </a:lnTo>
                <a:lnTo>
                  <a:pt x="272999" y="136499"/>
                </a:lnTo>
                <a:close/>
              </a:path>
            </a:pathLst>
          </a:custGeom>
          <a:solidFill>
            <a:srgbClr val="EDEDED"/>
          </a:solidFill>
        </p:spPr>
        <p:txBody>
          <a:bodyPr wrap="square" lIns="0" tIns="0" rIns="0" bIns="0" rtlCol="0"/>
          <a:lstStyle/>
          <a:p>
            <a:endParaRPr sz="2400" dirty="0"/>
          </a:p>
        </p:txBody>
      </p:sp>
      <p:sp>
        <p:nvSpPr>
          <p:cNvPr id="51" name="object 51"/>
          <p:cNvSpPr/>
          <p:nvPr/>
        </p:nvSpPr>
        <p:spPr>
          <a:xfrm>
            <a:off x="3531091" y="3529533"/>
            <a:ext cx="364067" cy="1198033"/>
          </a:xfrm>
          <a:custGeom>
            <a:avLst/>
            <a:gdLst/>
            <a:ahLst/>
            <a:cxnLst/>
            <a:rect l="l" t="t" r="r" b="b"/>
            <a:pathLst>
              <a:path w="273050" h="898525">
                <a:moveTo>
                  <a:pt x="272999" y="761771"/>
                </a:moveTo>
                <a:lnTo>
                  <a:pt x="262610" y="709536"/>
                </a:lnTo>
                <a:lnTo>
                  <a:pt x="233019" y="665251"/>
                </a:lnTo>
                <a:lnTo>
                  <a:pt x="188734" y="635660"/>
                </a:lnTo>
                <a:lnTo>
                  <a:pt x="136499" y="625271"/>
                </a:lnTo>
                <a:lnTo>
                  <a:pt x="93357" y="632231"/>
                </a:lnTo>
                <a:lnTo>
                  <a:pt x="55880" y="651611"/>
                </a:lnTo>
                <a:lnTo>
                  <a:pt x="26339" y="681151"/>
                </a:lnTo>
                <a:lnTo>
                  <a:pt x="6959" y="718629"/>
                </a:lnTo>
                <a:lnTo>
                  <a:pt x="0" y="761771"/>
                </a:lnTo>
                <a:lnTo>
                  <a:pt x="6959" y="804913"/>
                </a:lnTo>
                <a:lnTo>
                  <a:pt x="26339" y="842378"/>
                </a:lnTo>
                <a:lnTo>
                  <a:pt x="55880" y="871931"/>
                </a:lnTo>
                <a:lnTo>
                  <a:pt x="93357" y="891311"/>
                </a:lnTo>
                <a:lnTo>
                  <a:pt x="136499" y="898271"/>
                </a:lnTo>
                <a:lnTo>
                  <a:pt x="179641" y="891311"/>
                </a:lnTo>
                <a:lnTo>
                  <a:pt x="217119" y="871931"/>
                </a:lnTo>
                <a:lnTo>
                  <a:pt x="246659" y="842378"/>
                </a:lnTo>
                <a:lnTo>
                  <a:pt x="266039" y="804913"/>
                </a:lnTo>
                <a:lnTo>
                  <a:pt x="272999" y="761771"/>
                </a:lnTo>
                <a:close/>
              </a:path>
              <a:path w="273050" h="898525">
                <a:moveTo>
                  <a:pt x="272999" y="447103"/>
                </a:moveTo>
                <a:lnTo>
                  <a:pt x="262610" y="394868"/>
                </a:lnTo>
                <a:lnTo>
                  <a:pt x="233019" y="350570"/>
                </a:lnTo>
                <a:lnTo>
                  <a:pt x="188734" y="320992"/>
                </a:lnTo>
                <a:lnTo>
                  <a:pt x="136499" y="310603"/>
                </a:lnTo>
                <a:lnTo>
                  <a:pt x="93357" y="317563"/>
                </a:lnTo>
                <a:lnTo>
                  <a:pt x="55880" y="336931"/>
                </a:lnTo>
                <a:lnTo>
                  <a:pt x="26339" y="366483"/>
                </a:lnTo>
                <a:lnTo>
                  <a:pt x="6959" y="403948"/>
                </a:lnTo>
                <a:lnTo>
                  <a:pt x="0" y="447103"/>
                </a:lnTo>
                <a:lnTo>
                  <a:pt x="6959" y="490245"/>
                </a:lnTo>
                <a:lnTo>
                  <a:pt x="26339" y="527710"/>
                </a:lnTo>
                <a:lnTo>
                  <a:pt x="55880" y="557263"/>
                </a:lnTo>
                <a:lnTo>
                  <a:pt x="93357" y="576643"/>
                </a:lnTo>
                <a:lnTo>
                  <a:pt x="136499" y="583603"/>
                </a:lnTo>
                <a:lnTo>
                  <a:pt x="179641" y="576643"/>
                </a:lnTo>
                <a:lnTo>
                  <a:pt x="217119" y="557263"/>
                </a:lnTo>
                <a:lnTo>
                  <a:pt x="246659" y="527710"/>
                </a:lnTo>
                <a:lnTo>
                  <a:pt x="266039" y="490245"/>
                </a:lnTo>
                <a:lnTo>
                  <a:pt x="272999" y="447103"/>
                </a:lnTo>
                <a:close/>
              </a:path>
              <a:path w="273050" h="898525">
                <a:moveTo>
                  <a:pt x="272999" y="136499"/>
                </a:moveTo>
                <a:lnTo>
                  <a:pt x="262610" y="84264"/>
                </a:lnTo>
                <a:lnTo>
                  <a:pt x="233019" y="39979"/>
                </a:lnTo>
                <a:lnTo>
                  <a:pt x="188734" y="10388"/>
                </a:lnTo>
                <a:lnTo>
                  <a:pt x="136499" y="0"/>
                </a:lnTo>
                <a:lnTo>
                  <a:pt x="93357" y="6959"/>
                </a:lnTo>
                <a:lnTo>
                  <a:pt x="55880" y="26339"/>
                </a:lnTo>
                <a:lnTo>
                  <a:pt x="26339" y="55880"/>
                </a:lnTo>
                <a:lnTo>
                  <a:pt x="6959" y="93357"/>
                </a:lnTo>
                <a:lnTo>
                  <a:pt x="0" y="136499"/>
                </a:lnTo>
                <a:lnTo>
                  <a:pt x="6959" y="179641"/>
                </a:lnTo>
                <a:lnTo>
                  <a:pt x="26339" y="217106"/>
                </a:lnTo>
                <a:lnTo>
                  <a:pt x="55880" y="246659"/>
                </a:lnTo>
                <a:lnTo>
                  <a:pt x="93357" y="266039"/>
                </a:lnTo>
                <a:lnTo>
                  <a:pt x="136499" y="272999"/>
                </a:lnTo>
                <a:lnTo>
                  <a:pt x="179641" y="266039"/>
                </a:lnTo>
                <a:lnTo>
                  <a:pt x="217119" y="246659"/>
                </a:lnTo>
                <a:lnTo>
                  <a:pt x="246659" y="217106"/>
                </a:lnTo>
                <a:lnTo>
                  <a:pt x="266039" y="179641"/>
                </a:lnTo>
                <a:lnTo>
                  <a:pt x="272999" y="136499"/>
                </a:lnTo>
                <a:close/>
              </a:path>
            </a:pathLst>
          </a:custGeom>
          <a:solidFill>
            <a:srgbClr val="EDEDED"/>
          </a:solidFill>
        </p:spPr>
        <p:txBody>
          <a:bodyPr wrap="square" lIns="0" tIns="0" rIns="0" bIns="0" rtlCol="0"/>
          <a:lstStyle/>
          <a:p>
            <a:endParaRPr sz="2400" dirty="0"/>
          </a:p>
        </p:txBody>
      </p:sp>
      <p:graphicFrame>
        <p:nvGraphicFramePr>
          <p:cNvPr id="52" name="object 52"/>
          <p:cNvGraphicFramePr>
            <a:graphicFrameLocks noGrp="1"/>
          </p:cNvGraphicFramePr>
          <p:nvPr/>
        </p:nvGraphicFramePr>
        <p:xfrm>
          <a:off x="887233" y="2365573"/>
          <a:ext cx="2948937" cy="2267886"/>
        </p:xfrm>
        <a:graphic>
          <a:graphicData uri="http://schemas.openxmlformats.org/drawingml/2006/table">
            <a:tbl>
              <a:tblPr firstRow="1" bandRow="1">
                <a:tableStyleId>{2D5ABB26-0587-4C30-8999-92F81FD0307C}</a:tableStyleId>
              </a:tblPr>
              <a:tblGrid>
                <a:gridCol w="352213">
                  <a:extLst>
                    <a:ext uri="{9D8B030D-6E8A-4147-A177-3AD203B41FA5}">
                      <a16:colId xmlns:a16="http://schemas.microsoft.com/office/drawing/2014/main" val="20000"/>
                    </a:ext>
                  </a:extLst>
                </a:gridCol>
                <a:gridCol w="452120">
                  <a:extLst>
                    <a:ext uri="{9D8B030D-6E8A-4147-A177-3AD203B41FA5}">
                      <a16:colId xmlns:a16="http://schemas.microsoft.com/office/drawing/2014/main" val="20001"/>
                    </a:ext>
                  </a:extLst>
                </a:gridCol>
                <a:gridCol w="450425">
                  <a:extLst>
                    <a:ext uri="{9D8B030D-6E8A-4147-A177-3AD203B41FA5}">
                      <a16:colId xmlns:a16="http://schemas.microsoft.com/office/drawing/2014/main" val="20002"/>
                    </a:ext>
                  </a:extLst>
                </a:gridCol>
                <a:gridCol w="446192">
                  <a:extLst>
                    <a:ext uri="{9D8B030D-6E8A-4147-A177-3AD203B41FA5}">
                      <a16:colId xmlns:a16="http://schemas.microsoft.com/office/drawing/2014/main" val="20003"/>
                    </a:ext>
                  </a:extLst>
                </a:gridCol>
                <a:gridCol w="447887">
                  <a:extLst>
                    <a:ext uri="{9D8B030D-6E8A-4147-A177-3AD203B41FA5}">
                      <a16:colId xmlns:a16="http://schemas.microsoft.com/office/drawing/2014/main" val="20004"/>
                    </a:ext>
                  </a:extLst>
                </a:gridCol>
                <a:gridCol w="447887">
                  <a:extLst>
                    <a:ext uri="{9D8B030D-6E8A-4147-A177-3AD203B41FA5}">
                      <a16:colId xmlns:a16="http://schemas.microsoft.com/office/drawing/2014/main" val="20005"/>
                    </a:ext>
                  </a:extLst>
                </a:gridCol>
                <a:gridCol w="352213">
                  <a:extLst>
                    <a:ext uri="{9D8B030D-6E8A-4147-A177-3AD203B41FA5}">
                      <a16:colId xmlns:a16="http://schemas.microsoft.com/office/drawing/2014/main" val="20006"/>
                    </a:ext>
                  </a:extLst>
                </a:gridCol>
              </a:tblGrid>
              <a:tr h="302541">
                <a:tc>
                  <a:txBody>
                    <a:bodyPr/>
                    <a:lstStyle/>
                    <a:p>
                      <a:pPr marL="33655">
                        <a:lnSpc>
                          <a:spcPts val="950"/>
                        </a:lnSpc>
                      </a:pPr>
                      <a:r>
                        <a:rPr sz="1300" spc="-5" dirty="0">
                          <a:solidFill>
                            <a:srgbClr val="424242"/>
                          </a:solidFill>
                          <a:latin typeface="Carlito"/>
                          <a:cs typeface="Carlito"/>
                        </a:rPr>
                        <a:t>28</a:t>
                      </a:r>
                      <a:endParaRPr sz="1300" dirty="0">
                        <a:latin typeface="Carlito"/>
                        <a:cs typeface="Carlito"/>
                      </a:endParaRPr>
                    </a:p>
                  </a:txBody>
                  <a:tcPr marL="0" marR="0" marT="0" marB="0"/>
                </a:tc>
                <a:tc>
                  <a:txBody>
                    <a:bodyPr/>
                    <a:lstStyle/>
                    <a:p>
                      <a:pPr marR="100330" algn="r">
                        <a:lnSpc>
                          <a:spcPts val="950"/>
                        </a:lnSpc>
                      </a:pPr>
                      <a:r>
                        <a:rPr sz="1300" spc="-5" dirty="0">
                          <a:solidFill>
                            <a:srgbClr val="424242"/>
                          </a:solidFill>
                          <a:latin typeface="Carlito"/>
                          <a:cs typeface="Carlito"/>
                        </a:rPr>
                        <a:t>29</a:t>
                      </a:r>
                      <a:endParaRPr sz="1300" dirty="0">
                        <a:latin typeface="Carlito"/>
                        <a:cs typeface="Carlito"/>
                      </a:endParaRPr>
                    </a:p>
                  </a:txBody>
                  <a:tcPr marL="0" marR="0" marT="0" marB="0"/>
                </a:tc>
                <a:tc>
                  <a:txBody>
                    <a:bodyPr/>
                    <a:lstStyle/>
                    <a:p>
                      <a:pPr marL="3810" algn="ctr">
                        <a:lnSpc>
                          <a:spcPts val="950"/>
                        </a:lnSpc>
                      </a:pPr>
                      <a:r>
                        <a:rPr sz="1300" spc="-5" dirty="0">
                          <a:solidFill>
                            <a:srgbClr val="424242"/>
                          </a:solidFill>
                          <a:latin typeface="Carlito"/>
                          <a:cs typeface="Carlito"/>
                        </a:rPr>
                        <a:t>30</a:t>
                      </a:r>
                      <a:endParaRPr sz="1300" dirty="0">
                        <a:latin typeface="Carlito"/>
                        <a:cs typeface="Carlito"/>
                      </a:endParaRPr>
                    </a:p>
                  </a:txBody>
                  <a:tcPr marL="0" marR="0" marT="0" marB="0"/>
                </a:tc>
                <a:tc>
                  <a:txBody>
                    <a:bodyPr/>
                    <a:lstStyle/>
                    <a:p>
                      <a:pPr marL="2540" algn="ctr">
                        <a:lnSpc>
                          <a:spcPts val="950"/>
                        </a:lnSpc>
                      </a:pPr>
                      <a:r>
                        <a:rPr sz="1300" dirty="0">
                          <a:solidFill>
                            <a:srgbClr val="424242"/>
                          </a:solidFill>
                          <a:latin typeface="Carlito"/>
                          <a:cs typeface="Carlito"/>
                        </a:rPr>
                        <a:t>1</a:t>
                      </a:r>
                      <a:endParaRPr sz="1300" dirty="0">
                        <a:latin typeface="Carlito"/>
                        <a:cs typeface="Carlito"/>
                      </a:endParaRPr>
                    </a:p>
                  </a:txBody>
                  <a:tcPr marL="0" marR="0" marT="0" marB="0"/>
                </a:tc>
                <a:tc>
                  <a:txBody>
                    <a:bodyPr/>
                    <a:lstStyle/>
                    <a:p>
                      <a:pPr marL="137795">
                        <a:lnSpc>
                          <a:spcPts val="1019"/>
                        </a:lnSpc>
                      </a:pPr>
                      <a:r>
                        <a:rPr sz="1300" dirty="0">
                          <a:solidFill>
                            <a:srgbClr val="FFFFFF"/>
                          </a:solidFill>
                          <a:latin typeface="Carlito"/>
                          <a:cs typeface="Carlito"/>
                        </a:rPr>
                        <a:t>2</a:t>
                      </a:r>
                      <a:endParaRPr sz="1300" dirty="0">
                        <a:latin typeface="Carlito"/>
                        <a:cs typeface="Carlito"/>
                      </a:endParaRPr>
                    </a:p>
                  </a:txBody>
                  <a:tcPr marL="0" marR="0" marT="0" marB="0"/>
                </a:tc>
                <a:tc>
                  <a:txBody>
                    <a:bodyPr/>
                    <a:lstStyle/>
                    <a:p>
                      <a:pPr marL="3810" algn="ctr">
                        <a:lnSpc>
                          <a:spcPts val="1019"/>
                        </a:lnSpc>
                      </a:pPr>
                      <a:r>
                        <a:rPr sz="1300" dirty="0">
                          <a:latin typeface="Carlito"/>
                          <a:cs typeface="Carlito"/>
                        </a:rPr>
                        <a:t>3</a:t>
                      </a:r>
                    </a:p>
                  </a:txBody>
                  <a:tcPr marL="0" marR="0" marT="0" marB="0"/>
                </a:tc>
                <a:tc>
                  <a:txBody>
                    <a:bodyPr/>
                    <a:lstStyle/>
                    <a:p>
                      <a:pPr marL="137795">
                        <a:lnSpc>
                          <a:spcPts val="1019"/>
                        </a:lnSpc>
                      </a:pPr>
                      <a:r>
                        <a:rPr sz="1300" dirty="0">
                          <a:latin typeface="Carlito"/>
                          <a:cs typeface="Carlito"/>
                        </a:rPr>
                        <a:t>4</a:t>
                      </a:r>
                    </a:p>
                  </a:txBody>
                  <a:tcPr marL="0" marR="0" marT="0" marB="0"/>
                </a:tc>
                <a:extLst>
                  <a:ext uri="{0D108BD9-81ED-4DB2-BD59-A6C34878D82A}">
                    <a16:rowId xmlns:a16="http://schemas.microsoft.com/office/drawing/2014/main" val="10000"/>
                  </a:ext>
                </a:extLst>
              </a:tr>
              <a:tr h="409491">
                <a:tc>
                  <a:txBody>
                    <a:bodyPr/>
                    <a:lstStyle/>
                    <a:p>
                      <a:pPr marL="63500">
                        <a:lnSpc>
                          <a:spcPct val="100000"/>
                        </a:lnSpc>
                        <a:spcBef>
                          <a:spcPts val="465"/>
                        </a:spcBef>
                      </a:pPr>
                      <a:r>
                        <a:rPr sz="1300" dirty="0">
                          <a:solidFill>
                            <a:srgbClr val="FFFFFF"/>
                          </a:solidFill>
                          <a:latin typeface="Carlito"/>
                          <a:cs typeface="Carlito"/>
                        </a:rPr>
                        <a:t>5</a:t>
                      </a:r>
                      <a:endParaRPr sz="1300" dirty="0">
                        <a:latin typeface="Carlito"/>
                        <a:cs typeface="Carlito"/>
                      </a:endParaRPr>
                    </a:p>
                  </a:txBody>
                  <a:tcPr marL="0" marR="0" marT="78740" marB="0"/>
                </a:tc>
                <a:tc>
                  <a:txBody>
                    <a:bodyPr/>
                    <a:lstStyle/>
                    <a:p>
                      <a:pPr marR="128905" algn="r">
                        <a:lnSpc>
                          <a:spcPct val="100000"/>
                        </a:lnSpc>
                        <a:spcBef>
                          <a:spcPts val="465"/>
                        </a:spcBef>
                      </a:pPr>
                      <a:r>
                        <a:rPr sz="1300" dirty="0">
                          <a:solidFill>
                            <a:srgbClr val="FFFFFF"/>
                          </a:solidFill>
                          <a:latin typeface="Carlito"/>
                          <a:cs typeface="Carlito"/>
                        </a:rPr>
                        <a:t>6</a:t>
                      </a:r>
                      <a:endParaRPr sz="1300" dirty="0">
                        <a:latin typeface="Carlito"/>
                        <a:cs typeface="Carlito"/>
                      </a:endParaRPr>
                    </a:p>
                  </a:txBody>
                  <a:tcPr marL="0" marR="0" marT="78740" marB="0"/>
                </a:tc>
                <a:tc>
                  <a:txBody>
                    <a:bodyPr/>
                    <a:lstStyle/>
                    <a:p>
                      <a:pPr algn="ctr">
                        <a:lnSpc>
                          <a:spcPct val="100000"/>
                        </a:lnSpc>
                        <a:spcBef>
                          <a:spcPts val="465"/>
                        </a:spcBef>
                      </a:pPr>
                      <a:r>
                        <a:rPr sz="1300" dirty="0">
                          <a:solidFill>
                            <a:srgbClr val="FFFFFF"/>
                          </a:solidFill>
                          <a:latin typeface="Carlito"/>
                          <a:cs typeface="Carlito"/>
                        </a:rPr>
                        <a:t>7</a:t>
                      </a:r>
                      <a:endParaRPr sz="1300" dirty="0">
                        <a:latin typeface="Carlito"/>
                        <a:cs typeface="Carlito"/>
                      </a:endParaRPr>
                    </a:p>
                  </a:txBody>
                  <a:tcPr marL="0" marR="0" marT="78740" marB="0"/>
                </a:tc>
                <a:tc>
                  <a:txBody>
                    <a:bodyPr/>
                    <a:lstStyle/>
                    <a:p>
                      <a:pPr algn="ctr">
                        <a:lnSpc>
                          <a:spcPct val="100000"/>
                        </a:lnSpc>
                        <a:spcBef>
                          <a:spcPts val="465"/>
                        </a:spcBef>
                      </a:pPr>
                      <a:r>
                        <a:rPr sz="1300" dirty="0">
                          <a:solidFill>
                            <a:srgbClr val="424242"/>
                          </a:solidFill>
                          <a:latin typeface="Carlito"/>
                          <a:cs typeface="Carlito"/>
                        </a:rPr>
                        <a:t>8</a:t>
                      </a:r>
                      <a:endParaRPr sz="1300" dirty="0">
                        <a:latin typeface="Carlito"/>
                        <a:cs typeface="Carlito"/>
                      </a:endParaRPr>
                    </a:p>
                  </a:txBody>
                  <a:tcPr marL="0" marR="0" marT="78740" marB="0"/>
                </a:tc>
                <a:tc>
                  <a:txBody>
                    <a:bodyPr/>
                    <a:lstStyle/>
                    <a:p>
                      <a:pPr marL="135890">
                        <a:lnSpc>
                          <a:spcPct val="100000"/>
                        </a:lnSpc>
                        <a:spcBef>
                          <a:spcPts val="465"/>
                        </a:spcBef>
                      </a:pPr>
                      <a:r>
                        <a:rPr sz="1300" dirty="0">
                          <a:solidFill>
                            <a:srgbClr val="424242"/>
                          </a:solidFill>
                          <a:latin typeface="Carlito"/>
                          <a:cs typeface="Carlito"/>
                        </a:rPr>
                        <a:t>9</a:t>
                      </a:r>
                      <a:endParaRPr sz="1300" dirty="0">
                        <a:latin typeface="Carlito"/>
                        <a:cs typeface="Carlito"/>
                      </a:endParaRPr>
                    </a:p>
                  </a:txBody>
                  <a:tcPr marL="0" marR="0" marT="78740" marB="0"/>
                </a:tc>
                <a:tc>
                  <a:txBody>
                    <a:bodyPr/>
                    <a:lstStyle/>
                    <a:p>
                      <a:pPr algn="ctr">
                        <a:lnSpc>
                          <a:spcPct val="100000"/>
                        </a:lnSpc>
                        <a:spcBef>
                          <a:spcPts val="465"/>
                        </a:spcBef>
                      </a:pPr>
                      <a:r>
                        <a:rPr sz="1300" spc="-5" dirty="0">
                          <a:solidFill>
                            <a:srgbClr val="424242"/>
                          </a:solidFill>
                          <a:latin typeface="Carlito"/>
                          <a:cs typeface="Carlito"/>
                        </a:rPr>
                        <a:t>10</a:t>
                      </a:r>
                      <a:endParaRPr sz="1300" dirty="0">
                        <a:latin typeface="Carlito"/>
                        <a:cs typeface="Carlito"/>
                      </a:endParaRPr>
                    </a:p>
                  </a:txBody>
                  <a:tcPr marL="0" marR="0" marT="78740" marB="0"/>
                </a:tc>
                <a:tc>
                  <a:txBody>
                    <a:bodyPr/>
                    <a:lstStyle/>
                    <a:p>
                      <a:pPr marL="103505">
                        <a:lnSpc>
                          <a:spcPct val="100000"/>
                        </a:lnSpc>
                        <a:spcBef>
                          <a:spcPts val="465"/>
                        </a:spcBef>
                      </a:pPr>
                      <a:r>
                        <a:rPr sz="1300" spc="-5" dirty="0">
                          <a:solidFill>
                            <a:srgbClr val="424242"/>
                          </a:solidFill>
                          <a:latin typeface="Carlito"/>
                          <a:cs typeface="Carlito"/>
                        </a:rPr>
                        <a:t>11</a:t>
                      </a:r>
                      <a:endParaRPr sz="1300" dirty="0">
                        <a:latin typeface="Carlito"/>
                        <a:cs typeface="Carlito"/>
                      </a:endParaRPr>
                    </a:p>
                  </a:txBody>
                  <a:tcPr marL="0" marR="0" marT="78740" marB="0"/>
                </a:tc>
                <a:extLst>
                  <a:ext uri="{0D108BD9-81ED-4DB2-BD59-A6C34878D82A}">
                    <a16:rowId xmlns:a16="http://schemas.microsoft.com/office/drawing/2014/main" val="10001"/>
                  </a:ext>
                </a:extLst>
              </a:tr>
              <a:tr h="425036">
                <a:tc>
                  <a:txBody>
                    <a:bodyPr/>
                    <a:lstStyle/>
                    <a:p>
                      <a:pPr marL="31750">
                        <a:lnSpc>
                          <a:spcPct val="100000"/>
                        </a:lnSpc>
                        <a:spcBef>
                          <a:spcPts val="450"/>
                        </a:spcBef>
                      </a:pPr>
                      <a:r>
                        <a:rPr sz="1300" spc="-5" dirty="0">
                          <a:solidFill>
                            <a:srgbClr val="424242"/>
                          </a:solidFill>
                          <a:latin typeface="Carlito"/>
                          <a:cs typeface="Carlito"/>
                        </a:rPr>
                        <a:t>12</a:t>
                      </a:r>
                      <a:endParaRPr sz="1300" dirty="0">
                        <a:latin typeface="Carlito"/>
                        <a:cs typeface="Carlito"/>
                      </a:endParaRPr>
                    </a:p>
                  </a:txBody>
                  <a:tcPr marL="0" marR="0" marT="76200" marB="0"/>
                </a:tc>
                <a:tc>
                  <a:txBody>
                    <a:bodyPr/>
                    <a:lstStyle/>
                    <a:p>
                      <a:pPr marR="97155" algn="r">
                        <a:lnSpc>
                          <a:spcPct val="100000"/>
                        </a:lnSpc>
                        <a:spcBef>
                          <a:spcPts val="450"/>
                        </a:spcBef>
                      </a:pPr>
                      <a:r>
                        <a:rPr sz="1300" spc="-5" dirty="0">
                          <a:solidFill>
                            <a:srgbClr val="424242"/>
                          </a:solidFill>
                          <a:latin typeface="Carlito"/>
                          <a:cs typeface="Carlito"/>
                        </a:rPr>
                        <a:t>13</a:t>
                      </a:r>
                      <a:endParaRPr sz="1300" dirty="0">
                        <a:latin typeface="Carlito"/>
                        <a:cs typeface="Carlito"/>
                      </a:endParaRPr>
                    </a:p>
                  </a:txBody>
                  <a:tcPr marL="0" marR="0" marT="76200" marB="0"/>
                </a:tc>
                <a:tc>
                  <a:txBody>
                    <a:bodyPr/>
                    <a:lstStyle/>
                    <a:p>
                      <a:pPr algn="ctr">
                        <a:lnSpc>
                          <a:spcPct val="100000"/>
                        </a:lnSpc>
                        <a:spcBef>
                          <a:spcPts val="450"/>
                        </a:spcBef>
                      </a:pPr>
                      <a:r>
                        <a:rPr sz="1300" spc="-5" dirty="0">
                          <a:solidFill>
                            <a:srgbClr val="424242"/>
                          </a:solidFill>
                          <a:latin typeface="Carlito"/>
                          <a:cs typeface="Carlito"/>
                        </a:rPr>
                        <a:t>14</a:t>
                      </a:r>
                      <a:endParaRPr sz="1300" dirty="0">
                        <a:latin typeface="Carlito"/>
                        <a:cs typeface="Carlito"/>
                      </a:endParaRPr>
                    </a:p>
                  </a:txBody>
                  <a:tcPr marL="0" marR="0" marT="76200" marB="0"/>
                </a:tc>
                <a:tc>
                  <a:txBody>
                    <a:bodyPr/>
                    <a:lstStyle/>
                    <a:p>
                      <a:pPr algn="ctr">
                        <a:lnSpc>
                          <a:spcPct val="100000"/>
                        </a:lnSpc>
                        <a:spcBef>
                          <a:spcPts val="450"/>
                        </a:spcBef>
                      </a:pPr>
                      <a:r>
                        <a:rPr sz="1300" spc="-5" dirty="0">
                          <a:solidFill>
                            <a:srgbClr val="424242"/>
                          </a:solidFill>
                          <a:latin typeface="Carlito"/>
                          <a:cs typeface="Carlito"/>
                        </a:rPr>
                        <a:t>15</a:t>
                      </a:r>
                      <a:endParaRPr sz="1300" dirty="0">
                        <a:latin typeface="Carlito"/>
                        <a:cs typeface="Carlito"/>
                      </a:endParaRPr>
                    </a:p>
                  </a:txBody>
                  <a:tcPr marL="0" marR="0" marT="76200" marB="0"/>
                </a:tc>
                <a:tc>
                  <a:txBody>
                    <a:bodyPr/>
                    <a:lstStyle/>
                    <a:p>
                      <a:pPr marL="103505">
                        <a:lnSpc>
                          <a:spcPct val="100000"/>
                        </a:lnSpc>
                        <a:spcBef>
                          <a:spcPts val="450"/>
                        </a:spcBef>
                      </a:pPr>
                      <a:r>
                        <a:rPr sz="1300" spc="-5" dirty="0">
                          <a:solidFill>
                            <a:srgbClr val="424242"/>
                          </a:solidFill>
                          <a:latin typeface="Carlito"/>
                          <a:cs typeface="Carlito"/>
                        </a:rPr>
                        <a:t>16</a:t>
                      </a:r>
                      <a:endParaRPr sz="1300" dirty="0">
                        <a:latin typeface="Carlito"/>
                        <a:cs typeface="Carlito"/>
                      </a:endParaRPr>
                    </a:p>
                  </a:txBody>
                  <a:tcPr marL="0" marR="0" marT="76200" marB="0"/>
                </a:tc>
                <a:tc>
                  <a:txBody>
                    <a:bodyPr/>
                    <a:lstStyle/>
                    <a:p>
                      <a:pPr algn="ctr">
                        <a:lnSpc>
                          <a:spcPct val="100000"/>
                        </a:lnSpc>
                        <a:spcBef>
                          <a:spcPts val="450"/>
                        </a:spcBef>
                      </a:pPr>
                      <a:r>
                        <a:rPr sz="1300" spc="-5" dirty="0">
                          <a:solidFill>
                            <a:srgbClr val="424242"/>
                          </a:solidFill>
                          <a:latin typeface="Carlito"/>
                          <a:cs typeface="Carlito"/>
                        </a:rPr>
                        <a:t>17</a:t>
                      </a:r>
                      <a:endParaRPr sz="1300" dirty="0">
                        <a:latin typeface="Carlito"/>
                        <a:cs typeface="Carlito"/>
                      </a:endParaRPr>
                    </a:p>
                  </a:txBody>
                  <a:tcPr marL="0" marR="0" marT="76200" marB="0"/>
                </a:tc>
                <a:tc>
                  <a:txBody>
                    <a:bodyPr/>
                    <a:lstStyle/>
                    <a:p>
                      <a:pPr marL="103505">
                        <a:lnSpc>
                          <a:spcPct val="100000"/>
                        </a:lnSpc>
                        <a:spcBef>
                          <a:spcPts val="450"/>
                        </a:spcBef>
                      </a:pPr>
                      <a:r>
                        <a:rPr sz="1300" spc="-5" dirty="0">
                          <a:solidFill>
                            <a:srgbClr val="424242"/>
                          </a:solidFill>
                          <a:latin typeface="Carlito"/>
                          <a:cs typeface="Carlito"/>
                        </a:rPr>
                        <a:t>18</a:t>
                      </a:r>
                      <a:endParaRPr sz="1300" dirty="0">
                        <a:latin typeface="Carlito"/>
                        <a:cs typeface="Carlito"/>
                      </a:endParaRPr>
                    </a:p>
                  </a:txBody>
                  <a:tcPr marL="0" marR="0" marT="76200" marB="0"/>
                </a:tc>
                <a:extLst>
                  <a:ext uri="{0D108BD9-81ED-4DB2-BD59-A6C34878D82A}">
                    <a16:rowId xmlns:a16="http://schemas.microsoft.com/office/drawing/2014/main" val="10002"/>
                  </a:ext>
                </a:extLst>
              </a:tr>
              <a:tr h="428973">
                <a:tc>
                  <a:txBody>
                    <a:bodyPr/>
                    <a:lstStyle/>
                    <a:p>
                      <a:pPr marL="31750">
                        <a:lnSpc>
                          <a:spcPct val="100000"/>
                        </a:lnSpc>
                        <a:spcBef>
                          <a:spcPts val="560"/>
                        </a:spcBef>
                      </a:pPr>
                      <a:r>
                        <a:rPr sz="1300" spc="-5" dirty="0">
                          <a:solidFill>
                            <a:srgbClr val="424242"/>
                          </a:solidFill>
                          <a:latin typeface="Carlito"/>
                          <a:cs typeface="Carlito"/>
                        </a:rPr>
                        <a:t>19</a:t>
                      </a:r>
                      <a:endParaRPr sz="1300" dirty="0">
                        <a:latin typeface="Carlito"/>
                        <a:cs typeface="Carlito"/>
                      </a:endParaRPr>
                    </a:p>
                  </a:txBody>
                  <a:tcPr marL="0" marR="0" marT="94827" marB="0"/>
                </a:tc>
                <a:tc>
                  <a:txBody>
                    <a:bodyPr/>
                    <a:lstStyle/>
                    <a:p>
                      <a:pPr marR="97155" algn="r">
                        <a:lnSpc>
                          <a:spcPct val="100000"/>
                        </a:lnSpc>
                        <a:spcBef>
                          <a:spcPts val="560"/>
                        </a:spcBef>
                      </a:pPr>
                      <a:r>
                        <a:rPr sz="1300" spc="-5" dirty="0">
                          <a:solidFill>
                            <a:srgbClr val="424242"/>
                          </a:solidFill>
                          <a:latin typeface="Carlito"/>
                          <a:cs typeface="Carlito"/>
                        </a:rPr>
                        <a:t>20</a:t>
                      </a:r>
                      <a:endParaRPr sz="1300" dirty="0">
                        <a:latin typeface="Carlito"/>
                        <a:cs typeface="Carlito"/>
                      </a:endParaRPr>
                    </a:p>
                  </a:txBody>
                  <a:tcPr marL="0" marR="0" marT="94827" marB="0"/>
                </a:tc>
                <a:tc>
                  <a:txBody>
                    <a:bodyPr/>
                    <a:lstStyle/>
                    <a:p>
                      <a:pPr algn="ctr">
                        <a:lnSpc>
                          <a:spcPct val="100000"/>
                        </a:lnSpc>
                        <a:spcBef>
                          <a:spcPts val="560"/>
                        </a:spcBef>
                      </a:pPr>
                      <a:r>
                        <a:rPr sz="1300" spc="-5" dirty="0">
                          <a:solidFill>
                            <a:srgbClr val="424242"/>
                          </a:solidFill>
                          <a:latin typeface="Carlito"/>
                          <a:cs typeface="Carlito"/>
                        </a:rPr>
                        <a:t>21</a:t>
                      </a:r>
                      <a:endParaRPr sz="1300" dirty="0">
                        <a:latin typeface="Carlito"/>
                        <a:cs typeface="Carlito"/>
                      </a:endParaRPr>
                    </a:p>
                  </a:txBody>
                  <a:tcPr marL="0" marR="0" marT="94827" marB="0"/>
                </a:tc>
                <a:tc>
                  <a:txBody>
                    <a:bodyPr/>
                    <a:lstStyle/>
                    <a:p>
                      <a:pPr algn="ctr">
                        <a:lnSpc>
                          <a:spcPct val="100000"/>
                        </a:lnSpc>
                        <a:spcBef>
                          <a:spcPts val="560"/>
                        </a:spcBef>
                      </a:pPr>
                      <a:r>
                        <a:rPr sz="1300" spc="-5" dirty="0">
                          <a:solidFill>
                            <a:srgbClr val="424242"/>
                          </a:solidFill>
                          <a:latin typeface="Carlito"/>
                          <a:cs typeface="Carlito"/>
                        </a:rPr>
                        <a:t>22</a:t>
                      </a:r>
                      <a:endParaRPr sz="1300" dirty="0">
                        <a:latin typeface="Carlito"/>
                        <a:cs typeface="Carlito"/>
                      </a:endParaRPr>
                    </a:p>
                  </a:txBody>
                  <a:tcPr marL="0" marR="0" marT="94827" marB="0"/>
                </a:tc>
                <a:tc>
                  <a:txBody>
                    <a:bodyPr/>
                    <a:lstStyle/>
                    <a:p>
                      <a:pPr marL="103505">
                        <a:lnSpc>
                          <a:spcPct val="100000"/>
                        </a:lnSpc>
                        <a:spcBef>
                          <a:spcPts val="560"/>
                        </a:spcBef>
                      </a:pPr>
                      <a:r>
                        <a:rPr sz="1300" spc="-5" dirty="0">
                          <a:solidFill>
                            <a:srgbClr val="424242"/>
                          </a:solidFill>
                          <a:latin typeface="Carlito"/>
                          <a:cs typeface="Carlito"/>
                        </a:rPr>
                        <a:t>23</a:t>
                      </a:r>
                      <a:endParaRPr sz="1300" dirty="0">
                        <a:latin typeface="Carlito"/>
                        <a:cs typeface="Carlito"/>
                      </a:endParaRPr>
                    </a:p>
                  </a:txBody>
                  <a:tcPr marL="0" marR="0" marT="94827" marB="0"/>
                </a:tc>
                <a:tc>
                  <a:txBody>
                    <a:bodyPr/>
                    <a:lstStyle/>
                    <a:p>
                      <a:pPr algn="ctr">
                        <a:lnSpc>
                          <a:spcPct val="100000"/>
                        </a:lnSpc>
                        <a:spcBef>
                          <a:spcPts val="560"/>
                        </a:spcBef>
                      </a:pPr>
                      <a:r>
                        <a:rPr sz="1300" spc="-5" dirty="0">
                          <a:solidFill>
                            <a:srgbClr val="424242"/>
                          </a:solidFill>
                          <a:latin typeface="Carlito"/>
                          <a:cs typeface="Carlito"/>
                        </a:rPr>
                        <a:t>24</a:t>
                      </a:r>
                      <a:endParaRPr sz="1300" dirty="0">
                        <a:latin typeface="Carlito"/>
                        <a:cs typeface="Carlito"/>
                      </a:endParaRPr>
                    </a:p>
                  </a:txBody>
                  <a:tcPr marL="0" marR="0" marT="94827" marB="0"/>
                </a:tc>
                <a:tc>
                  <a:txBody>
                    <a:bodyPr/>
                    <a:lstStyle/>
                    <a:p>
                      <a:pPr marL="103505">
                        <a:lnSpc>
                          <a:spcPct val="100000"/>
                        </a:lnSpc>
                        <a:spcBef>
                          <a:spcPts val="560"/>
                        </a:spcBef>
                      </a:pPr>
                      <a:r>
                        <a:rPr sz="1300" spc="-5" dirty="0">
                          <a:solidFill>
                            <a:srgbClr val="424242"/>
                          </a:solidFill>
                          <a:latin typeface="Carlito"/>
                          <a:cs typeface="Carlito"/>
                        </a:rPr>
                        <a:t>25</a:t>
                      </a:r>
                      <a:endParaRPr sz="1300" dirty="0">
                        <a:latin typeface="Carlito"/>
                        <a:cs typeface="Carlito"/>
                      </a:endParaRPr>
                    </a:p>
                  </a:txBody>
                  <a:tcPr marL="0" marR="0" marT="94827" marB="0"/>
                </a:tc>
                <a:extLst>
                  <a:ext uri="{0D108BD9-81ED-4DB2-BD59-A6C34878D82A}">
                    <a16:rowId xmlns:a16="http://schemas.microsoft.com/office/drawing/2014/main" val="10003"/>
                  </a:ext>
                </a:extLst>
              </a:tr>
              <a:tr h="412157">
                <a:tc>
                  <a:txBody>
                    <a:bodyPr/>
                    <a:lstStyle/>
                    <a:p>
                      <a:pPr marL="31750">
                        <a:lnSpc>
                          <a:spcPct val="100000"/>
                        </a:lnSpc>
                        <a:spcBef>
                          <a:spcPts val="470"/>
                        </a:spcBef>
                      </a:pPr>
                      <a:r>
                        <a:rPr sz="1300" spc="-5" dirty="0">
                          <a:solidFill>
                            <a:srgbClr val="424242"/>
                          </a:solidFill>
                          <a:latin typeface="Carlito"/>
                          <a:cs typeface="Carlito"/>
                        </a:rPr>
                        <a:t>26</a:t>
                      </a:r>
                      <a:endParaRPr sz="1300" dirty="0">
                        <a:latin typeface="Carlito"/>
                        <a:cs typeface="Carlito"/>
                      </a:endParaRPr>
                    </a:p>
                  </a:txBody>
                  <a:tcPr marL="0" marR="0" marT="79587" marB="0"/>
                </a:tc>
                <a:tc>
                  <a:txBody>
                    <a:bodyPr/>
                    <a:lstStyle/>
                    <a:p>
                      <a:pPr marR="97155" algn="r">
                        <a:lnSpc>
                          <a:spcPct val="100000"/>
                        </a:lnSpc>
                        <a:spcBef>
                          <a:spcPts val="470"/>
                        </a:spcBef>
                      </a:pPr>
                      <a:r>
                        <a:rPr sz="1300" spc="-5" dirty="0">
                          <a:solidFill>
                            <a:srgbClr val="424242"/>
                          </a:solidFill>
                          <a:latin typeface="Carlito"/>
                          <a:cs typeface="Carlito"/>
                        </a:rPr>
                        <a:t>27</a:t>
                      </a:r>
                      <a:endParaRPr sz="1300" dirty="0">
                        <a:latin typeface="Carlito"/>
                        <a:cs typeface="Carlito"/>
                      </a:endParaRPr>
                    </a:p>
                  </a:txBody>
                  <a:tcPr marL="0" marR="0" marT="79587" marB="0"/>
                </a:tc>
                <a:tc>
                  <a:txBody>
                    <a:bodyPr/>
                    <a:lstStyle/>
                    <a:p>
                      <a:pPr algn="ctr">
                        <a:lnSpc>
                          <a:spcPct val="100000"/>
                        </a:lnSpc>
                        <a:spcBef>
                          <a:spcPts val="470"/>
                        </a:spcBef>
                      </a:pPr>
                      <a:r>
                        <a:rPr sz="1300" spc="-5" dirty="0">
                          <a:solidFill>
                            <a:srgbClr val="424242"/>
                          </a:solidFill>
                          <a:latin typeface="Carlito"/>
                          <a:cs typeface="Carlito"/>
                        </a:rPr>
                        <a:t>28</a:t>
                      </a:r>
                      <a:endParaRPr sz="1300" dirty="0">
                        <a:latin typeface="Carlito"/>
                        <a:cs typeface="Carlito"/>
                      </a:endParaRPr>
                    </a:p>
                  </a:txBody>
                  <a:tcPr marL="0" marR="0" marT="79587" marB="0"/>
                </a:tc>
                <a:tc>
                  <a:txBody>
                    <a:bodyPr/>
                    <a:lstStyle/>
                    <a:p>
                      <a:pPr algn="ctr">
                        <a:lnSpc>
                          <a:spcPct val="100000"/>
                        </a:lnSpc>
                        <a:spcBef>
                          <a:spcPts val="470"/>
                        </a:spcBef>
                      </a:pPr>
                      <a:r>
                        <a:rPr sz="1300" spc="-5" dirty="0">
                          <a:solidFill>
                            <a:srgbClr val="424242"/>
                          </a:solidFill>
                          <a:latin typeface="Carlito"/>
                          <a:cs typeface="Carlito"/>
                        </a:rPr>
                        <a:t>29</a:t>
                      </a:r>
                      <a:endParaRPr sz="1300" dirty="0">
                        <a:latin typeface="Carlito"/>
                        <a:cs typeface="Carlito"/>
                      </a:endParaRPr>
                    </a:p>
                  </a:txBody>
                  <a:tcPr marL="0" marR="0" marT="79587" marB="0"/>
                </a:tc>
                <a:tc>
                  <a:txBody>
                    <a:bodyPr/>
                    <a:lstStyle/>
                    <a:p>
                      <a:pPr marL="103505">
                        <a:lnSpc>
                          <a:spcPct val="100000"/>
                        </a:lnSpc>
                        <a:spcBef>
                          <a:spcPts val="470"/>
                        </a:spcBef>
                      </a:pPr>
                      <a:r>
                        <a:rPr sz="1300" spc="-5" dirty="0">
                          <a:solidFill>
                            <a:srgbClr val="424242"/>
                          </a:solidFill>
                          <a:latin typeface="Carlito"/>
                          <a:cs typeface="Carlito"/>
                        </a:rPr>
                        <a:t>30</a:t>
                      </a:r>
                      <a:endParaRPr sz="1300" dirty="0">
                        <a:latin typeface="Carlito"/>
                        <a:cs typeface="Carlito"/>
                      </a:endParaRPr>
                    </a:p>
                  </a:txBody>
                  <a:tcPr marL="0" marR="0" marT="79587" marB="0"/>
                </a:tc>
                <a:tc>
                  <a:txBody>
                    <a:bodyPr/>
                    <a:lstStyle/>
                    <a:p>
                      <a:pPr algn="ctr">
                        <a:lnSpc>
                          <a:spcPct val="100000"/>
                        </a:lnSpc>
                        <a:spcBef>
                          <a:spcPts val="470"/>
                        </a:spcBef>
                      </a:pPr>
                      <a:r>
                        <a:rPr sz="1300" spc="-5" dirty="0">
                          <a:solidFill>
                            <a:srgbClr val="424242"/>
                          </a:solidFill>
                          <a:latin typeface="Carlito"/>
                          <a:cs typeface="Carlito"/>
                        </a:rPr>
                        <a:t>31</a:t>
                      </a:r>
                      <a:endParaRPr sz="1300" dirty="0">
                        <a:latin typeface="Carlito"/>
                        <a:cs typeface="Carlito"/>
                      </a:endParaRPr>
                    </a:p>
                  </a:txBody>
                  <a:tcPr marL="0" marR="0" marT="79587" marB="0"/>
                </a:tc>
                <a:tc>
                  <a:txBody>
                    <a:bodyPr/>
                    <a:lstStyle/>
                    <a:p>
                      <a:pPr marL="135890">
                        <a:lnSpc>
                          <a:spcPct val="100000"/>
                        </a:lnSpc>
                        <a:spcBef>
                          <a:spcPts val="470"/>
                        </a:spcBef>
                      </a:pPr>
                      <a:r>
                        <a:rPr sz="1300" dirty="0">
                          <a:solidFill>
                            <a:srgbClr val="424242"/>
                          </a:solidFill>
                          <a:latin typeface="Carlito"/>
                          <a:cs typeface="Carlito"/>
                        </a:rPr>
                        <a:t>1</a:t>
                      </a:r>
                      <a:endParaRPr sz="1300" dirty="0">
                        <a:latin typeface="Carlito"/>
                        <a:cs typeface="Carlito"/>
                      </a:endParaRPr>
                    </a:p>
                  </a:txBody>
                  <a:tcPr marL="0" marR="0" marT="79587" marB="0"/>
                </a:tc>
                <a:extLst>
                  <a:ext uri="{0D108BD9-81ED-4DB2-BD59-A6C34878D82A}">
                    <a16:rowId xmlns:a16="http://schemas.microsoft.com/office/drawing/2014/main" val="10004"/>
                  </a:ext>
                </a:extLst>
              </a:tr>
              <a:tr h="289688">
                <a:tc>
                  <a:txBody>
                    <a:bodyPr/>
                    <a:lstStyle/>
                    <a:p>
                      <a:pPr marL="65405">
                        <a:lnSpc>
                          <a:spcPts val="1150"/>
                        </a:lnSpc>
                        <a:spcBef>
                          <a:spcPts val="459"/>
                        </a:spcBef>
                      </a:pPr>
                      <a:r>
                        <a:rPr sz="1300" dirty="0">
                          <a:solidFill>
                            <a:srgbClr val="424242"/>
                          </a:solidFill>
                          <a:latin typeface="Carlito"/>
                          <a:cs typeface="Carlito"/>
                        </a:rPr>
                        <a:t>2</a:t>
                      </a:r>
                      <a:endParaRPr sz="1300" dirty="0">
                        <a:latin typeface="Carlito"/>
                        <a:cs typeface="Carlito"/>
                      </a:endParaRPr>
                    </a:p>
                  </a:txBody>
                  <a:tcPr marL="0" marR="0" marT="77892" marB="0"/>
                </a:tc>
                <a:tc>
                  <a:txBody>
                    <a:bodyPr/>
                    <a:lstStyle/>
                    <a:p>
                      <a:pPr marR="127000" algn="r">
                        <a:lnSpc>
                          <a:spcPts val="1150"/>
                        </a:lnSpc>
                        <a:spcBef>
                          <a:spcPts val="459"/>
                        </a:spcBef>
                      </a:pPr>
                      <a:r>
                        <a:rPr sz="1300" dirty="0">
                          <a:solidFill>
                            <a:srgbClr val="424242"/>
                          </a:solidFill>
                          <a:latin typeface="Carlito"/>
                          <a:cs typeface="Carlito"/>
                        </a:rPr>
                        <a:t>3</a:t>
                      </a:r>
                      <a:endParaRPr sz="1300" dirty="0">
                        <a:latin typeface="Carlito"/>
                        <a:cs typeface="Carlito"/>
                      </a:endParaRPr>
                    </a:p>
                  </a:txBody>
                  <a:tcPr marL="0" marR="0" marT="77892" marB="0"/>
                </a:tc>
                <a:tc>
                  <a:txBody>
                    <a:bodyPr/>
                    <a:lstStyle/>
                    <a:p>
                      <a:pPr marL="3810" algn="ctr">
                        <a:lnSpc>
                          <a:spcPts val="1150"/>
                        </a:lnSpc>
                        <a:spcBef>
                          <a:spcPts val="459"/>
                        </a:spcBef>
                      </a:pPr>
                      <a:r>
                        <a:rPr sz="1300" dirty="0">
                          <a:solidFill>
                            <a:srgbClr val="424242"/>
                          </a:solidFill>
                          <a:latin typeface="Carlito"/>
                          <a:cs typeface="Carlito"/>
                        </a:rPr>
                        <a:t>4</a:t>
                      </a:r>
                      <a:endParaRPr sz="1300" dirty="0">
                        <a:latin typeface="Carlito"/>
                        <a:cs typeface="Carlito"/>
                      </a:endParaRPr>
                    </a:p>
                  </a:txBody>
                  <a:tcPr marL="0" marR="0" marT="77892" marB="0"/>
                </a:tc>
                <a:tc>
                  <a:txBody>
                    <a:bodyPr/>
                    <a:lstStyle/>
                    <a:p>
                      <a:pPr marL="2540" algn="ctr">
                        <a:lnSpc>
                          <a:spcPts val="1150"/>
                        </a:lnSpc>
                        <a:spcBef>
                          <a:spcPts val="459"/>
                        </a:spcBef>
                      </a:pPr>
                      <a:r>
                        <a:rPr sz="1300" dirty="0">
                          <a:solidFill>
                            <a:srgbClr val="424242"/>
                          </a:solidFill>
                          <a:latin typeface="Carlito"/>
                          <a:cs typeface="Carlito"/>
                        </a:rPr>
                        <a:t>5</a:t>
                      </a:r>
                      <a:endParaRPr sz="1300" dirty="0">
                        <a:latin typeface="Carlito"/>
                        <a:cs typeface="Carlito"/>
                      </a:endParaRPr>
                    </a:p>
                  </a:txBody>
                  <a:tcPr marL="0" marR="0" marT="77892" marB="0"/>
                </a:tc>
                <a:tc>
                  <a:txBody>
                    <a:bodyPr/>
                    <a:lstStyle/>
                    <a:p>
                      <a:pPr marL="137795">
                        <a:lnSpc>
                          <a:spcPts val="1150"/>
                        </a:lnSpc>
                        <a:spcBef>
                          <a:spcPts val="459"/>
                        </a:spcBef>
                      </a:pPr>
                      <a:r>
                        <a:rPr sz="1300" dirty="0">
                          <a:solidFill>
                            <a:srgbClr val="424242"/>
                          </a:solidFill>
                          <a:latin typeface="Carlito"/>
                          <a:cs typeface="Carlito"/>
                        </a:rPr>
                        <a:t>6</a:t>
                      </a:r>
                      <a:endParaRPr sz="1300" dirty="0">
                        <a:latin typeface="Carlito"/>
                        <a:cs typeface="Carlito"/>
                      </a:endParaRPr>
                    </a:p>
                  </a:txBody>
                  <a:tcPr marL="0" marR="0" marT="77892" marB="0"/>
                </a:tc>
                <a:tc>
                  <a:txBody>
                    <a:bodyPr/>
                    <a:lstStyle/>
                    <a:p>
                      <a:pPr marL="3810" algn="ctr">
                        <a:lnSpc>
                          <a:spcPts val="1150"/>
                        </a:lnSpc>
                        <a:spcBef>
                          <a:spcPts val="459"/>
                        </a:spcBef>
                      </a:pPr>
                      <a:r>
                        <a:rPr sz="1300" dirty="0">
                          <a:solidFill>
                            <a:srgbClr val="424242"/>
                          </a:solidFill>
                          <a:latin typeface="Carlito"/>
                          <a:cs typeface="Carlito"/>
                        </a:rPr>
                        <a:t>7</a:t>
                      </a:r>
                      <a:endParaRPr sz="1300" dirty="0">
                        <a:latin typeface="Carlito"/>
                        <a:cs typeface="Carlito"/>
                      </a:endParaRPr>
                    </a:p>
                  </a:txBody>
                  <a:tcPr marL="0" marR="0" marT="77892" marB="0"/>
                </a:tc>
                <a:tc>
                  <a:txBody>
                    <a:bodyPr/>
                    <a:lstStyle/>
                    <a:p>
                      <a:pPr marL="137795">
                        <a:lnSpc>
                          <a:spcPts val="1150"/>
                        </a:lnSpc>
                        <a:spcBef>
                          <a:spcPts val="459"/>
                        </a:spcBef>
                      </a:pPr>
                      <a:r>
                        <a:rPr sz="1300" dirty="0">
                          <a:solidFill>
                            <a:srgbClr val="424242"/>
                          </a:solidFill>
                          <a:latin typeface="Carlito"/>
                          <a:cs typeface="Carlito"/>
                        </a:rPr>
                        <a:t>8</a:t>
                      </a:r>
                      <a:endParaRPr sz="1300" dirty="0">
                        <a:latin typeface="Carlito"/>
                        <a:cs typeface="Carlito"/>
                      </a:endParaRPr>
                    </a:p>
                  </a:txBody>
                  <a:tcPr marL="0" marR="0" marT="77892" marB="0"/>
                </a:tc>
                <a:extLst>
                  <a:ext uri="{0D108BD9-81ED-4DB2-BD59-A6C34878D82A}">
                    <a16:rowId xmlns:a16="http://schemas.microsoft.com/office/drawing/2014/main" val="10005"/>
                  </a:ext>
                </a:extLst>
              </a:tr>
            </a:tbl>
          </a:graphicData>
        </a:graphic>
      </p:graphicFrame>
      <p:sp>
        <p:nvSpPr>
          <p:cNvPr id="53" name="object 53"/>
          <p:cNvSpPr/>
          <p:nvPr/>
        </p:nvSpPr>
        <p:spPr>
          <a:xfrm>
            <a:off x="842071" y="5054956"/>
            <a:ext cx="364067" cy="364067"/>
          </a:xfrm>
          <a:custGeom>
            <a:avLst/>
            <a:gdLst/>
            <a:ahLst/>
            <a:cxnLst/>
            <a:rect l="l" t="t" r="r" b="b"/>
            <a:pathLst>
              <a:path w="273050" h="273050">
                <a:moveTo>
                  <a:pt x="136499" y="272999"/>
                </a:moveTo>
                <a:lnTo>
                  <a:pt x="93355" y="266039"/>
                </a:lnTo>
                <a:lnTo>
                  <a:pt x="55885" y="246659"/>
                </a:lnTo>
                <a:lnTo>
                  <a:pt x="26337" y="217109"/>
                </a:lnTo>
                <a:lnTo>
                  <a:pt x="6959" y="179639"/>
                </a:lnTo>
                <a:lnTo>
                  <a:pt x="0" y="136499"/>
                </a:lnTo>
                <a:lnTo>
                  <a:pt x="6959" y="93350"/>
                </a:lnTo>
                <a:lnTo>
                  <a:pt x="26337" y="55879"/>
                </a:lnTo>
                <a:lnTo>
                  <a:pt x="55885" y="26332"/>
                </a:lnTo>
                <a:lnTo>
                  <a:pt x="93355" y="6957"/>
                </a:lnTo>
                <a:lnTo>
                  <a:pt x="136499" y="0"/>
                </a:lnTo>
                <a:lnTo>
                  <a:pt x="163254" y="2646"/>
                </a:lnTo>
                <a:lnTo>
                  <a:pt x="212231" y="22928"/>
                </a:lnTo>
                <a:lnTo>
                  <a:pt x="250067"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B3A7D6"/>
          </a:solidFill>
        </p:spPr>
        <p:txBody>
          <a:bodyPr wrap="square" lIns="0" tIns="0" rIns="0" bIns="0" rtlCol="0"/>
          <a:lstStyle/>
          <a:p>
            <a:endParaRPr sz="2400" dirty="0"/>
          </a:p>
        </p:txBody>
      </p:sp>
      <p:sp>
        <p:nvSpPr>
          <p:cNvPr id="54" name="object 54"/>
          <p:cNvSpPr/>
          <p:nvPr/>
        </p:nvSpPr>
        <p:spPr>
          <a:xfrm>
            <a:off x="842071" y="5547221"/>
            <a:ext cx="364067" cy="364067"/>
          </a:xfrm>
          <a:custGeom>
            <a:avLst/>
            <a:gdLst/>
            <a:ahLst/>
            <a:cxnLst/>
            <a:rect l="l" t="t" r="r" b="b"/>
            <a:pathLst>
              <a:path w="273050" h="273050">
                <a:moveTo>
                  <a:pt x="136499" y="272999"/>
                </a:moveTo>
                <a:lnTo>
                  <a:pt x="93355" y="266039"/>
                </a:lnTo>
                <a:lnTo>
                  <a:pt x="55885" y="246659"/>
                </a:lnTo>
                <a:lnTo>
                  <a:pt x="26337" y="217109"/>
                </a:lnTo>
                <a:lnTo>
                  <a:pt x="6959" y="179639"/>
                </a:lnTo>
                <a:lnTo>
                  <a:pt x="0" y="136499"/>
                </a:lnTo>
                <a:lnTo>
                  <a:pt x="6959" y="93359"/>
                </a:lnTo>
                <a:lnTo>
                  <a:pt x="26337" y="55889"/>
                </a:lnTo>
                <a:lnTo>
                  <a:pt x="55885" y="26339"/>
                </a:lnTo>
                <a:lnTo>
                  <a:pt x="93355" y="6959"/>
                </a:lnTo>
                <a:lnTo>
                  <a:pt x="136499" y="0"/>
                </a:lnTo>
                <a:lnTo>
                  <a:pt x="163254" y="2646"/>
                </a:lnTo>
                <a:lnTo>
                  <a:pt x="212231" y="22928"/>
                </a:lnTo>
                <a:lnTo>
                  <a:pt x="250067" y="60766"/>
                </a:lnTo>
                <a:lnTo>
                  <a:pt x="270352" y="109745"/>
                </a:lnTo>
                <a:lnTo>
                  <a:pt x="272999" y="136499"/>
                </a:lnTo>
                <a:lnTo>
                  <a:pt x="266040" y="179639"/>
                </a:lnTo>
                <a:lnTo>
                  <a:pt x="246663" y="217109"/>
                </a:lnTo>
                <a:lnTo>
                  <a:pt x="217114" y="246659"/>
                </a:lnTo>
                <a:lnTo>
                  <a:pt x="179644" y="266039"/>
                </a:lnTo>
                <a:lnTo>
                  <a:pt x="136499" y="272999"/>
                </a:lnTo>
                <a:close/>
              </a:path>
            </a:pathLst>
          </a:custGeom>
          <a:solidFill>
            <a:srgbClr val="000000"/>
          </a:solidFill>
        </p:spPr>
        <p:txBody>
          <a:bodyPr wrap="square" lIns="0" tIns="0" rIns="0" bIns="0" rtlCol="0"/>
          <a:lstStyle/>
          <a:p>
            <a:endParaRPr sz="2400" dirty="0"/>
          </a:p>
        </p:txBody>
      </p:sp>
      <p:sp>
        <p:nvSpPr>
          <p:cNvPr id="55" name="object 55"/>
          <p:cNvSpPr/>
          <p:nvPr/>
        </p:nvSpPr>
        <p:spPr>
          <a:xfrm>
            <a:off x="842071" y="6039488"/>
            <a:ext cx="364067" cy="364067"/>
          </a:xfrm>
          <a:custGeom>
            <a:avLst/>
            <a:gdLst/>
            <a:ahLst/>
            <a:cxnLst/>
            <a:rect l="l" t="t" r="r" b="b"/>
            <a:pathLst>
              <a:path w="273050" h="273050">
                <a:moveTo>
                  <a:pt x="136499" y="272999"/>
                </a:moveTo>
                <a:lnTo>
                  <a:pt x="93355" y="266041"/>
                </a:lnTo>
                <a:lnTo>
                  <a:pt x="55885" y="246666"/>
                </a:lnTo>
                <a:lnTo>
                  <a:pt x="26337" y="217120"/>
                </a:lnTo>
                <a:lnTo>
                  <a:pt x="6959" y="179649"/>
                </a:lnTo>
                <a:lnTo>
                  <a:pt x="0" y="136499"/>
                </a:lnTo>
                <a:lnTo>
                  <a:pt x="6959" y="93359"/>
                </a:lnTo>
                <a:lnTo>
                  <a:pt x="26337" y="55889"/>
                </a:lnTo>
                <a:lnTo>
                  <a:pt x="55885" y="26339"/>
                </a:lnTo>
                <a:lnTo>
                  <a:pt x="93355" y="6959"/>
                </a:lnTo>
                <a:lnTo>
                  <a:pt x="136499" y="0"/>
                </a:lnTo>
                <a:lnTo>
                  <a:pt x="163254" y="2646"/>
                </a:lnTo>
                <a:lnTo>
                  <a:pt x="212231" y="22928"/>
                </a:lnTo>
                <a:lnTo>
                  <a:pt x="250067" y="60766"/>
                </a:lnTo>
                <a:lnTo>
                  <a:pt x="270352" y="109745"/>
                </a:lnTo>
                <a:lnTo>
                  <a:pt x="272999" y="136499"/>
                </a:lnTo>
                <a:lnTo>
                  <a:pt x="266040" y="179649"/>
                </a:lnTo>
                <a:lnTo>
                  <a:pt x="246663" y="217120"/>
                </a:lnTo>
                <a:lnTo>
                  <a:pt x="217114" y="246666"/>
                </a:lnTo>
                <a:lnTo>
                  <a:pt x="179644" y="266041"/>
                </a:lnTo>
                <a:lnTo>
                  <a:pt x="136499" y="272999"/>
                </a:lnTo>
                <a:close/>
              </a:path>
            </a:pathLst>
          </a:custGeom>
          <a:solidFill>
            <a:srgbClr val="15527E"/>
          </a:solidFill>
        </p:spPr>
        <p:txBody>
          <a:bodyPr wrap="square" lIns="0" tIns="0" rIns="0" bIns="0" rtlCol="0"/>
          <a:lstStyle/>
          <a:p>
            <a:endParaRPr sz="2400" dirty="0"/>
          </a:p>
        </p:txBody>
      </p:sp>
      <p:sp>
        <p:nvSpPr>
          <p:cNvPr id="56" name="object 56"/>
          <p:cNvSpPr/>
          <p:nvPr/>
        </p:nvSpPr>
        <p:spPr>
          <a:xfrm>
            <a:off x="4550124" y="2272408"/>
            <a:ext cx="0" cy="4224867"/>
          </a:xfrm>
          <a:custGeom>
            <a:avLst/>
            <a:gdLst/>
            <a:ahLst/>
            <a:cxnLst/>
            <a:rect l="l" t="t" r="r" b="b"/>
            <a:pathLst>
              <a:path h="3168650">
                <a:moveTo>
                  <a:pt x="0" y="0"/>
                </a:moveTo>
                <a:lnTo>
                  <a:pt x="0" y="3168283"/>
                </a:lnTo>
              </a:path>
            </a:pathLst>
          </a:custGeom>
          <a:ln w="19049">
            <a:solidFill>
              <a:srgbClr val="424242"/>
            </a:solidFill>
          </a:ln>
        </p:spPr>
        <p:txBody>
          <a:bodyPr wrap="square" lIns="0" tIns="0" rIns="0" bIns="0" rtlCol="0"/>
          <a:lstStyle/>
          <a:p>
            <a:endParaRPr sz="2400" dirty="0"/>
          </a:p>
        </p:txBody>
      </p:sp>
      <p:sp>
        <p:nvSpPr>
          <p:cNvPr id="57" name="object 57"/>
          <p:cNvSpPr/>
          <p:nvPr/>
        </p:nvSpPr>
        <p:spPr>
          <a:xfrm>
            <a:off x="10585412" y="5948489"/>
            <a:ext cx="1606973" cy="75353"/>
          </a:xfrm>
          <a:custGeom>
            <a:avLst/>
            <a:gdLst/>
            <a:ahLst/>
            <a:cxnLst/>
            <a:rect l="l" t="t" r="r" b="b"/>
            <a:pathLst>
              <a:path w="1205229" h="56514">
                <a:moveTo>
                  <a:pt x="1204922" y="56174"/>
                </a:moveTo>
                <a:lnTo>
                  <a:pt x="22024" y="56174"/>
                </a:lnTo>
                <a:lnTo>
                  <a:pt x="12074" y="51899"/>
                </a:lnTo>
                <a:lnTo>
                  <a:pt x="4224" y="44099"/>
                </a:lnTo>
                <a:lnTo>
                  <a:pt x="0" y="34149"/>
                </a:lnTo>
                <a:lnTo>
                  <a:pt x="0" y="22049"/>
                </a:lnTo>
                <a:lnTo>
                  <a:pt x="4224" y="12774"/>
                </a:lnTo>
                <a:lnTo>
                  <a:pt x="12074" y="4999"/>
                </a:lnTo>
                <a:lnTo>
                  <a:pt x="22024" y="699"/>
                </a:lnTo>
                <a:lnTo>
                  <a:pt x="27699" y="0"/>
                </a:lnTo>
                <a:lnTo>
                  <a:pt x="1204922" y="0"/>
                </a:lnTo>
                <a:lnTo>
                  <a:pt x="1204922" y="56174"/>
                </a:lnTo>
                <a:close/>
              </a:path>
            </a:pathLst>
          </a:custGeom>
          <a:solidFill>
            <a:srgbClr val="3FA528"/>
          </a:solidFill>
        </p:spPr>
        <p:txBody>
          <a:bodyPr wrap="square" lIns="0" tIns="0" rIns="0" bIns="0" rtlCol="0"/>
          <a:lstStyle/>
          <a:p>
            <a:endParaRPr sz="2400" dirty="0"/>
          </a:p>
        </p:txBody>
      </p:sp>
      <p:sp>
        <p:nvSpPr>
          <p:cNvPr id="58" name="object 58"/>
          <p:cNvSpPr/>
          <p:nvPr/>
        </p:nvSpPr>
        <p:spPr>
          <a:xfrm>
            <a:off x="5053156" y="5075223"/>
            <a:ext cx="858520" cy="848360"/>
          </a:xfrm>
          <a:custGeom>
            <a:avLst/>
            <a:gdLst/>
            <a:ahLst/>
            <a:cxnLst/>
            <a:rect l="l" t="t" r="r" b="b"/>
            <a:pathLst>
              <a:path w="643889" h="636270">
                <a:moveTo>
                  <a:pt x="0" y="317849"/>
                </a:moveTo>
                <a:lnTo>
                  <a:pt x="3488" y="270878"/>
                </a:lnTo>
                <a:lnTo>
                  <a:pt x="13622" y="226047"/>
                </a:lnTo>
                <a:lnTo>
                  <a:pt x="29903" y="183849"/>
                </a:lnTo>
                <a:lnTo>
                  <a:pt x="51835" y="144774"/>
                </a:lnTo>
                <a:lnTo>
                  <a:pt x="78918" y="109314"/>
                </a:lnTo>
                <a:lnTo>
                  <a:pt x="110657" y="77960"/>
                </a:lnTo>
                <a:lnTo>
                  <a:pt x="146552" y="51205"/>
                </a:lnTo>
                <a:lnTo>
                  <a:pt x="186106" y="29540"/>
                </a:lnTo>
                <a:lnTo>
                  <a:pt x="228823" y="13456"/>
                </a:lnTo>
                <a:lnTo>
                  <a:pt x="274203" y="3446"/>
                </a:lnTo>
                <a:lnTo>
                  <a:pt x="321749" y="0"/>
                </a:lnTo>
                <a:lnTo>
                  <a:pt x="372383" y="3958"/>
                </a:lnTo>
                <a:lnTo>
                  <a:pt x="421317" y="15599"/>
                </a:lnTo>
                <a:lnTo>
                  <a:pt x="467687" y="34570"/>
                </a:lnTo>
                <a:lnTo>
                  <a:pt x="510628" y="60521"/>
                </a:lnTo>
                <a:lnTo>
                  <a:pt x="549273" y="93099"/>
                </a:lnTo>
                <a:lnTo>
                  <a:pt x="582238" y="131267"/>
                </a:lnTo>
                <a:lnTo>
                  <a:pt x="608501" y="173680"/>
                </a:lnTo>
                <a:lnTo>
                  <a:pt x="627705" y="219484"/>
                </a:lnTo>
                <a:lnTo>
                  <a:pt x="639490" y="267825"/>
                </a:lnTo>
                <a:lnTo>
                  <a:pt x="643498" y="317849"/>
                </a:lnTo>
                <a:lnTo>
                  <a:pt x="640010" y="364820"/>
                </a:lnTo>
                <a:lnTo>
                  <a:pt x="629876" y="409650"/>
                </a:lnTo>
                <a:lnTo>
                  <a:pt x="613594" y="451849"/>
                </a:lnTo>
                <a:lnTo>
                  <a:pt x="591663" y="490924"/>
                </a:lnTo>
                <a:lnTo>
                  <a:pt x="564579" y="526384"/>
                </a:lnTo>
                <a:lnTo>
                  <a:pt x="532841" y="557737"/>
                </a:lnTo>
                <a:lnTo>
                  <a:pt x="496946" y="584492"/>
                </a:lnTo>
                <a:lnTo>
                  <a:pt x="457391" y="606158"/>
                </a:lnTo>
                <a:lnTo>
                  <a:pt x="414675" y="622241"/>
                </a:lnTo>
                <a:lnTo>
                  <a:pt x="369295" y="632252"/>
                </a:lnTo>
                <a:lnTo>
                  <a:pt x="321749" y="635698"/>
                </a:lnTo>
                <a:lnTo>
                  <a:pt x="274203" y="632252"/>
                </a:lnTo>
                <a:lnTo>
                  <a:pt x="228823" y="622241"/>
                </a:lnTo>
                <a:lnTo>
                  <a:pt x="186106" y="606158"/>
                </a:lnTo>
                <a:lnTo>
                  <a:pt x="146552" y="584492"/>
                </a:lnTo>
                <a:lnTo>
                  <a:pt x="110657" y="557737"/>
                </a:lnTo>
                <a:lnTo>
                  <a:pt x="78918" y="526384"/>
                </a:lnTo>
                <a:lnTo>
                  <a:pt x="51835" y="490924"/>
                </a:lnTo>
                <a:lnTo>
                  <a:pt x="29903" y="451849"/>
                </a:lnTo>
                <a:lnTo>
                  <a:pt x="13622" y="409650"/>
                </a:lnTo>
                <a:lnTo>
                  <a:pt x="3488" y="364820"/>
                </a:lnTo>
                <a:lnTo>
                  <a:pt x="0" y="317849"/>
                </a:lnTo>
                <a:close/>
              </a:path>
            </a:pathLst>
          </a:custGeom>
          <a:ln w="76199">
            <a:solidFill>
              <a:srgbClr val="8E7CC3"/>
            </a:solidFill>
          </a:ln>
        </p:spPr>
        <p:txBody>
          <a:bodyPr wrap="square" lIns="0" tIns="0" rIns="0" bIns="0" rtlCol="0"/>
          <a:lstStyle/>
          <a:p>
            <a:endParaRPr sz="2400" dirty="0"/>
          </a:p>
        </p:txBody>
      </p:sp>
      <p:sp>
        <p:nvSpPr>
          <p:cNvPr id="59" name="object 59"/>
          <p:cNvSpPr txBox="1"/>
          <p:nvPr/>
        </p:nvSpPr>
        <p:spPr>
          <a:xfrm>
            <a:off x="6099691" y="5032669"/>
            <a:ext cx="3053927" cy="877163"/>
          </a:xfrm>
          <a:prstGeom prst="rect">
            <a:avLst/>
          </a:prstGeom>
        </p:spPr>
        <p:txBody>
          <a:bodyPr vert="horz" wrap="square" lIns="0" tIns="30480" rIns="0" bIns="0" rtlCol="0">
            <a:spAutoFit/>
          </a:bodyPr>
          <a:lstStyle/>
          <a:p>
            <a:pPr marL="16933" marR="6773" algn="just">
              <a:lnSpc>
                <a:spcPts val="2200"/>
              </a:lnSpc>
              <a:spcBef>
                <a:spcPts val="240"/>
              </a:spcBef>
            </a:pPr>
            <a:r>
              <a:rPr sz="1867" spc="-7" dirty="0">
                <a:latin typeface="Carlito"/>
                <a:cs typeface="Carlito"/>
              </a:rPr>
              <a:t>Necessidade das redes públicas  </a:t>
            </a:r>
            <a:r>
              <a:rPr sz="1867" dirty="0">
                <a:latin typeface="Carlito"/>
                <a:cs typeface="Carlito"/>
              </a:rPr>
              <a:t>e </a:t>
            </a:r>
            <a:r>
              <a:rPr sz="1867" spc="-7" dirty="0">
                <a:latin typeface="Carlito"/>
                <a:cs typeface="Carlito"/>
              </a:rPr>
              <a:t>privadas planejarem seu  retorno </a:t>
            </a:r>
            <a:r>
              <a:rPr sz="1867" dirty="0">
                <a:latin typeface="Carlito"/>
                <a:cs typeface="Carlito"/>
              </a:rPr>
              <a:t>e </a:t>
            </a:r>
            <a:r>
              <a:rPr sz="1867" spc="-7" dirty="0">
                <a:latin typeface="Carlito"/>
                <a:cs typeface="Carlito"/>
              </a:rPr>
              <a:t>se</a:t>
            </a:r>
            <a:r>
              <a:rPr sz="1867" spc="-40" dirty="0">
                <a:latin typeface="Carlito"/>
                <a:cs typeface="Carlito"/>
              </a:rPr>
              <a:t> </a:t>
            </a:r>
            <a:r>
              <a:rPr sz="1867" spc="-7" dirty="0">
                <a:latin typeface="Carlito"/>
                <a:cs typeface="Carlito"/>
              </a:rPr>
              <a:t>organizarem</a:t>
            </a:r>
            <a:endParaRPr sz="1867" dirty="0">
              <a:latin typeface="Carlito"/>
              <a:cs typeface="Carlito"/>
            </a:endParaRPr>
          </a:p>
        </p:txBody>
      </p:sp>
      <p:sp>
        <p:nvSpPr>
          <p:cNvPr id="62" name="object 62"/>
          <p:cNvSpPr txBox="1">
            <a:spLocks noGrp="1"/>
          </p:cNvSpPr>
          <p:nvPr>
            <p:ph type="sldNum" sz="quarter" idx="7"/>
          </p:nvPr>
        </p:nvSpPr>
        <p:spPr>
          <a:xfrm>
            <a:off x="6583680" y="4783455"/>
            <a:ext cx="2103120" cy="257175"/>
          </a:xfrm>
          <a:prstGeom prst="rect">
            <a:avLst/>
          </a:prstGeom>
        </p:spPr>
        <p:txBody>
          <a:bodyPr vert="horz" wrap="square" lIns="0" tIns="0" rIns="0" bIns="0" rtlCol="0">
            <a:spAutoFit/>
          </a:bodyPr>
          <a:lstStyle>
            <a:defPPr>
              <a:defRPr lang="pt-B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a:lnSpc>
                <a:spcPts val="1147"/>
              </a:lnSpc>
            </a:pPr>
            <a:fld id="{B6F15528-21DE-4FAA-801E-634DDDAF4B2B}" type="slidenum">
              <a:rPr lang="pt-BR" smtClean="0"/>
              <a:pPr marL="50799">
                <a:lnSpc>
                  <a:spcPts val="1147"/>
                </a:lnSpc>
              </a:pPr>
              <a:t>9</a:t>
            </a:fld>
            <a:endParaRPr dirty="0"/>
          </a:p>
        </p:txBody>
      </p:sp>
      <p:sp>
        <p:nvSpPr>
          <p:cNvPr id="60" name="object 60"/>
          <p:cNvSpPr txBox="1"/>
          <p:nvPr/>
        </p:nvSpPr>
        <p:spPr>
          <a:xfrm>
            <a:off x="5316917" y="5082483"/>
            <a:ext cx="325967" cy="714662"/>
          </a:xfrm>
          <a:prstGeom prst="rect">
            <a:avLst/>
          </a:prstGeom>
        </p:spPr>
        <p:txBody>
          <a:bodyPr vert="horz" wrap="square" lIns="0" tIns="16933" rIns="0" bIns="0" rtlCol="0">
            <a:spAutoFit/>
          </a:bodyPr>
          <a:lstStyle/>
          <a:p>
            <a:pPr marL="16933">
              <a:spcBef>
                <a:spcPts val="133"/>
              </a:spcBef>
            </a:pPr>
            <a:r>
              <a:rPr sz="4533" dirty="0">
                <a:solidFill>
                  <a:srgbClr val="8E7CC3"/>
                </a:solidFill>
                <a:latin typeface="Carlito"/>
                <a:cs typeface="Carlito"/>
              </a:rPr>
              <a:t>3</a:t>
            </a:r>
            <a:endParaRPr sz="4533" dirty="0">
              <a:latin typeface="Carlito"/>
              <a:cs typeface="Carlito"/>
            </a:endParaRPr>
          </a:p>
        </p:txBody>
      </p:sp>
      <p:sp>
        <p:nvSpPr>
          <p:cNvPr id="61" name="object 61"/>
          <p:cNvSpPr txBox="1"/>
          <p:nvPr/>
        </p:nvSpPr>
        <p:spPr>
          <a:xfrm>
            <a:off x="5066194" y="1598390"/>
            <a:ext cx="5617633" cy="671124"/>
          </a:xfrm>
          <a:prstGeom prst="rect">
            <a:avLst/>
          </a:prstGeom>
        </p:spPr>
        <p:txBody>
          <a:bodyPr vert="horz" wrap="square" lIns="0" tIns="16933" rIns="0" bIns="0" rtlCol="0">
            <a:spAutoFit/>
          </a:bodyPr>
          <a:lstStyle/>
          <a:p>
            <a:pPr marL="16933">
              <a:lnSpc>
                <a:spcPts val="2393"/>
              </a:lnSpc>
              <a:spcBef>
                <a:spcPts val="133"/>
              </a:spcBef>
            </a:pPr>
            <a:r>
              <a:rPr sz="2000" b="1" dirty="0">
                <a:latin typeface="Carlito"/>
                <a:cs typeface="Carlito"/>
              </a:rPr>
              <a:t>A </a:t>
            </a:r>
            <a:r>
              <a:rPr sz="2000" b="1" spc="-7" dirty="0">
                <a:latin typeface="Carlito"/>
                <a:cs typeface="Carlito"/>
              </a:rPr>
              <a:t>data prevista </a:t>
            </a:r>
            <a:r>
              <a:rPr sz="2000" spc="-7" dirty="0">
                <a:latin typeface="Carlito"/>
                <a:cs typeface="Carlito"/>
              </a:rPr>
              <a:t>de retorno das </a:t>
            </a:r>
            <a:r>
              <a:rPr sz="2000" dirty="0">
                <a:latin typeface="Carlito"/>
                <a:cs typeface="Carlito"/>
              </a:rPr>
              <a:t>aulas</a:t>
            </a:r>
            <a:r>
              <a:rPr sz="2000" spc="-27" dirty="0">
                <a:latin typeface="Carlito"/>
                <a:cs typeface="Carlito"/>
              </a:rPr>
              <a:t> </a:t>
            </a:r>
            <a:r>
              <a:rPr sz="2000" spc="-7" dirty="0">
                <a:latin typeface="Carlito"/>
                <a:cs typeface="Carlito"/>
              </a:rPr>
              <a:t>presenciais</a:t>
            </a:r>
            <a:endParaRPr sz="2000" dirty="0">
              <a:latin typeface="Carlito"/>
              <a:cs typeface="Carlito"/>
            </a:endParaRPr>
          </a:p>
          <a:p>
            <a:pPr marL="16933">
              <a:lnSpc>
                <a:spcPts val="2713"/>
              </a:lnSpc>
            </a:pPr>
            <a:r>
              <a:rPr sz="2000" spc="-7" dirty="0">
                <a:latin typeface="Carlito"/>
                <a:cs typeface="Carlito"/>
              </a:rPr>
              <a:t>na </a:t>
            </a:r>
            <a:r>
              <a:rPr sz="2267" b="1" spc="-7" dirty="0">
                <a:latin typeface="Carlito"/>
                <a:cs typeface="Carlito"/>
              </a:rPr>
              <a:t>etapa </a:t>
            </a:r>
            <a:r>
              <a:rPr sz="2267" b="1" dirty="0">
                <a:latin typeface="Carlito"/>
                <a:cs typeface="Carlito"/>
              </a:rPr>
              <a:t>1 é </a:t>
            </a:r>
            <a:r>
              <a:rPr sz="2267" b="1" spc="-7" dirty="0">
                <a:latin typeface="Carlito"/>
                <a:cs typeface="Carlito"/>
              </a:rPr>
              <a:t>dia </a:t>
            </a:r>
            <a:r>
              <a:rPr sz="2267" b="1" spc="-7" dirty="0">
                <a:highlight>
                  <a:srgbClr val="FFFF00"/>
                </a:highlight>
                <a:latin typeface="Carlito"/>
                <a:cs typeface="Carlito"/>
              </a:rPr>
              <a:t>07 de outubro </a:t>
            </a:r>
            <a:r>
              <a:rPr sz="2000" spc="-7" dirty="0">
                <a:latin typeface="Carlito"/>
                <a:cs typeface="Carlito"/>
              </a:rPr>
              <a:t>considerando</a:t>
            </a:r>
            <a:r>
              <a:rPr sz="2000" spc="-120" dirty="0">
                <a:latin typeface="Carlito"/>
                <a:cs typeface="Carlito"/>
              </a:rPr>
              <a:t> </a:t>
            </a:r>
            <a:r>
              <a:rPr sz="2000" spc="-7" dirty="0">
                <a:latin typeface="Carlito"/>
                <a:cs typeface="Carlito"/>
              </a:rPr>
              <a:t>que:</a:t>
            </a:r>
            <a:endParaRPr sz="2000" dirty="0">
              <a:latin typeface="Carlito"/>
              <a:cs typeface="Carl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{BBDB9791-76F8-480D-8BA4-AE612F38642F}tf78438558</Template>
  <TotalTime>24</TotalTime>
  <Words>1303</Words>
  <Application>Microsoft Office PowerPoint</Application>
  <PresentationFormat>Widescreen</PresentationFormat>
  <Paragraphs>264</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SavonVTI</vt:lpstr>
      <vt:lpstr>8ª Reunião CME</vt:lpstr>
      <vt:lpstr>PAUTA</vt:lpstr>
      <vt:lpstr>PAUTA</vt:lpstr>
      <vt:lpstr>PAUTA</vt:lpstr>
      <vt:lpstr>Palavra </vt:lpstr>
      <vt:lpstr>Apresentação do PowerPoint</vt:lpstr>
      <vt:lpstr>O Plano de Retorno das Atividades Presenciais  da Educação tem como premissa central:</vt:lpstr>
      <vt:lpstr>A Rede Estadual está achando alternativas para  combater desigualdades</vt:lpstr>
      <vt:lpstr>Adiamento da data prevista de retorno das  aulas presenciais</vt:lpstr>
      <vt:lpstr>Por que é importante retornar?   Riscos de proteção das crianças</vt:lpstr>
      <vt:lpstr>A Rede Estadual está achando alternativas para  combater desigualdades</vt:lpstr>
      <vt:lpstr>Reforço, Recuperação e  Atividades Presenciais Opcionais</vt:lpstr>
      <vt:lpstr>Reforço, Recuperação e Atividades Presenciais  opcionais a partir de 08 de setembro</vt:lpstr>
      <vt:lpstr>Reforço, Recuperação e  Atividades Presenciais Opcionais</vt:lpstr>
      <vt:lpstr>Reforço, Recuperação e  Atividades Presenciais Opcionais</vt:lpstr>
      <vt:lpstr>Reforço, Recuperação e Atividades Presenciais Opcionais na Rede Estadual</vt:lpstr>
      <vt:lpstr>Reforço, Recuperação e Atividades  Presenciais Opcionais na Rede Estadual</vt:lpstr>
      <vt:lpstr>Até a volta das atividades presenciais, a Rede Estadual...</vt:lpstr>
      <vt:lpstr>ENTREGA DE INSUMOS PARA CUMPRIMENTO DOS  PROTOCOLOS SANITÁRIOS NA REDE ESTADUAL</vt:lpstr>
      <vt:lpstr>Considerações Importantes: </vt:lpstr>
      <vt:lpstr>DEBATE - INSCRITOS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8ª Reunião CME</dc:title>
  <dc:creator>Evelize Assunta Padovani Monteiro</dc:creator>
  <cp:lastModifiedBy>Evelize Assunta Padovani Monteiro</cp:lastModifiedBy>
  <cp:revision>7</cp:revision>
  <dcterms:created xsi:type="dcterms:W3CDTF">2020-08-12T15:26:34Z</dcterms:created>
  <dcterms:modified xsi:type="dcterms:W3CDTF">2020-08-22T12:27:10Z</dcterms:modified>
</cp:coreProperties>
</file>