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8" r:id="rId3"/>
    <p:sldId id="301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68" r:id="rId38"/>
    <p:sldId id="269" r:id="rId39"/>
    <p:sldId id="270" r:id="rId40"/>
    <p:sldId id="271" r:id="rId41"/>
    <p:sldId id="272" r:id="rId42"/>
    <p:sldId id="273" r:id="rId43"/>
    <p:sldId id="274" r:id="rId44"/>
    <p:sldId id="275" r:id="rId45"/>
    <p:sldId id="276" r:id="rId46"/>
    <p:sldId id="277" r:id="rId47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-1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D4D4D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4D4D4D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D4D4D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4D4D4D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939149" y="2016930"/>
            <a:ext cx="4082415" cy="4248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462733" y="2168072"/>
            <a:ext cx="4004945" cy="3465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D4D4D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4D4D4D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D4D4D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D4D4D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73540"/>
            <a:ext cx="637540" cy="1310005"/>
          </a:xfrm>
          <a:custGeom>
            <a:avLst/>
            <a:gdLst/>
            <a:ahLst/>
            <a:cxnLst/>
            <a:rect l="l" t="t" r="r" b="b"/>
            <a:pathLst>
              <a:path w="637540" h="1310005">
                <a:moveTo>
                  <a:pt x="0" y="1309641"/>
                </a:moveTo>
                <a:lnTo>
                  <a:pt x="0" y="0"/>
                </a:lnTo>
                <a:lnTo>
                  <a:pt x="30478" y="1120"/>
                </a:lnTo>
                <a:lnTo>
                  <a:pt x="78422" y="6429"/>
                </a:lnTo>
                <a:lnTo>
                  <a:pt x="125263" y="15123"/>
                </a:lnTo>
                <a:lnTo>
                  <a:pt x="170874" y="27075"/>
                </a:lnTo>
                <a:lnTo>
                  <a:pt x="215128" y="42158"/>
                </a:lnTo>
                <a:lnTo>
                  <a:pt x="257899" y="60245"/>
                </a:lnTo>
                <a:lnTo>
                  <a:pt x="299059" y="81210"/>
                </a:lnTo>
                <a:lnTo>
                  <a:pt x="338483" y="104926"/>
                </a:lnTo>
                <a:lnTo>
                  <a:pt x="376043" y="131267"/>
                </a:lnTo>
                <a:lnTo>
                  <a:pt x="411612" y="160104"/>
                </a:lnTo>
                <a:lnTo>
                  <a:pt x="445065" y="191313"/>
                </a:lnTo>
                <a:lnTo>
                  <a:pt x="476273" y="224765"/>
                </a:lnTo>
                <a:lnTo>
                  <a:pt x="505111" y="260334"/>
                </a:lnTo>
                <a:lnTo>
                  <a:pt x="531451" y="297894"/>
                </a:lnTo>
                <a:lnTo>
                  <a:pt x="555167" y="337318"/>
                </a:lnTo>
                <a:lnTo>
                  <a:pt x="576132" y="378478"/>
                </a:lnTo>
                <a:lnTo>
                  <a:pt x="594219" y="421249"/>
                </a:lnTo>
                <a:lnTo>
                  <a:pt x="609303" y="465503"/>
                </a:lnTo>
                <a:lnTo>
                  <a:pt x="621254" y="511114"/>
                </a:lnTo>
                <a:lnTo>
                  <a:pt x="629948" y="557955"/>
                </a:lnTo>
                <a:lnTo>
                  <a:pt x="635258" y="605899"/>
                </a:lnTo>
                <a:lnTo>
                  <a:pt x="637056" y="654820"/>
                </a:lnTo>
                <a:lnTo>
                  <a:pt x="635258" y="703741"/>
                </a:lnTo>
                <a:lnTo>
                  <a:pt x="629948" y="751685"/>
                </a:lnTo>
                <a:lnTo>
                  <a:pt x="621254" y="798526"/>
                </a:lnTo>
                <a:lnTo>
                  <a:pt x="609303" y="844137"/>
                </a:lnTo>
                <a:lnTo>
                  <a:pt x="594219" y="888391"/>
                </a:lnTo>
                <a:lnTo>
                  <a:pt x="576132" y="931162"/>
                </a:lnTo>
                <a:lnTo>
                  <a:pt x="555167" y="972322"/>
                </a:lnTo>
                <a:lnTo>
                  <a:pt x="531451" y="1011746"/>
                </a:lnTo>
                <a:lnTo>
                  <a:pt x="505111" y="1049306"/>
                </a:lnTo>
                <a:lnTo>
                  <a:pt x="476273" y="1084875"/>
                </a:lnTo>
                <a:lnTo>
                  <a:pt x="445065" y="1118327"/>
                </a:lnTo>
                <a:lnTo>
                  <a:pt x="411612" y="1149536"/>
                </a:lnTo>
                <a:lnTo>
                  <a:pt x="376043" y="1178373"/>
                </a:lnTo>
                <a:lnTo>
                  <a:pt x="338483" y="1204714"/>
                </a:lnTo>
                <a:lnTo>
                  <a:pt x="299059" y="1228430"/>
                </a:lnTo>
                <a:lnTo>
                  <a:pt x="257899" y="1249395"/>
                </a:lnTo>
                <a:lnTo>
                  <a:pt x="215128" y="1267482"/>
                </a:lnTo>
                <a:lnTo>
                  <a:pt x="170874" y="1282565"/>
                </a:lnTo>
                <a:lnTo>
                  <a:pt x="125263" y="1294517"/>
                </a:lnTo>
                <a:lnTo>
                  <a:pt x="78422" y="1303211"/>
                </a:lnTo>
                <a:lnTo>
                  <a:pt x="30478" y="1308521"/>
                </a:lnTo>
                <a:lnTo>
                  <a:pt x="0" y="1309641"/>
                </a:lnTo>
                <a:close/>
              </a:path>
            </a:pathLst>
          </a:custGeom>
          <a:solidFill>
            <a:srgbClr val="1552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465028" y="440471"/>
            <a:ext cx="1116323" cy="4219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810673" y="694219"/>
            <a:ext cx="321945" cy="89535"/>
          </a:xfrm>
          <a:custGeom>
            <a:avLst/>
            <a:gdLst/>
            <a:ahLst/>
            <a:cxnLst/>
            <a:rect l="l" t="t" r="r" b="b"/>
            <a:pathLst>
              <a:path w="321945" h="89534">
                <a:moveTo>
                  <a:pt x="70650" y="25082"/>
                </a:moveTo>
                <a:lnTo>
                  <a:pt x="68313" y="19507"/>
                </a:lnTo>
                <a:lnTo>
                  <a:pt x="65976" y="13931"/>
                </a:lnTo>
                <a:lnTo>
                  <a:pt x="56705" y="5575"/>
                </a:lnTo>
                <a:lnTo>
                  <a:pt x="51130" y="3441"/>
                </a:lnTo>
                <a:lnTo>
                  <a:pt x="51130" y="32512"/>
                </a:lnTo>
                <a:lnTo>
                  <a:pt x="50177" y="37172"/>
                </a:lnTo>
                <a:lnTo>
                  <a:pt x="42748" y="44602"/>
                </a:lnTo>
                <a:lnTo>
                  <a:pt x="36245" y="45516"/>
                </a:lnTo>
                <a:lnTo>
                  <a:pt x="19494" y="45516"/>
                </a:lnTo>
                <a:lnTo>
                  <a:pt x="19494" y="19507"/>
                </a:lnTo>
                <a:lnTo>
                  <a:pt x="34404" y="19507"/>
                </a:lnTo>
                <a:lnTo>
                  <a:pt x="41821" y="20434"/>
                </a:lnTo>
                <a:lnTo>
                  <a:pt x="50177" y="26936"/>
                </a:lnTo>
                <a:lnTo>
                  <a:pt x="51130" y="32512"/>
                </a:lnTo>
                <a:lnTo>
                  <a:pt x="51130" y="3441"/>
                </a:lnTo>
                <a:lnTo>
                  <a:pt x="44627" y="927"/>
                </a:lnTo>
                <a:lnTo>
                  <a:pt x="0" y="927"/>
                </a:lnTo>
                <a:lnTo>
                  <a:pt x="0" y="89230"/>
                </a:lnTo>
                <a:lnTo>
                  <a:pt x="19494" y="89230"/>
                </a:lnTo>
                <a:lnTo>
                  <a:pt x="19494" y="62255"/>
                </a:lnTo>
                <a:lnTo>
                  <a:pt x="41821" y="62255"/>
                </a:lnTo>
                <a:lnTo>
                  <a:pt x="70535" y="32512"/>
                </a:lnTo>
                <a:lnTo>
                  <a:pt x="70650" y="25082"/>
                </a:lnTo>
                <a:close/>
              </a:path>
              <a:path w="321945" h="89534">
                <a:moveTo>
                  <a:pt x="141300" y="71564"/>
                </a:moveTo>
                <a:lnTo>
                  <a:pt x="97574" y="71564"/>
                </a:lnTo>
                <a:lnTo>
                  <a:pt x="97574" y="927"/>
                </a:lnTo>
                <a:lnTo>
                  <a:pt x="78994" y="927"/>
                </a:lnTo>
                <a:lnTo>
                  <a:pt x="78994" y="89230"/>
                </a:lnTo>
                <a:lnTo>
                  <a:pt x="141300" y="89230"/>
                </a:lnTo>
                <a:lnTo>
                  <a:pt x="141300" y="71564"/>
                </a:lnTo>
                <a:close/>
              </a:path>
              <a:path w="321945" h="89534">
                <a:moveTo>
                  <a:pt x="235153" y="88277"/>
                </a:moveTo>
                <a:lnTo>
                  <a:pt x="226326" y="67843"/>
                </a:lnTo>
                <a:lnTo>
                  <a:pt x="219506" y="52019"/>
                </a:lnTo>
                <a:lnTo>
                  <a:pt x="207086" y="23241"/>
                </a:lnTo>
                <a:lnTo>
                  <a:pt x="200774" y="8623"/>
                </a:lnTo>
                <a:lnTo>
                  <a:pt x="200774" y="52019"/>
                </a:lnTo>
                <a:lnTo>
                  <a:pt x="177546" y="52019"/>
                </a:lnTo>
                <a:lnTo>
                  <a:pt x="189623" y="23241"/>
                </a:lnTo>
                <a:lnTo>
                  <a:pt x="200774" y="52019"/>
                </a:lnTo>
                <a:lnTo>
                  <a:pt x="200774" y="8623"/>
                </a:lnTo>
                <a:lnTo>
                  <a:pt x="197053" y="0"/>
                </a:lnTo>
                <a:lnTo>
                  <a:pt x="179374" y="0"/>
                </a:lnTo>
                <a:lnTo>
                  <a:pt x="142227" y="88277"/>
                </a:lnTo>
                <a:lnTo>
                  <a:pt x="162648" y="88277"/>
                </a:lnTo>
                <a:lnTo>
                  <a:pt x="171030" y="67843"/>
                </a:lnTo>
                <a:lnTo>
                  <a:pt x="207276" y="67843"/>
                </a:lnTo>
                <a:lnTo>
                  <a:pt x="215620" y="88277"/>
                </a:lnTo>
                <a:lnTo>
                  <a:pt x="235153" y="88277"/>
                </a:lnTo>
                <a:close/>
              </a:path>
              <a:path w="321945" h="89534">
                <a:moveTo>
                  <a:pt x="321602" y="927"/>
                </a:moveTo>
                <a:lnTo>
                  <a:pt x="302069" y="927"/>
                </a:lnTo>
                <a:lnTo>
                  <a:pt x="302069" y="55753"/>
                </a:lnTo>
                <a:lnTo>
                  <a:pt x="261200" y="927"/>
                </a:lnTo>
                <a:lnTo>
                  <a:pt x="243522" y="927"/>
                </a:lnTo>
                <a:lnTo>
                  <a:pt x="243522" y="89230"/>
                </a:lnTo>
                <a:lnTo>
                  <a:pt x="262128" y="89230"/>
                </a:lnTo>
                <a:lnTo>
                  <a:pt x="262128" y="33439"/>
                </a:lnTo>
                <a:lnTo>
                  <a:pt x="305803" y="89230"/>
                </a:lnTo>
                <a:lnTo>
                  <a:pt x="321602" y="89230"/>
                </a:lnTo>
                <a:lnTo>
                  <a:pt x="321602" y="927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811601" y="789952"/>
            <a:ext cx="370205" cy="71755"/>
          </a:xfrm>
          <a:custGeom>
            <a:avLst/>
            <a:gdLst/>
            <a:ahLst/>
            <a:cxnLst/>
            <a:rect l="l" t="t" r="r" b="b"/>
            <a:pathLst>
              <a:path w="370204" h="71755">
                <a:moveTo>
                  <a:pt x="44627" y="54838"/>
                </a:moveTo>
                <a:lnTo>
                  <a:pt x="43700" y="48336"/>
                </a:lnTo>
                <a:lnTo>
                  <a:pt x="34404" y="40906"/>
                </a:lnTo>
                <a:lnTo>
                  <a:pt x="26974" y="39027"/>
                </a:lnTo>
                <a:lnTo>
                  <a:pt x="16725" y="36258"/>
                </a:lnTo>
                <a:lnTo>
                  <a:pt x="14871" y="31597"/>
                </a:lnTo>
                <a:lnTo>
                  <a:pt x="15798" y="27863"/>
                </a:lnTo>
                <a:lnTo>
                  <a:pt x="22301" y="26949"/>
                </a:lnTo>
                <a:lnTo>
                  <a:pt x="28803" y="27863"/>
                </a:lnTo>
                <a:lnTo>
                  <a:pt x="36245" y="32524"/>
                </a:lnTo>
                <a:lnTo>
                  <a:pt x="41821" y="23241"/>
                </a:lnTo>
                <a:lnTo>
                  <a:pt x="33477" y="17665"/>
                </a:lnTo>
                <a:lnTo>
                  <a:pt x="22301" y="16738"/>
                </a:lnTo>
                <a:lnTo>
                  <a:pt x="14871" y="17665"/>
                </a:lnTo>
                <a:lnTo>
                  <a:pt x="4648" y="26022"/>
                </a:lnTo>
                <a:lnTo>
                  <a:pt x="3721" y="32524"/>
                </a:lnTo>
                <a:lnTo>
                  <a:pt x="4648" y="39954"/>
                </a:lnTo>
                <a:lnTo>
                  <a:pt x="13944" y="47409"/>
                </a:lnTo>
                <a:lnTo>
                  <a:pt x="21374" y="49263"/>
                </a:lnTo>
                <a:lnTo>
                  <a:pt x="30645" y="52031"/>
                </a:lnTo>
                <a:lnTo>
                  <a:pt x="31623" y="55765"/>
                </a:lnTo>
                <a:lnTo>
                  <a:pt x="29718" y="59499"/>
                </a:lnTo>
                <a:lnTo>
                  <a:pt x="23228" y="60413"/>
                </a:lnTo>
                <a:lnTo>
                  <a:pt x="13944" y="59499"/>
                </a:lnTo>
                <a:lnTo>
                  <a:pt x="7429" y="53911"/>
                </a:lnTo>
                <a:lnTo>
                  <a:pt x="0" y="62268"/>
                </a:lnTo>
                <a:lnTo>
                  <a:pt x="4648" y="66001"/>
                </a:lnTo>
                <a:lnTo>
                  <a:pt x="16725" y="70612"/>
                </a:lnTo>
                <a:lnTo>
                  <a:pt x="24142" y="71577"/>
                </a:lnTo>
                <a:lnTo>
                  <a:pt x="32550" y="70612"/>
                </a:lnTo>
                <a:lnTo>
                  <a:pt x="42748" y="62268"/>
                </a:lnTo>
                <a:lnTo>
                  <a:pt x="44627" y="54838"/>
                </a:lnTo>
                <a:close/>
              </a:path>
              <a:path w="370204" h="71755">
                <a:moveTo>
                  <a:pt x="87376" y="2781"/>
                </a:moveTo>
                <a:lnTo>
                  <a:pt x="81800" y="0"/>
                </a:lnTo>
                <a:lnTo>
                  <a:pt x="79946" y="3708"/>
                </a:lnTo>
                <a:lnTo>
                  <a:pt x="77152" y="3708"/>
                </a:lnTo>
                <a:lnTo>
                  <a:pt x="71577" y="1854"/>
                </a:lnTo>
                <a:lnTo>
                  <a:pt x="65049" y="0"/>
                </a:lnTo>
                <a:lnTo>
                  <a:pt x="62293" y="927"/>
                </a:lnTo>
                <a:lnTo>
                  <a:pt x="57619" y="6515"/>
                </a:lnTo>
                <a:lnTo>
                  <a:pt x="55778" y="11163"/>
                </a:lnTo>
                <a:lnTo>
                  <a:pt x="61328" y="13017"/>
                </a:lnTo>
                <a:lnTo>
                  <a:pt x="63220" y="10210"/>
                </a:lnTo>
                <a:lnTo>
                  <a:pt x="65976" y="10210"/>
                </a:lnTo>
                <a:lnTo>
                  <a:pt x="71577" y="11163"/>
                </a:lnTo>
                <a:lnTo>
                  <a:pt x="78079" y="13017"/>
                </a:lnTo>
                <a:lnTo>
                  <a:pt x="80873" y="13017"/>
                </a:lnTo>
                <a:lnTo>
                  <a:pt x="83197" y="10210"/>
                </a:lnTo>
                <a:lnTo>
                  <a:pt x="85496" y="7429"/>
                </a:lnTo>
                <a:lnTo>
                  <a:pt x="86995" y="3708"/>
                </a:lnTo>
                <a:lnTo>
                  <a:pt x="87376" y="2781"/>
                </a:lnTo>
                <a:close/>
              </a:path>
              <a:path w="370204" h="71755">
                <a:moveTo>
                  <a:pt x="100368" y="68770"/>
                </a:moveTo>
                <a:lnTo>
                  <a:pt x="95478" y="57607"/>
                </a:lnTo>
                <a:lnTo>
                  <a:pt x="91008" y="47409"/>
                </a:lnTo>
                <a:lnTo>
                  <a:pt x="83273" y="29743"/>
                </a:lnTo>
                <a:lnTo>
                  <a:pt x="78994" y="19989"/>
                </a:lnTo>
                <a:lnTo>
                  <a:pt x="78994" y="47409"/>
                </a:lnTo>
                <a:lnTo>
                  <a:pt x="65049" y="47409"/>
                </a:lnTo>
                <a:lnTo>
                  <a:pt x="72504" y="29743"/>
                </a:lnTo>
                <a:lnTo>
                  <a:pt x="78994" y="47409"/>
                </a:lnTo>
                <a:lnTo>
                  <a:pt x="78994" y="19989"/>
                </a:lnTo>
                <a:lnTo>
                  <a:pt x="77152" y="15786"/>
                </a:lnTo>
                <a:lnTo>
                  <a:pt x="65976" y="15786"/>
                </a:lnTo>
                <a:lnTo>
                  <a:pt x="45542" y="68770"/>
                </a:lnTo>
                <a:lnTo>
                  <a:pt x="56692" y="68770"/>
                </a:lnTo>
                <a:lnTo>
                  <a:pt x="61328" y="57607"/>
                </a:lnTo>
                <a:lnTo>
                  <a:pt x="83642" y="57607"/>
                </a:lnTo>
                <a:lnTo>
                  <a:pt x="88303" y="68770"/>
                </a:lnTo>
                <a:lnTo>
                  <a:pt x="100368" y="68770"/>
                </a:lnTo>
                <a:close/>
              </a:path>
              <a:path w="370204" h="71755">
                <a:moveTo>
                  <a:pt x="224028" y="34366"/>
                </a:moveTo>
                <a:lnTo>
                  <a:pt x="223177" y="26949"/>
                </a:lnTo>
                <a:lnTo>
                  <a:pt x="223075" y="26022"/>
                </a:lnTo>
                <a:lnTo>
                  <a:pt x="211950" y="16738"/>
                </a:lnTo>
                <a:lnTo>
                  <a:pt x="210972" y="16637"/>
                </a:lnTo>
                <a:lnTo>
                  <a:pt x="210972" y="31597"/>
                </a:lnTo>
                <a:lnTo>
                  <a:pt x="210972" y="39027"/>
                </a:lnTo>
                <a:lnTo>
                  <a:pt x="206349" y="42760"/>
                </a:lnTo>
                <a:lnTo>
                  <a:pt x="201701" y="43675"/>
                </a:lnTo>
                <a:lnTo>
                  <a:pt x="193319" y="43675"/>
                </a:lnTo>
                <a:lnTo>
                  <a:pt x="193319" y="26949"/>
                </a:lnTo>
                <a:lnTo>
                  <a:pt x="201701" y="26949"/>
                </a:lnTo>
                <a:lnTo>
                  <a:pt x="206349" y="27863"/>
                </a:lnTo>
                <a:lnTo>
                  <a:pt x="210972" y="31597"/>
                </a:lnTo>
                <a:lnTo>
                  <a:pt x="210972" y="16637"/>
                </a:lnTo>
                <a:lnTo>
                  <a:pt x="203542" y="15786"/>
                </a:lnTo>
                <a:lnTo>
                  <a:pt x="181229" y="15786"/>
                </a:lnTo>
                <a:lnTo>
                  <a:pt x="181229" y="68770"/>
                </a:lnTo>
                <a:lnTo>
                  <a:pt x="193319" y="68770"/>
                </a:lnTo>
                <a:lnTo>
                  <a:pt x="193319" y="52984"/>
                </a:lnTo>
                <a:lnTo>
                  <a:pt x="201701" y="52984"/>
                </a:lnTo>
                <a:lnTo>
                  <a:pt x="210972" y="52031"/>
                </a:lnTo>
                <a:lnTo>
                  <a:pt x="221869" y="43675"/>
                </a:lnTo>
                <a:lnTo>
                  <a:pt x="223075" y="42760"/>
                </a:lnTo>
                <a:lnTo>
                  <a:pt x="224028" y="34366"/>
                </a:lnTo>
                <a:close/>
              </a:path>
              <a:path w="370204" h="71755">
                <a:moveTo>
                  <a:pt x="274193" y="68770"/>
                </a:moveTo>
                <a:lnTo>
                  <a:pt x="269303" y="57607"/>
                </a:lnTo>
                <a:lnTo>
                  <a:pt x="264820" y="47409"/>
                </a:lnTo>
                <a:lnTo>
                  <a:pt x="257073" y="29743"/>
                </a:lnTo>
                <a:lnTo>
                  <a:pt x="253771" y="22225"/>
                </a:lnTo>
                <a:lnTo>
                  <a:pt x="253771" y="47409"/>
                </a:lnTo>
                <a:lnTo>
                  <a:pt x="239801" y="47409"/>
                </a:lnTo>
                <a:lnTo>
                  <a:pt x="246303" y="29743"/>
                </a:lnTo>
                <a:lnTo>
                  <a:pt x="253771" y="47409"/>
                </a:lnTo>
                <a:lnTo>
                  <a:pt x="253771" y="22225"/>
                </a:lnTo>
                <a:lnTo>
                  <a:pt x="250952" y="15786"/>
                </a:lnTo>
                <a:lnTo>
                  <a:pt x="240728" y="15786"/>
                </a:lnTo>
                <a:lnTo>
                  <a:pt x="219367" y="68770"/>
                </a:lnTo>
                <a:lnTo>
                  <a:pt x="231444" y="68770"/>
                </a:lnTo>
                <a:lnTo>
                  <a:pt x="236093" y="57607"/>
                </a:lnTo>
                <a:lnTo>
                  <a:pt x="258394" y="57607"/>
                </a:lnTo>
                <a:lnTo>
                  <a:pt x="263042" y="68770"/>
                </a:lnTo>
                <a:lnTo>
                  <a:pt x="274193" y="68770"/>
                </a:lnTo>
                <a:close/>
              </a:path>
              <a:path w="370204" h="71755">
                <a:moveTo>
                  <a:pt x="323443" y="16738"/>
                </a:moveTo>
                <a:lnTo>
                  <a:pt x="311378" y="16738"/>
                </a:lnTo>
                <a:lnTo>
                  <a:pt x="311378" y="47409"/>
                </a:lnTo>
                <a:lnTo>
                  <a:pt x="310451" y="52984"/>
                </a:lnTo>
                <a:lnTo>
                  <a:pt x="304876" y="59499"/>
                </a:lnTo>
                <a:lnTo>
                  <a:pt x="294652" y="59499"/>
                </a:lnTo>
                <a:lnTo>
                  <a:pt x="289052" y="52984"/>
                </a:lnTo>
                <a:lnTo>
                  <a:pt x="288124" y="47409"/>
                </a:lnTo>
                <a:lnTo>
                  <a:pt x="288124" y="16738"/>
                </a:lnTo>
                <a:lnTo>
                  <a:pt x="276974" y="16738"/>
                </a:lnTo>
                <a:lnTo>
                  <a:pt x="276974" y="47409"/>
                </a:lnTo>
                <a:lnTo>
                  <a:pt x="277926" y="57607"/>
                </a:lnTo>
                <a:lnTo>
                  <a:pt x="289052" y="69697"/>
                </a:lnTo>
                <a:lnTo>
                  <a:pt x="300228" y="71577"/>
                </a:lnTo>
                <a:lnTo>
                  <a:pt x="309524" y="70612"/>
                </a:lnTo>
                <a:lnTo>
                  <a:pt x="321602" y="58534"/>
                </a:lnTo>
                <a:lnTo>
                  <a:pt x="323443" y="47409"/>
                </a:lnTo>
                <a:lnTo>
                  <a:pt x="323443" y="16738"/>
                </a:lnTo>
                <a:close/>
              </a:path>
              <a:path w="370204" h="71755">
                <a:moveTo>
                  <a:pt x="369951" y="58534"/>
                </a:moveTo>
                <a:lnTo>
                  <a:pt x="342976" y="58534"/>
                </a:lnTo>
                <a:lnTo>
                  <a:pt x="342976" y="15786"/>
                </a:lnTo>
                <a:lnTo>
                  <a:pt x="330898" y="15786"/>
                </a:lnTo>
                <a:lnTo>
                  <a:pt x="330898" y="68770"/>
                </a:lnTo>
                <a:lnTo>
                  <a:pt x="369951" y="68770"/>
                </a:lnTo>
                <a:lnTo>
                  <a:pt x="369951" y="58534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811604" y="584543"/>
            <a:ext cx="66040" cy="81280"/>
          </a:xfrm>
          <a:custGeom>
            <a:avLst/>
            <a:gdLst/>
            <a:ahLst/>
            <a:cxnLst/>
            <a:rect l="l" t="t" r="r" b="b"/>
            <a:pathLst>
              <a:path w="66040" h="81279">
                <a:moveTo>
                  <a:pt x="65974" y="80844"/>
                </a:moveTo>
                <a:lnTo>
                  <a:pt x="0" y="80844"/>
                </a:lnTo>
                <a:lnTo>
                  <a:pt x="0" y="0"/>
                </a:lnTo>
                <a:lnTo>
                  <a:pt x="65974" y="0"/>
                </a:lnTo>
                <a:lnTo>
                  <a:pt x="65974" y="80844"/>
                </a:lnTo>
                <a:close/>
              </a:path>
            </a:pathLst>
          </a:custGeom>
          <a:solidFill>
            <a:srgbClr val="FD33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990079" y="504584"/>
            <a:ext cx="67310" cy="160020"/>
          </a:xfrm>
          <a:custGeom>
            <a:avLst/>
            <a:gdLst/>
            <a:ahLst/>
            <a:cxnLst/>
            <a:rect l="l" t="t" r="r" b="b"/>
            <a:pathLst>
              <a:path w="67309" h="160020">
                <a:moveTo>
                  <a:pt x="66899" y="159874"/>
                </a:moveTo>
                <a:lnTo>
                  <a:pt x="0" y="159874"/>
                </a:lnTo>
                <a:lnTo>
                  <a:pt x="0" y="0"/>
                </a:lnTo>
                <a:lnTo>
                  <a:pt x="66899" y="0"/>
                </a:lnTo>
                <a:lnTo>
                  <a:pt x="66899" y="159874"/>
                </a:lnTo>
                <a:close/>
              </a:path>
            </a:pathLst>
          </a:custGeom>
          <a:solidFill>
            <a:srgbClr val="FDA5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170379" y="442319"/>
            <a:ext cx="66040" cy="221615"/>
          </a:xfrm>
          <a:custGeom>
            <a:avLst/>
            <a:gdLst/>
            <a:ahLst/>
            <a:cxnLst/>
            <a:rect l="l" t="t" r="r" b="b"/>
            <a:pathLst>
              <a:path w="66040" h="221615">
                <a:moveTo>
                  <a:pt x="65999" y="221212"/>
                </a:moveTo>
                <a:lnTo>
                  <a:pt x="0" y="221212"/>
                </a:lnTo>
                <a:lnTo>
                  <a:pt x="0" y="0"/>
                </a:lnTo>
                <a:lnTo>
                  <a:pt x="65999" y="0"/>
                </a:lnTo>
                <a:lnTo>
                  <a:pt x="65999" y="221212"/>
                </a:lnTo>
                <a:close/>
              </a:path>
            </a:pathLst>
          </a:custGeom>
          <a:solidFill>
            <a:srgbClr val="1552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9900829" y="538983"/>
            <a:ext cx="66040" cy="125730"/>
          </a:xfrm>
          <a:custGeom>
            <a:avLst/>
            <a:gdLst/>
            <a:ahLst/>
            <a:cxnLst/>
            <a:rect l="l" t="t" r="r" b="b"/>
            <a:pathLst>
              <a:path w="66040" h="125729">
                <a:moveTo>
                  <a:pt x="65999" y="125477"/>
                </a:moveTo>
                <a:lnTo>
                  <a:pt x="0" y="125477"/>
                </a:lnTo>
                <a:lnTo>
                  <a:pt x="0" y="0"/>
                </a:lnTo>
                <a:lnTo>
                  <a:pt x="65999" y="0"/>
                </a:lnTo>
                <a:lnTo>
                  <a:pt x="65999" y="125477"/>
                </a:lnTo>
                <a:close/>
              </a:path>
            </a:pathLst>
          </a:custGeom>
          <a:solidFill>
            <a:srgbClr val="FF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080229" y="477644"/>
            <a:ext cx="66040" cy="186055"/>
          </a:xfrm>
          <a:custGeom>
            <a:avLst/>
            <a:gdLst/>
            <a:ahLst/>
            <a:cxnLst/>
            <a:rect l="l" t="t" r="r" b="b"/>
            <a:pathLst>
              <a:path w="66040" h="186054">
                <a:moveTo>
                  <a:pt x="65999" y="185889"/>
                </a:moveTo>
                <a:lnTo>
                  <a:pt x="0" y="185889"/>
                </a:lnTo>
                <a:lnTo>
                  <a:pt x="0" y="0"/>
                </a:lnTo>
                <a:lnTo>
                  <a:pt x="65999" y="0"/>
                </a:lnTo>
                <a:lnTo>
                  <a:pt x="65999" y="185889"/>
                </a:lnTo>
                <a:close/>
              </a:path>
            </a:pathLst>
          </a:custGeom>
          <a:solidFill>
            <a:srgbClr val="3FA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181529" y="805730"/>
            <a:ext cx="53975" cy="53340"/>
          </a:xfrm>
          <a:custGeom>
            <a:avLst/>
            <a:gdLst/>
            <a:ahLst/>
            <a:cxnLst/>
            <a:rect l="l" t="t" r="r" b="b"/>
            <a:pathLst>
              <a:path w="53975" h="53340">
                <a:moveTo>
                  <a:pt x="26949" y="53279"/>
                </a:moveTo>
                <a:lnTo>
                  <a:pt x="20874" y="52584"/>
                </a:lnTo>
                <a:lnTo>
                  <a:pt x="11449" y="48562"/>
                </a:lnTo>
                <a:lnTo>
                  <a:pt x="4049" y="41809"/>
                </a:lnTo>
                <a:lnTo>
                  <a:pt x="0" y="32374"/>
                </a:lnTo>
                <a:lnTo>
                  <a:pt x="0" y="21574"/>
                </a:lnTo>
                <a:lnTo>
                  <a:pt x="4049" y="11469"/>
                </a:lnTo>
                <a:lnTo>
                  <a:pt x="10774" y="4742"/>
                </a:lnTo>
                <a:lnTo>
                  <a:pt x="20874" y="694"/>
                </a:lnTo>
                <a:lnTo>
                  <a:pt x="26949" y="0"/>
                </a:lnTo>
                <a:lnTo>
                  <a:pt x="32349" y="694"/>
                </a:lnTo>
                <a:lnTo>
                  <a:pt x="42449" y="4047"/>
                </a:lnTo>
                <a:lnTo>
                  <a:pt x="48534" y="10129"/>
                </a:lnTo>
                <a:lnTo>
                  <a:pt x="26949" y="10129"/>
                </a:lnTo>
                <a:lnTo>
                  <a:pt x="20199" y="10799"/>
                </a:lnTo>
                <a:lnTo>
                  <a:pt x="12124" y="20234"/>
                </a:lnTo>
                <a:lnTo>
                  <a:pt x="11449" y="26292"/>
                </a:lnTo>
                <a:lnTo>
                  <a:pt x="12124" y="32374"/>
                </a:lnTo>
                <a:lnTo>
                  <a:pt x="20199" y="41139"/>
                </a:lnTo>
                <a:lnTo>
                  <a:pt x="26949" y="42479"/>
                </a:lnTo>
                <a:lnTo>
                  <a:pt x="48534" y="42479"/>
                </a:lnTo>
                <a:lnTo>
                  <a:pt x="42449" y="48562"/>
                </a:lnTo>
                <a:lnTo>
                  <a:pt x="32349" y="52584"/>
                </a:lnTo>
                <a:lnTo>
                  <a:pt x="26949" y="53279"/>
                </a:lnTo>
                <a:close/>
              </a:path>
              <a:path w="53975" h="53340">
                <a:moveTo>
                  <a:pt x="48534" y="42479"/>
                </a:moveTo>
                <a:lnTo>
                  <a:pt x="26949" y="42479"/>
                </a:lnTo>
                <a:lnTo>
                  <a:pt x="33024" y="41139"/>
                </a:lnTo>
                <a:lnTo>
                  <a:pt x="41124" y="32374"/>
                </a:lnTo>
                <a:lnTo>
                  <a:pt x="41774" y="26292"/>
                </a:lnTo>
                <a:lnTo>
                  <a:pt x="41124" y="20234"/>
                </a:lnTo>
                <a:lnTo>
                  <a:pt x="33024" y="10799"/>
                </a:lnTo>
                <a:lnTo>
                  <a:pt x="26949" y="10129"/>
                </a:lnTo>
                <a:lnTo>
                  <a:pt x="48534" y="10129"/>
                </a:lnTo>
                <a:lnTo>
                  <a:pt x="49874" y="11469"/>
                </a:lnTo>
                <a:lnTo>
                  <a:pt x="53249" y="20904"/>
                </a:lnTo>
                <a:lnTo>
                  <a:pt x="53924" y="26292"/>
                </a:lnTo>
                <a:lnTo>
                  <a:pt x="53249" y="31704"/>
                </a:lnTo>
                <a:lnTo>
                  <a:pt x="49874" y="41139"/>
                </a:lnTo>
                <a:lnTo>
                  <a:pt x="48534" y="42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142504" y="693361"/>
            <a:ext cx="93345" cy="92075"/>
          </a:xfrm>
          <a:custGeom>
            <a:avLst/>
            <a:gdLst/>
            <a:ahLst/>
            <a:cxnLst/>
            <a:rect l="l" t="t" r="r" b="b"/>
            <a:pathLst>
              <a:path w="93345" h="92075">
                <a:moveTo>
                  <a:pt x="46474" y="91827"/>
                </a:moveTo>
                <a:lnTo>
                  <a:pt x="35999" y="90629"/>
                </a:lnTo>
                <a:lnTo>
                  <a:pt x="19724" y="83697"/>
                </a:lnTo>
                <a:lnTo>
                  <a:pt x="6974" y="72059"/>
                </a:lnTo>
                <a:lnTo>
                  <a:pt x="0" y="55799"/>
                </a:lnTo>
                <a:lnTo>
                  <a:pt x="0" y="37184"/>
                </a:lnTo>
                <a:lnTo>
                  <a:pt x="6974" y="19769"/>
                </a:lnTo>
                <a:lnTo>
                  <a:pt x="18574" y="8172"/>
                </a:lnTo>
                <a:lnTo>
                  <a:pt x="35999" y="1199"/>
                </a:lnTo>
                <a:lnTo>
                  <a:pt x="46474" y="0"/>
                </a:lnTo>
                <a:lnTo>
                  <a:pt x="55774" y="1199"/>
                </a:lnTo>
                <a:lnTo>
                  <a:pt x="73174" y="6974"/>
                </a:lnTo>
                <a:lnTo>
                  <a:pt x="83663" y="17459"/>
                </a:lnTo>
                <a:lnTo>
                  <a:pt x="46474" y="17459"/>
                </a:lnTo>
                <a:lnTo>
                  <a:pt x="34849" y="18614"/>
                </a:lnTo>
                <a:lnTo>
                  <a:pt x="20899" y="34874"/>
                </a:lnTo>
                <a:lnTo>
                  <a:pt x="19724" y="45314"/>
                </a:lnTo>
                <a:lnTo>
                  <a:pt x="20899" y="55799"/>
                </a:lnTo>
                <a:lnTo>
                  <a:pt x="34849" y="70902"/>
                </a:lnTo>
                <a:lnTo>
                  <a:pt x="46474" y="73214"/>
                </a:lnTo>
                <a:lnTo>
                  <a:pt x="83661" y="73214"/>
                </a:lnTo>
                <a:lnTo>
                  <a:pt x="73174" y="83697"/>
                </a:lnTo>
                <a:lnTo>
                  <a:pt x="55774" y="90629"/>
                </a:lnTo>
                <a:lnTo>
                  <a:pt x="46474" y="91827"/>
                </a:lnTo>
                <a:close/>
              </a:path>
              <a:path w="93345" h="92075">
                <a:moveTo>
                  <a:pt x="83661" y="73214"/>
                </a:moveTo>
                <a:lnTo>
                  <a:pt x="46474" y="73214"/>
                </a:lnTo>
                <a:lnTo>
                  <a:pt x="56924" y="70902"/>
                </a:lnTo>
                <a:lnTo>
                  <a:pt x="70874" y="55799"/>
                </a:lnTo>
                <a:lnTo>
                  <a:pt x="72024" y="45314"/>
                </a:lnTo>
                <a:lnTo>
                  <a:pt x="70874" y="34874"/>
                </a:lnTo>
                <a:lnTo>
                  <a:pt x="56924" y="18614"/>
                </a:lnTo>
                <a:lnTo>
                  <a:pt x="46474" y="17459"/>
                </a:lnTo>
                <a:lnTo>
                  <a:pt x="83663" y="17459"/>
                </a:lnTo>
                <a:lnTo>
                  <a:pt x="85974" y="19769"/>
                </a:lnTo>
                <a:lnTo>
                  <a:pt x="91799" y="36029"/>
                </a:lnTo>
                <a:lnTo>
                  <a:pt x="92949" y="45314"/>
                </a:lnTo>
                <a:lnTo>
                  <a:pt x="91799" y="54642"/>
                </a:lnTo>
                <a:lnTo>
                  <a:pt x="85974" y="70902"/>
                </a:lnTo>
                <a:lnTo>
                  <a:pt x="83661" y="73214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9911155" y="805730"/>
            <a:ext cx="53975" cy="53340"/>
          </a:xfrm>
          <a:custGeom>
            <a:avLst/>
            <a:gdLst/>
            <a:ahLst/>
            <a:cxnLst/>
            <a:rect l="l" t="t" r="r" b="b"/>
            <a:pathLst>
              <a:path w="53975" h="53340">
                <a:moveTo>
                  <a:pt x="26974" y="53279"/>
                </a:moveTo>
                <a:lnTo>
                  <a:pt x="20899" y="52584"/>
                </a:lnTo>
                <a:lnTo>
                  <a:pt x="11449" y="48562"/>
                </a:lnTo>
                <a:lnTo>
                  <a:pt x="4049" y="41809"/>
                </a:lnTo>
                <a:lnTo>
                  <a:pt x="0" y="32374"/>
                </a:lnTo>
                <a:lnTo>
                  <a:pt x="0" y="21574"/>
                </a:lnTo>
                <a:lnTo>
                  <a:pt x="4049" y="11469"/>
                </a:lnTo>
                <a:lnTo>
                  <a:pt x="10774" y="4742"/>
                </a:lnTo>
                <a:lnTo>
                  <a:pt x="20899" y="694"/>
                </a:lnTo>
                <a:lnTo>
                  <a:pt x="26974" y="0"/>
                </a:lnTo>
                <a:lnTo>
                  <a:pt x="32349" y="694"/>
                </a:lnTo>
                <a:lnTo>
                  <a:pt x="42474" y="4047"/>
                </a:lnTo>
                <a:lnTo>
                  <a:pt x="48559" y="10129"/>
                </a:lnTo>
                <a:lnTo>
                  <a:pt x="26974" y="10129"/>
                </a:lnTo>
                <a:lnTo>
                  <a:pt x="20224" y="10799"/>
                </a:lnTo>
                <a:lnTo>
                  <a:pt x="12124" y="20234"/>
                </a:lnTo>
                <a:lnTo>
                  <a:pt x="11449" y="26292"/>
                </a:lnTo>
                <a:lnTo>
                  <a:pt x="12124" y="32374"/>
                </a:lnTo>
                <a:lnTo>
                  <a:pt x="20224" y="41139"/>
                </a:lnTo>
                <a:lnTo>
                  <a:pt x="26974" y="42479"/>
                </a:lnTo>
                <a:lnTo>
                  <a:pt x="48559" y="42479"/>
                </a:lnTo>
                <a:lnTo>
                  <a:pt x="42474" y="48562"/>
                </a:lnTo>
                <a:lnTo>
                  <a:pt x="32349" y="52584"/>
                </a:lnTo>
                <a:lnTo>
                  <a:pt x="26974" y="53279"/>
                </a:lnTo>
                <a:close/>
              </a:path>
              <a:path w="53975" h="53340">
                <a:moveTo>
                  <a:pt x="48559" y="42479"/>
                </a:moveTo>
                <a:lnTo>
                  <a:pt x="26974" y="42479"/>
                </a:lnTo>
                <a:lnTo>
                  <a:pt x="33024" y="41139"/>
                </a:lnTo>
                <a:lnTo>
                  <a:pt x="41124" y="32374"/>
                </a:lnTo>
                <a:lnTo>
                  <a:pt x="41799" y="26292"/>
                </a:lnTo>
                <a:lnTo>
                  <a:pt x="41124" y="20234"/>
                </a:lnTo>
                <a:lnTo>
                  <a:pt x="33024" y="10799"/>
                </a:lnTo>
                <a:lnTo>
                  <a:pt x="26974" y="10129"/>
                </a:lnTo>
                <a:lnTo>
                  <a:pt x="48559" y="10129"/>
                </a:lnTo>
                <a:lnTo>
                  <a:pt x="49899" y="11469"/>
                </a:lnTo>
                <a:lnTo>
                  <a:pt x="53274" y="20904"/>
                </a:lnTo>
                <a:lnTo>
                  <a:pt x="53924" y="26292"/>
                </a:lnTo>
                <a:lnTo>
                  <a:pt x="53274" y="31704"/>
                </a:lnTo>
                <a:lnTo>
                  <a:pt x="49899" y="41139"/>
                </a:lnTo>
                <a:lnTo>
                  <a:pt x="48559" y="42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02063" y="3641222"/>
            <a:ext cx="1787873" cy="589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rgbClr val="4D4D4D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79693" y="2188487"/>
            <a:ext cx="7832612" cy="2404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94816" y="6417731"/>
            <a:ext cx="205104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4D4D4D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13" Type="http://schemas.openxmlformats.org/officeDocument/2006/relationships/image" Target="../media/image51.png"/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12" Type="http://schemas.openxmlformats.org/officeDocument/2006/relationships/image" Target="../media/image50.png"/><Relationship Id="rId2" Type="http://schemas.openxmlformats.org/officeDocument/2006/relationships/image" Target="../media/image40.jp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jpg"/><Relationship Id="rId5" Type="http://schemas.openxmlformats.org/officeDocument/2006/relationships/image" Target="../media/image43.jp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jpg"/><Relationship Id="rId9" Type="http://schemas.openxmlformats.org/officeDocument/2006/relationships/image" Target="../media/image47.png"/><Relationship Id="rId14" Type="http://schemas.openxmlformats.org/officeDocument/2006/relationships/image" Target="../media/image52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g"/><Relationship Id="rId5" Type="http://schemas.openxmlformats.org/officeDocument/2006/relationships/image" Target="../media/image58.png"/><Relationship Id="rId10" Type="http://schemas.openxmlformats.org/officeDocument/2006/relationships/image" Target="../media/image63.jpg"/><Relationship Id="rId4" Type="http://schemas.openxmlformats.org/officeDocument/2006/relationships/image" Target="../media/image57.jpg"/><Relationship Id="rId9" Type="http://schemas.openxmlformats.org/officeDocument/2006/relationships/image" Target="../media/image6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7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png"/><Relationship Id="rId5" Type="http://schemas.openxmlformats.org/officeDocument/2006/relationships/image" Target="../media/image13.png"/><Relationship Id="rId4" Type="http://schemas.openxmlformats.org/officeDocument/2006/relationships/image" Target="../media/image7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hyperlink" Target="http://www.saopaulo.sp.gov.br/planos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75" cy="68579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1668"/>
              <a:ext cx="6515734" cy="1383030"/>
            </a:xfrm>
            <a:custGeom>
              <a:avLst/>
              <a:gdLst/>
              <a:ahLst/>
              <a:cxnLst/>
              <a:rect l="l" t="t" r="r" b="b"/>
              <a:pathLst>
                <a:path w="6515734" h="1383030">
                  <a:moveTo>
                    <a:pt x="5839763" y="1382452"/>
                  </a:moveTo>
                  <a:lnTo>
                    <a:pt x="0" y="1382452"/>
                  </a:lnTo>
                  <a:lnTo>
                    <a:pt x="0" y="0"/>
                  </a:lnTo>
                  <a:lnTo>
                    <a:pt x="5839763" y="0"/>
                  </a:lnTo>
                  <a:lnTo>
                    <a:pt x="5874013" y="897"/>
                  </a:lnTo>
                  <a:lnTo>
                    <a:pt x="5942588" y="7389"/>
                  </a:lnTo>
                  <a:lnTo>
                    <a:pt x="6008338" y="21272"/>
                  </a:lnTo>
                  <a:lnTo>
                    <a:pt x="6071412" y="40747"/>
                  </a:lnTo>
                  <a:lnTo>
                    <a:pt x="6131637" y="66649"/>
                  </a:lnTo>
                  <a:lnTo>
                    <a:pt x="6189087" y="98212"/>
                  </a:lnTo>
                  <a:lnTo>
                    <a:pt x="6242812" y="134334"/>
                  </a:lnTo>
                  <a:lnTo>
                    <a:pt x="6292812" y="176052"/>
                  </a:lnTo>
                  <a:lnTo>
                    <a:pt x="6339162" y="221429"/>
                  </a:lnTo>
                  <a:lnTo>
                    <a:pt x="6380887" y="271434"/>
                  </a:lnTo>
                  <a:lnTo>
                    <a:pt x="6417012" y="326134"/>
                  </a:lnTo>
                  <a:lnTo>
                    <a:pt x="6448487" y="382631"/>
                  </a:lnTo>
                  <a:lnTo>
                    <a:pt x="6473487" y="443826"/>
                  </a:lnTo>
                  <a:lnTo>
                    <a:pt x="6493862" y="506813"/>
                  </a:lnTo>
                  <a:lnTo>
                    <a:pt x="6506862" y="572636"/>
                  </a:lnTo>
                  <a:lnTo>
                    <a:pt x="6514312" y="641151"/>
                  </a:lnTo>
                  <a:lnTo>
                    <a:pt x="6515212" y="675478"/>
                  </a:lnTo>
                  <a:lnTo>
                    <a:pt x="6515212" y="706971"/>
                  </a:lnTo>
                  <a:lnTo>
                    <a:pt x="6506862" y="809813"/>
                  </a:lnTo>
                  <a:lnTo>
                    <a:pt x="6493862" y="875635"/>
                  </a:lnTo>
                  <a:lnTo>
                    <a:pt x="6473487" y="938623"/>
                  </a:lnTo>
                  <a:lnTo>
                    <a:pt x="6448487" y="998850"/>
                  </a:lnTo>
                  <a:lnTo>
                    <a:pt x="6417012" y="1056315"/>
                  </a:lnTo>
                  <a:lnTo>
                    <a:pt x="6380887" y="1110050"/>
                  </a:lnTo>
                  <a:lnTo>
                    <a:pt x="6339162" y="1160055"/>
                  </a:lnTo>
                  <a:lnTo>
                    <a:pt x="6292812" y="1206397"/>
                  </a:lnTo>
                  <a:lnTo>
                    <a:pt x="6242812" y="1248115"/>
                  </a:lnTo>
                  <a:lnTo>
                    <a:pt x="6189087" y="1284237"/>
                  </a:lnTo>
                  <a:lnTo>
                    <a:pt x="6131637" y="1315732"/>
                  </a:lnTo>
                  <a:lnTo>
                    <a:pt x="6071412" y="1340804"/>
                  </a:lnTo>
                  <a:lnTo>
                    <a:pt x="6008338" y="1361177"/>
                  </a:lnTo>
                  <a:lnTo>
                    <a:pt x="5942588" y="1374162"/>
                  </a:lnTo>
                  <a:lnTo>
                    <a:pt x="5874013" y="1381552"/>
                  </a:lnTo>
                  <a:lnTo>
                    <a:pt x="5839763" y="1382452"/>
                  </a:lnTo>
                  <a:close/>
                </a:path>
              </a:pathLst>
            </a:custGeom>
            <a:solidFill>
              <a:srgbClr val="1552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0829" y="1040629"/>
            <a:ext cx="4807585" cy="23211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FFFFFF"/>
                </a:solidFill>
                <a:latin typeface="Carlito"/>
                <a:cs typeface="Carlito"/>
              </a:rPr>
              <a:t>Plano de </a:t>
            </a:r>
            <a:r>
              <a:rPr sz="3000" b="1" spc="-20" dirty="0">
                <a:solidFill>
                  <a:srgbClr val="FFFFFF"/>
                </a:solidFill>
                <a:latin typeface="Carlito"/>
                <a:cs typeface="Carlito"/>
              </a:rPr>
              <a:t>Retorno </a:t>
            </a:r>
            <a:r>
              <a:rPr sz="3000" b="1" spc="-5" dirty="0">
                <a:solidFill>
                  <a:srgbClr val="FFFFFF"/>
                </a:solidFill>
                <a:latin typeface="Carlito"/>
                <a:cs typeface="Carlito"/>
              </a:rPr>
              <a:t>da</a:t>
            </a:r>
            <a:r>
              <a:rPr sz="3000" b="1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000" b="1" spc="-15" dirty="0" err="1" smtClean="0">
                <a:solidFill>
                  <a:srgbClr val="FFFFFF"/>
                </a:solidFill>
                <a:latin typeface="Carlito"/>
                <a:cs typeface="Carlito"/>
              </a:rPr>
              <a:t>Educação</a:t>
            </a:r>
            <a:r>
              <a:rPr lang="pt-BR" sz="3000" b="1" spc="-15" dirty="0" smtClean="0">
                <a:solidFill>
                  <a:srgbClr val="FFFFFF"/>
                </a:solidFill>
                <a:latin typeface="Carlito"/>
                <a:cs typeface="Carlito"/>
              </a:rPr>
              <a:t/>
            </a:r>
            <a:br>
              <a:rPr lang="pt-BR" sz="3000" b="1" spc="-15" dirty="0" smtClean="0">
                <a:solidFill>
                  <a:srgbClr val="FFFFFF"/>
                </a:solidFill>
                <a:latin typeface="Carlito"/>
                <a:cs typeface="Carlito"/>
              </a:rPr>
            </a:br>
            <a:r>
              <a:rPr lang="pt-BR" sz="3000" b="1" spc="-15" dirty="0">
                <a:solidFill>
                  <a:srgbClr val="FFFFFF"/>
                </a:solidFill>
              </a:rPr>
              <a:t/>
            </a:r>
            <a:br>
              <a:rPr lang="pt-BR" sz="3000" b="1" spc="-15" dirty="0">
                <a:solidFill>
                  <a:srgbClr val="FFFFFF"/>
                </a:solidFill>
              </a:rPr>
            </a:br>
            <a:r>
              <a:rPr lang="pt-BR" sz="3000" b="1" spc="-15" dirty="0" smtClean="0">
                <a:solidFill>
                  <a:srgbClr val="FFFFFF"/>
                </a:solidFill>
              </a:rPr>
              <a:t>PAUTA – C.M.E. 30/07/2020</a:t>
            </a:r>
            <a:endParaRPr sz="3000" dirty="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06178" y="720001"/>
            <a:ext cx="10477500" cy="5111115"/>
            <a:chOff x="1006178" y="720001"/>
            <a:chExt cx="10477500" cy="5111115"/>
          </a:xfrm>
        </p:grpSpPr>
        <p:sp>
          <p:nvSpPr>
            <p:cNvPr id="7" name="object 7"/>
            <p:cNvSpPr/>
            <p:nvPr/>
          </p:nvSpPr>
          <p:spPr>
            <a:xfrm>
              <a:off x="1006178" y="4310853"/>
              <a:ext cx="1544716" cy="15200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96357" y="720001"/>
              <a:ext cx="2887019" cy="10912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484558" y="6385982"/>
            <a:ext cx="901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Carlito"/>
                <a:cs typeface="Carlito"/>
              </a:rPr>
              <a:t>1</a:t>
            </a:r>
            <a:endParaRPr sz="1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1" y="533400"/>
            <a:ext cx="5770736" cy="6263253"/>
          </a:xfrm>
        </p:spPr>
        <p:txBody>
          <a:bodyPr/>
          <a:lstStyle/>
          <a:p>
            <a:pPr algn="ctr"/>
            <a:r>
              <a:rPr lang="pt-BR" dirty="0" smtClean="0"/>
              <a:t>GRUPOS DE RISCO</a:t>
            </a:r>
            <a:br>
              <a:rPr lang="pt-BR" dirty="0" smtClean="0"/>
            </a:br>
            <a:r>
              <a:rPr lang="pt-BR" dirty="0" smtClean="0"/>
              <a:t>CARDIOPATIA</a:t>
            </a:r>
            <a:br>
              <a:rPr lang="pt-BR" dirty="0" smtClean="0"/>
            </a:br>
            <a:r>
              <a:rPr lang="pt-BR" dirty="0" smtClean="0"/>
              <a:t>DIABETES</a:t>
            </a:r>
            <a:br>
              <a:rPr lang="pt-BR" dirty="0" smtClean="0"/>
            </a:br>
            <a:r>
              <a:rPr lang="pt-BR" dirty="0" smtClean="0"/>
              <a:t>NEUROLOGIA</a:t>
            </a:r>
            <a:br>
              <a:rPr lang="pt-BR" dirty="0" smtClean="0"/>
            </a:br>
            <a:r>
              <a:rPr lang="pt-BR" dirty="0" smtClean="0"/>
              <a:t>OBESIDADE</a:t>
            </a:r>
            <a:br>
              <a:rPr lang="pt-BR" dirty="0" smtClean="0"/>
            </a:br>
            <a:r>
              <a:rPr lang="pt-BR" dirty="0" smtClean="0"/>
              <a:t>IMUNE ( CÂNCER)</a:t>
            </a:r>
            <a:br>
              <a:rPr lang="pt-BR" dirty="0" smtClean="0"/>
            </a:br>
            <a:r>
              <a:rPr lang="pt-BR" dirty="0" smtClean="0"/>
              <a:t>ASMA</a:t>
            </a:r>
            <a:br>
              <a:rPr lang="pt-BR" dirty="0" smtClean="0"/>
            </a:br>
            <a:r>
              <a:rPr lang="pt-BR" dirty="0" smtClean="0"/>
              <a:t>HEMATOLOGIAS</a:t>
            </a:r>
            <a:br>
              <a:rPr lang="pt-BR" dirty="0" smtClean="0"/>
            </a:br>
            <a:r>
              <a:rPr lang="pt-BR" dirty="0" smtClean="0"/>
              <a:t>SÍNDROMES DE DOWN</a:t>
            </a:r>
            <a:br>
              <a:rPr lang="pt-BR" dirty="0" smtClean="0"/>
            </a:br>
            <a:r>
              <a:rPr lang="pt-BR" dirty="0" smtClean="0"/>
              <a:t>GESTAÇÃO</a:t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3003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591800" cy="2277547"/>
          </a:xfrm>
        </p:spPr>
        <p:txBody>
          <a:bodyPr/>
          <a:lstStyle/>
          <a:p>
            <a:pPr algn="ctr"/>
            <a:r>
              <a:rPr lang="pt-BR" dirty="0" smtClean="0"/>
              <a:t>IDOSOS + RISCO ACIMA DE 60 ANOS- COMORBIDADE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1377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11125199" cy="3416320"/>
          </a:xfrm>
        </p:spPr>
        <p:txBody>
          <a:bodyPr/>
          <a:lstStyle/>
          <a:p>
            <a:pPr algn="ctr"/>
            <a:r>
              <a:rPr lang="pt-BR" dirty="0" smtClean="0"/>
              <a:t>RISCO DO RETORNO ÀS AULAS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NÃO É PELA CRIANÇAS. É A REDE DE CONTATO</a:t>
            </a:r>
            <a:br>
              <a:rPr lang="pt-BR" dirty="0" smtClean="0"/>
            </a:br>
            <a:r>
              <a:rPr lang="pt-BR" dirty="0" smtClean="0"/>
              <a:t>ESCOLA GRANDE CENTRO DE DISPERSÃO</a:t>
            </a:r>
            <a:br>
              <a:rPr lang="pt-BR" dirty="0" smtClean="0"/>
            </a:br>
            <a:r>
              <a:rPr lang="pt-BR" dirty="0" smtClean="0"/>
              <a:t>PESSOAS EM CASA EM ISOLAMENTO</a:t>
            </a:r>
            <a:br>
              <a:rPr lang="pt-BR" dirty="0" smtClean="0"/>
            </a:br>
            <a:r>
              <a:rPr lang="pt-BR" dirty="0" smtClean="0"/>
              <a:t>FUNCIONÁRIOS DA EDUCAÇÃO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8538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9753599" cy="5693866"/>
          </a:xfrm>
        </p:spPr>
        <p:txBody>
          <a:bodyPr/>
          <a:lstStyle/>
          <a:p>
            <a:r>
              <a:rPr lang="pt-BR" dirty="0" smtClean="0"/>
              <a:t>NÚMEROS</a:t>
            </a:r>
            <a:br>
              <a:rPr lang="pt-BR" dirty="0" smtClean="0"/>
            </a:br>
            <a:r>
              <a:rPr lang="pt-BR" dirty="0" smtClean="0"/>
              <a:t>RIBEIRÃO PRETO – 9.000 CASOS- </a:t>
            </a:r>
            <a:br>
              <a:rPr lang="pt-BR" dirty="0" smtClean="0"/>
            </a:br>
            <a:r>
              <a:rPr lang="pt-BR" dirty="0" smtClean="0"/>
              <a:t>PIRACICABA- 6.000 CASOS</a:t>
            </a:r>
            <a:br>
              <a:rPr lang="pt-BR" dirty="0" smtClean="0"/>
            </a:br>
            <a:r>
              <a:rPr lang="pt-BR" dirty="0" smtClean="0"/>
              <a:t>CAMPINAS – 16000 CASOS</a:t>
            </a:r>
            <a:br>
              <a:rPr lang="pt-BR" dirty="0" smtClean="0"/>
            </a:br>
            <a:r>
              <a:rPr lang="pt-BR" dirty="0" smtClean="0"/>
              <a:t>SOROCABA – 8500 CASOS</a:t>
            </a:r>
            <a:br>
              <a:rPr lang="pt-BR" dirty="0" smtClean="0"/>
            </a:br>
            <a:r>
              <a:rPr lang="pt-BR" dirty="0" smtClean="0"/>
              <a:t>S. J. RIO PRETO – 7500 CASOS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EXISTE JÁ O GEOREFERENCIAMENTO DA ROTA NO ESTADO DE 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9633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037936" cy="5693866"/>
          </a:xfrm>
        </p:spPr>
        <p:txBody>
          <a:bodyPr/>
          <a:lstStyle/>
          <a:p>
            <a:r>
              <a:rPr lang="pt-BR" dirty="0" smtClean="0"/>
              <a:t> Tratamento e a prevenção do COVID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Transmissão: fala, ao levar à boca, ao levar boca, nariz olhos</a:t>
            </a:r>
            <a:br>
              <a:rPr lang="pt-BR" dirty="0" smtClean="0"/>
            </a:br>
            <a:r>
              <a:rPr lang="pt-BR" dirty="0" smtClean="0"/>
              <a:t>fala, tosse, espirro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MÁSCARA – não bloqueia 100% - 90%</a:t>
            </a:r>
            <a:br>
              <a:rPr lang="pt-BR" dirty="0" smtClean="0"/>
            </a:br>
            <a:r>
              <a:rPr lang="pt-BR" dirty="0" smtClean="0"/>
              <a:t>AEROSSÓIS – MICROGOTÍCULAS ( hospital)</a:t>
            </a:r>
            <a:br>
              <a:rPr lang="pt-BR" dirty="0" smtClean="0"/>
            </a:br>
            <a:r>
              <a:rPr lang="pt-BR" dirty="0" smtClean="0"/>
              <a:t>Ver os tipos de tecidos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1780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10667999" cy="5693866"/>
          </a:xfrm>
        </p:spPr>
        <p:txBody>
          <a:bodyPr/>
          <a:lstStyle/>
          <a:p>
            <a:r>
              <a:rPr lang="pt-BR" dirty="0" smtClean="0"/>
              <a:t>“Nenhum lugar tem lugar eficaz para curar”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O que tem?</a:t>
            </a:r>
            <a:br>
              <a:rPr lang="pt-BR" dirty="0" smtClean="0"/>
            </a:br>
            <a:r>
              <a:rPr lang="pt-BR" dirty="0" smtClean="0"/>
              <a:t>Estudos já detectaram em grupos de risco. EUA lançaram tratamento no 7º dia da doença com DEXAMETASONA ( barato e acessível)</a:t>
            </a:r>
            <a:br>
              <a:rPr lang="pt-BR" dirty="0" smtClean="0"/>
            </a:br>
            <a:r>
              <a:rPr lang="pt-BR" dirty="0" smtClean="0"/>
              <a:t>Se tomar antes aumenta a chance de risco.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Antiviral específico – remédio em estudos nos EUA. Casos graves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1693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10667999" cy="5693866"/>
          </a:xfrm>
        </p:spPr>
        <p:txBody>
          <a:bodyPr/>
          <a:lstStyle/>
          <a:p>
            <a:r>
              <a:rPr lang="pt-BR" dirty="0" smtClean="0"/>
              <a:t>CLOROQUINA – recomendação de </a:t>
            </a:r>
            <a:r>
              <a:rPr lang="pt-BR" dirty="0" err="1" smtClean="0"/>
              <a:t>Trump</a:t>
            </a:r>
            <a:r>
              <a:rPr lang="pt-BR" dirty="0" smtClean="0"/>
              <a:t> e Bolsonaro. Não usar em nenhuma fase, provoca arritmia.</a:t>
            </a:r>
            <a:br>
              <a:rPr lang="pt-BR" dirty="0" smtClean="0"/>
            </a:br>
            <a:r>
              <a:rPr lang="pt-BR" dirty="0" smtClean="0"/>
              <a:t>HIDROXICLOROQUINA – Como prevenção não auxilia em nada. 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In vitro é uma coisa – no corpo é outra ( </a:t>
            </a:r>
            <a:r>
              <a:rPr lang="pt-BR" dirty="0" err="1" smtClean="0"/>
              <a:t>ions</a:t>
            </a:r>
            <a:r>
              <a:rPr lang="pt-BR" dirty="0" smtClean="0"/>
              <a:t>, elétrons, oxigênio no sangue).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Esforço de 10 anos  - vacina em ritmo acelerado.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8830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10667999" cy="4555093"/>
          </a:xfrm>
        </p:spPr>
        <p:txBody>
          <a:bodyPr/>
          <a:lstStyle/>
          <a:p>
            <a:r>
              <a:rPr lang="pt-BR" dirty="0" smtClean="0"/>
              <a:t>PROFILAXIA</a:t>
            </a:r>
            <a:br>
              <a:rPr lang="pt-BR" dirty="0" smtClean="0"/>
            </a:br>
            <a:r>
              <a:rPr lang="pt-BR" dirty="0" smtClean="0"/>
              <a:t>O melhor é o isolamento social. 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Vacina – Brasil duas em estudos. Fase 3 com OXFORD Escola Paulista de Medicina, Butantã e China. ( parcerias).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Há 140 vacinas em estudos. Fase 2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0180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762000"/>
            <a:ext cx="10363199" cy="3416320"/>
          </a:xfrm>
        </p:spPr>
        <p:txBody>
          <a:bodyPr/>
          <a:lstStyle/>
          <a:p>
            <a:r>
              <a:rPr lang="pt-BR" dirty="0" smtClean="0"/>
              <a:t> 2 aprovadas para testes no Brasil.</a:t>
            </a:r>
            <a:br>
              <a:rPr lang="pt-BR" dirty="0" smtClean="0"/>
            </a:br>
            <a:r>
              <a:rPr lang="pt-BR" dirty="0" smtClean="0"/>
              <a:t>A vacina precisa ter 50% de eficácia. Não precisa ter 100% para controlar a pandemia. 50% de eficácia mais medidas de segurança. </a:t>
            </a:r>
            <a:br>
              <a:rPr lang="pt-BR" dirty="0" smtClean="0"/>
            </a:br>
            <a:r>
              <a:rPr lang="pt-BR" dirty="0" smtClean="0"/>
              <a:t>Com 50% poderá ser comercializada. </a:t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3270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10591799" cy="3985706"/>
          </a:xfrm>
        </p:spPr>
        <p:txBody>
          <a:bodyPr/>
          <a:lstStyle/>
          <a:p>
            <a:r>
              <a:rPr lang="pt-BR" dirty="0" smtClean="0"/>
              <a:t>REFLEXÃO: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Próximos 6 meses não haverá grandes avanços em termos de vacina. 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Reabrir as escolas?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8567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9829799" cy="6278642"/>
          </a:xfrm>
        </p:spPr>
        <p:txBody>
          <a:bodyPr/>
          <a:lstStyle/>
          <a:p>
            <a:r>
              <a:rPr lang="pt-BR" dirty="0" smtClean="0"/>
              <a:t>PAUTA: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2000" dirty="0" smtClean="0">
                <a:solidFill>
                  <a:srgbClr val="FF0000"/>
                </a:solidFill>
                <a:latin typeface="Bauhaus 93" panose="04030905020B02020C02" pitchFamily="82" charset="0"/>
                <a:cs typeface="Arial" panose="020B0604020202020204" pitchFamily="34" charset="0"/>
              </a:rPr>
              <a:t>19H00 – Acolhida pela Presidência</a:t>
            </a:r>
            <a:br>
              <a:rPr lang="pt-BR" sz="2000" dirty="0" smtClean="0">
                <a:solidFill>
                  <a:srgbClr val="FF0000"/>
                </a:solidFill>
                <a:latin typeface="Bauhaus 93" panose="04030905020B02020C02" pitchFamily="82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rgbClr val="FF0000"/>
                </a:solidFill>
                <a:latin typeface="Bauhaus 93" panose="04030905020B02020C02" pitchFamily="82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solidFill>
                  <a:srgbClr val="FF0000"/>
                </a:solidFill>
                <a:latin typeface="Bauhaus 93" panose="04030905020B02020C02" pitchFamily="82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rgbClr val="FF0000"/>
                </a:solidFill>
                <a:latin typeface="Bauhaus 93" panose="04030905020B02020C02" pitchFamily="82" charset="0"/>
                <a:cs typeface="Arial" panose="020B0604020202020204" pitchFamily="34" charset="0"/>
              </a:rPr>
              <a:t>19h05-   Texto Motivador</a:t>
            </a:r>
            <a:br>
              <a:rPr lang="pt-BR" sz="2000" dirty="0" smtClean="0">
                <a:solidFill>
                  <a:srgbClr val="FF0000"/>
                </a:solidFill>
                <a:latin typeface="Bauhaus 93" panose="04030905020B02020C02" pitchFamily="82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rgbClr val="FF0000"/>
                </a:solidFill>
                <a:latin typeface="Bauhaus 93" panose="04030905020B02020C02" pitchFamily="82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solidFill>
                  <a:srgbClr val="FF0000"/>
                </a:solidFill>
                <a:latin typeface="Bauhaus 93" panose="04030905020B02020C02" pitchFamily="82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rgbClr val="FF0000"/>
                </a:solidFill>
                <a:latin typeface="Bauhaus 93" panose="04030905020B02020C02" pitchFamily="82" charset="0"/>
                <a:cs typeface="Arial" panose="020B0604020202020204" pitchFamily="34" charset="0"/>
              </a:rPr>
              <a:t>19h10-    Cemus II/ Ministério Público – transporte/ Comissão Gerenciamento</a:t>
            </a:r>
            <a:br>
              <a:rPr lang="pt-BR" sz="2000" dirty="0" smtClean="0">
                <a:solidFill>
                  <a:srgbClr val="FF0000"/>
                </a:solidFill>
                <a:latin typeface="Bauhaus 93" panose="04030905020B02020C02" pitchFamily="82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rgbClr val="FF0000"/>
                </a:solidFill>
                <a:latin typeface="Bauhaus 93" panose="04030905020B02020C02" pitchFamily="82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rgbClr val="FF0000"/>
                </a:solidFill>
                <a:latin typeface="Bauhaus 93" panose="04030905020B02020C02" pitchFamily="82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rgbClr val="FF0000"/>
                </a:solidFill>
                <a:latin typeface="Bauhaus 93" panose="04030905020B02020C02" pitchFamily="82" charset="0"/>
                <a:cs typeface="Arial" panose="020B0604020202020204" pitchFamily="34" charset="0"/>
              </a:rPr>
              <a:t>19h15-    Plano de Retomada às aulas – Rede Pública Estadual e Orientações – </a:t>
            </a:r>
            <a:r>
              <a:rPr lang="pt-BR" sz="2000" dirty="0" smtClean="0">
                <a:solidFill>
                  <a:srgbClr val="FF0000"/>
                </a:solidFill>
                <a:latin typeface="Bauhaus 93" panose="04030905020B02020C02" pitchFamily="82" charset="0"/>
                <a:cs typeface="Arial" panose="020B0604020202020204" pitchFamily="34" charset="0"/>
              </a:rPr>
              <a:t>USP</a:t>
            </a:r>
            <a:br>
              <a:rPr lang="pt-BR" sz="2000" dirty="0" smtClean="0">
                <a:solidFill>
                  <a:srgbClr val="FF0000"/>
                </a:solidFill>
                <a:latin typeface="Bauhaus 93" panose="04030905020B02020C02" pitchFamily="82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rgbClr val="FF0000"/>
                </a:solidFill>
                <a:latin typeface="Bauhaus 93" panose="04030905020B02020C02" pitchFamily="82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rgbClr val="FF0000"/>
                </a:solidFill>
                <a:latin typeface="Bauhaus 93" panose="04030905020B02020C02" pitchFamily="82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rgbClr val="FF0000"/>
                </a:solidFill>
                <a:latin typeface="Bauhaus 93" panose="04030905020B02020C02" pitchFamily="82" charset="0"/>
                <a:cs typeface="Arial" panose="020B0604020202020204" pitchFamily="34" charset="0"/>
              </a:rPr>
              <a:t>19:30- Aprovação do Conselho para a realização de uma </a:t>
            </a:r>
            <a:r>
              <a:rPr lang="pt-BR" sz="2000" smtClean="0">
                <a:solidFill>
                  <a:srgbClr val="FF0000"/>
                </a:solidFill>
                <a:latin typeface="Bauhaus 93" panose="04030905020B02020C02" pitchFamily="82" charset="0"/>
                <a:cs typeface="Arial" panose="020B0604020202020204" pitchFamily="34" charset="0"/>
              </a:rPr>
              <a:t>consulta pública aos pais</a:t>
            </a:r>
            <a:r>
              <a:rPr lang="pt-BR" sz="2000" smtClean="0">
                <a:solidFill>
                  <a:srgbClr val="FF0000"/>
                </a:solidFill>
                <a:latin typeface="Bauhaus 93" panose="04030905020B02020C02" pitchFamily="82" charset="0"/>
                <a:cs typeface="Arial" panose="020B0604020202020204" pitchFamily="34" charset="0"/>
              </a:rPr>
              <a:t/>
            </a:r>
            <a:br>
              <a:rPr lang="pt-BR" sz="2000" smtClean="0">
                <a:solidFill>
                  <a:srgbClr val="FF0000"/>
                </a:solidFill>
                <a:latin typeface="Bauhaus 93" panose="04030905020B02020C02" pitchFamily="82" charset="0"/>
                <a:cs typeface="Arial" panose="020B0604020202020204" pitchFamily="34" charset="0"/>
              </a:rPr>
            </a:br>
            <a:r>
              <a:rPr lang="pt-BR" sz="2000" smtClean="0">
                <a:solidFill>
                  <a:srgbClr val="FF0000"/>
                </a:solidFill>
                <a:latin typeface="Bauhaus 93" panose="04030905020B02020C02" pitchFamily="82" charset="0"/>
                <a:cs typeface="Arial" panose="020B0604020202020204" pitchFamily="34" charset="0"/>
              </a:rPr>
              <a:t/>
            </a:r>
            <a:br>
              <a:rPr lang="pt-BR" sz="2000" smtClean="0">
                <a:solidFill>
                  <a:srgbClr val="FF0000"/>
                </a:solidFill>
                <a:latin typeface="Bauhaus 93" panose="04030905020B02020C02" pitchFamily="82" charset="0"/>
                <a:cs typeface="Arial" panose="020B0604020202020204" pitchFamily="34" charset="0"/>
              </a:rPr>
            </a:br>
            <a:r>
              <a:rPr lang="pt-BR" sz="2000" smtClean="0">
                <a:solidFill>
                  <a:srgbClr val="FF0000"/>
                </a:solidFill>
                <a:latin typeface="Bauhaus 93" panose="04030905020B02020C02" pitchFamily="82" charset="0"/>
                <a:cs typeface="Arial" panose="020B0604020202020204" pitchFamily="34" charset="0"/>
              </a:rPr>
              <a:t>19h45-    </a:t>
            </a:r>
            <a:r>
              <a:rPr lang="pt-BR" sz="2000" dirty="0" smtClean="0">
                <a:solidFill>
                  <a:srgbClr val="FF0000"/>
                </a:solidFill>
                <a:latin typeface="Bauhaus 93" panose="04030905020B02020C02" pitchFamily="82" charset="0"/>
                <a:cs typeface="Arial" panose="020B0604020202020204" pitchFamily="34" charset="0"/>
              </a:rPr>
              <a:t>Abertura ao debate – inscritos previamente</a:t>
            </a:r>
            <a:br>
              <a:rPr lang="pt-BR" sz="2000" dirty="0" smtClean="0">
                <a:solidFill>
                  <a:srgbClr val="FF0000"/>
                </a:solidFill>
                <a:latin typeface="Bauhaus 93" panose="04030905020B02020C02" pitchFamily="82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1604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10515599" cy="3416320"/>
          </a:xfrm>
        </p:spPr>
        <p:txBody>
          <a:bodyPr/>
          <a:lstStyle/>
          <a:p>
            <a:r>
              <a:rPr lang="pt-BR" dirty="0" smtClean="0"/>
              <a:t> UNICEF ALERTA: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REABRIR NÃO É TAREFA SIMPLES</a:t>
            </a:r>
            <a:br>
              <a:rPr lang="pt-BR" dirty="0" smtClean="0"/>
            </a:br>
            <a:r>
              <a:rPr lang="pt-BR" dirty="0" smtClean="0"/>
              <a:t>DEVE SER BEM FEITA</a:t>
            </a:r>
            <a:br>
              <a:rPr lang="pt-BR" dirty="0" smtClean="0"/>
            </a:br>
            <a:r>
              <a:rPr lang="pt-BR" dirty="0" smtClean="0"/>
              <a:t>CRIANÇAS DE VULNERABILIDADE SOCIAL</a:t>
            </a:r>
            <a:br>
              <a:rPr lang="pt-BR" dirty="0" smtClean="0"/>
            </a:br>
            <a:r>
              <a:rPr lang="pt-BR" dirty="0" smtClean="0"/>
              <a:t>ISOLAMENTO – REDE SOCIAL -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838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10210799" cy="6063198"/>
          </a:xfrm>
        </p:spPr>
        <p:txBody>
          <a:bodyPr/>
          <a:lstStyle/>
          <a:p>
            <a:r>
              <a:rPr lang="pt-BR" dirty="0" smtClean="0"/>
              <a:t>Princípios básicos: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sz="3200" dirty="0" smtClean="0"/>
              <a:t>ALUNOS E FUNCIONÁRIOS DOENTES NÃO DEVEM IR À ESCOLA</a:t>
            </a:r>
            <a:br>
              <a:rPr lang="pt-BR" sz="3200" dirty="0" smtClean="0"/>
            </a:br>
            <a:r>
              <a:rPr lang="pt-BR" sz="3200" dirty="0" smtClean="0"/>
              <a:t>AS ESCOLAS DEVEM ENSINAR E REFORÇAR O HÁBITO DE HIGIENIZAR CORRETAMENTE AS MÃOS, ÁGUA LIMPA, SABÃO, ÁLCOOL GEL.</a:t>
            </a:r>
            <a:br>
              <a:rPr lang="pt-BR" sz="3200" dirty="0" smtClean="0"/>
            </a:br>
            <a:r>
              <a:rPr lang="pt-BR" sz="3200" dirty="0" smtClean="0"/>
              <a:t>ESCOLA HIGIENIZADA UMA VEZ AO DIA ( MÍNIMO)</a:t>
            </a:r>
            <a:br>
              <a:rPr lang="pt-BR" sz="3200" dirty="0" smtClean="0"/>
            </a:br>
            <a:r>
              <a:rPr lang="pt-BR" sz="3200" dirty="0" smtClean="0"/>
              <a:t>DISTANCIAMENTO SOCIAL, LIMITAR PESSOAS NO MESMO ESPAÇO FÍSICO.</a:t>
            </a:r>
            <a:br>
              <a:rPr lang="pt-BR" sz="3200" dirty="0" smtClean="0"/>
            </a:br>
            <a:r>
              <a:rPr lang="pt-BR" sz="3200" dirty="0" smtClean="0"/>
              <a:t>DISPONIBILIZAR ÁGUA, PRODUTO DE HIGIENE, MANEJO ADEQUADO.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763373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10896599" cy="4555093"/>
          </a:xfrm>
        </p:spPr>
        <p:txBody>
          <a:bodyPr/>
          <a:lstStyle/>
          <a:p>
            <a:r>
              <a:rPr lang="pt-BR" dirty="0" smtClean="0"/>
              <a:t>IMPACTO DE QUEM VOLTOU: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SUIÇA: AUMENTO DE CASO – RETORNO</a:t>
            </a:r>
            <a:br>
              <a:rPr lang="pt-BR" dirty="0" smtClean="0"/>
            </a:br>
            <a:r>
              <a:rPr lang="pt-BR" dirty="0" smtClean="0"/>
              <a:t>ALEMANHA: PLANEJANDO PARA AGOSTO</a:t>
            </a:r>
            <a:br>
              <a:rPr lang="pt-BR" dirty="0" smtClean="0"/>
            </a:br>
            <a:r>
              <a:rPr lang="pt-BR" dirty="0" smtClean="0"/>
              <a:t>NOVA ZELÂNDIA: ANALISANDO O RETORNO</a:t>
            </a:r>
            <a:br>
              <a:rPr lang="pt-BR" dirty="0" smtClean="0"/>
            </a:br>
            <a:r>
              <a:rPr lang="pt-BR" dirty="0" smtClean="0"/>
              <a:t>ÁFRICA DO SUL – RETORNO EM PANDEMIA</a:t>
            </a:r>
            <a:br>
              <a:rPr lang="pt-BR" dirty="0" smtClean="0"/>
            </a:br>
            <a:r>
              <a:rPr lang="pt-BR" dirty="0" smtClean="0"/>
              <a:t>968 escolas surto ( 2400 professores, 1260 alunos)</a:t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8192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667999" cy="5124480"/>
          </a:xfrm>
        </p:spPr>
        <p:txBody>
          <a:bodyPr/>
          <a:lstStyle/>
          <a:p>
            <a:r>
              <a:rPr lang="pt-BR" dirty="0" smtClean="0"/>
              <a:t>ESCOLAS PREPARADAS/MAPEAMENTO ADEQUADO/ PLANEJADO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O QUE OLHAR?</a:t>
            </a:r>
            <a:br>
              <a:rPr lang="pt-BR" dirty="0" smtClean="0"/>
            </a:br>
            <a:r>
              <a:rPr lang="pt-BR" dirty="0" smtClean="0"/>
              <a:t>1ª FASE – REGIONAL</a:t>
            </a:r>
            <a:br>
              <a:rPr lang="pt-BR" dirty="0" smtClean="0"/>
            </a:br>
            <a:r>
              <a:rPr lang="pt-BR" dirty="0" smtClean="0"/>
              <a:t>2ª FASE – ESCOLA PRONTA PARA PROTEGER TODOS?</a:t>
            </a:r>
            <a:br>
              <a:rPr lang="pt-BR" dirty="0" smtClean="0"/>
            </a:br>
            <a:r>
              <a:rPr lang="pt-BR" dirty="0" smtClean="0"/>
              <a:t>3ª FASE- TRIAGEM NA CHEGADA À ESCOLA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6492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10286999" cy="5124480"/>
          </a:xfrm>
        </p:spPr>
        <p:txBody>
          <a:bodyPr/>
          <a:lstStyle/>
          <a:p>
            <a:r>
              <a:rPr lang="pt-BR" dirty="0" smtClean="0"/>
              <a:t> ESPAÇOS COM FLUXO DE AR</a:t>
            </a:r>
            <a:br>
              <a:rPr lang="pt-BR" dirty="0" smtClean="0"/>
            </a:br>
            <a:r>
              <a:rPr lang="pt-BR" dirty="0" smtClean="0"/>
              <a:t>AR-CONDICIONADO DESLIGADO </a:t>
            </a:r>
            <a:br>
              <a:rPr lang="pt-BR" dirty="0" smtClean="0"/>
            </a:br>
            <a:r>
              <a:rPr lang="pt-BR" dirty="0" smtClean="0"/>
              <a:t>NÃO USAR VENTILADOR</a:t>
            </a:r>
            <a:br>
              <a:rPr lang="pt-BR" dirty="0" smtClean="0"/>
            </a:br>
            <a:r>
              <a:rPr lang="pt-BR" dirty="0" smtClean="0"/>
              <a:t>DISTANCIAMENTO – 1,5 METROS</a:t>
            </a:r>
            <a:br>
              <a:rPr lang="pt-BR" dirty="0" smtClean="0"/>
            </a:br>
            <a:r>
              <a:rPr lang="pt-BR" dirty="0" smtClean="0"/>
              <a:t>EQUIPE TREINADA PARA SEGURANÇA</a:t>
            </a:r>
            <a:br>
              <a:rPr lang="pt-BR" dirty="0" smtClean="0"/>
            </a:br>
            <a:r>
              <a:rPr lang="pt-BR" dirty="0" smtClean="0"/>
              <a:t>CHECAGEM NA CHEGADA À ESCOLA</a:t>
            </a:r>
            <a:br>
              <a:rPr lang="pt-BR" dirty="0" smtClean="0"/>
            </a:br>
            <a:r>
              <a:rPr lang="pt-BR" dirty="0" smtClean="0"/>
              <a:t>COMUNICAÇÃO – PAIS E RESPONSÁVEIS</a:t>
            </a:r>
            <a:br>
              <a:rPr lang="pt-BR" dirty="0" smtClean="0"/>
            </a:br>
            <a:r>
              <a:rPr lang="pt-BR" dirty="0" smtClean="0"/>
              <a:t>PREFERÊNCIA – FUNCIONÁRIO SAÚDE</a:t>
            </a:r>
            <a:br>
              <a:rPr lang="pt-BR" dirty="0" smtClean="0"/>
            </a:br>
            <a:r>
              <a:rPr lang="pt-BR" dirty="0" smtClean="0"/>
              <a:t>MONITORAMENTO DAS ABSTENÇÕES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4485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10363199" cy="3416320"/>
          </a:xfrm>
        </p:spPr>
        <p:txBody>
          <a:bodyPr/>
          <a:lstStyle/>
          <a:p>
            <a:pPr algn="ctr"/>
            <a:r>
              <a:rPr lang="pt-BR" dirty="0" smtClean="0"/>
              <a:t> VERIFICAÇÃO DO CHECK-LIST</a:t>
            </a:r>
            <a:br>
              <a:rPr lang="pt-BR" dirty="0" smtClean="0"/>
            </a:br>
            <a:r>
              <a:rPr lang="pt-BR" dirty="0"/>
              <a:t> </a:t>
            </a:r>
            <a:r>
              <a:rPr lang="pt-BR" dirty="0" smtClean="0"/>
              <a:t>ATENÇÃO REDOBRADA – ALIMENTAÇÃO</a:t>
            </a:r>
            <a:br>
              <a:rPr lang="pt-BR" dirty="0" smtClean="0"/>
            </a:br>
            <a:r>
              <a:rPr lang="pt-BR" dirty="0" smtClean="0"/>
              <a:t>( CELULAR E MÁSCARA)</a:t>
            </a:r>
            <a:br>
              <a:rPr lang="pt-BR" dirty="0" smtClean="0"/>
            </a:br>
            <a:r>
              <a:rPr lang="pt-BR" dirty="0" smtClean="0"/>
              <a:t>ATIVIDADE DE EDUCAÇÃO FÍSICA </a:t>
            </a:r>
            <a:br>
              <a:rPr lang="pt-BR" dirty="0" smtClean="0"/>
            </a:br>
            <a:r>
              <a:rPr lang="pt-BR" dirty="0" smtClean="0"/>
              <a:t>MÁSCARA HOSPITALAR/ CIRÚRGICA – FILTRO EFICAZ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9299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5206" y="3169543"/>
            <a:ext cx="1454785" cy="1404620"/>
          </a:xfrm>
          <a:custGeom>
            <a:avLst/>
            <a:gdLst/>
            <a:ahLst/>
            <a:cxnLst/>
            <a:rect l="l" t="t" r="r" b="b"/>
            <a:pathLst>
              <a:path w="1454784" h="1404620">
                <a:moveTo>
                  <a:pt x="0" y="702148"/>
                </a:moveTo>
                <a:lnTo>
                  <a:pt x="1678" y="654073"/>
                </a:lnTo>
                <a:lnTo>
                  <a:pt x="6639" y="606868"/>
                </a:lnTo>
                <a:lnTo>
                  <a:pt x="14777" y="560637"/>
                </a:lnTo>
                <a:lnTo>
                  <a:pt x="25981" y="515485"/>
                </a:lnTo>
                <a:lnTo>
                  <a:pt x="40145" y="471516"/>
                </a:lnTo>
                <a:lnTo>
                  <a:pt x="57159" y="428835"/>
                </a:lnTo>
                <a:lnTo>
                  <a:pt x="76915" y="387546"/>
                </a:lnTo>
                <a:lnTo>
                  <a:pt x="99305" y="347754"/>
                </a:lnTo>
                <a:lnTo>
                  <a:pt x="124220" y="309564"/>
                </a:lnTo>
                <a:lnTo>
                  <a:pt x="151553" y="273080"/>
                </a:lnTo>
                <a:lnTo>
                  <a:pt x="181195" y="238407"/>
                </a:lnTo>
                <a:lnTo>
                  <a:pt x="213037" y="205649"/>
                </a:lnTo>
                <a:lnTo>
                  <a:pt x="246971" y="174911"/>
                </a:lnTo>
                <a:lnTo>
                  <a:pt x="282889" y="146297"/>
                </a:lnTo>
                <a:lnTo>
                  <a:pt x="320682" y="119912"/>
                </a:lnTo>
                <a:lnTo>
                  <a:pt x="360243" y="95860"/>
                </a:lnTo>
                <a:lnTo>
                  <a:pt x="401463" y="74247"/>
                </a:lnTo>
                <a:lnTo>
                  <a:pt x="444233" y="55176"/>
                </a:lnTo>
                <a:lnTo>
                  <a:pt x="488445" y="38752"/>
                </a:lnTo>
                <a:lnTo>
                  <a:pt x="533991" y="25080"/>
                </a:lnTo>
                <a:lnTo>
                  <a:pt x="580763" y="14264"/>
                </a:lnTo>
                <a:lnTo>
                  <a:pt x="628652" y="6409"/>
                </a:lnTo>
                <a:lnTo>
                  <a:pt x="677550" y="1619"/>
                </a:lnTo>
                <a:lnTo>
                  <a:pt x="727348" y="0"/>
                </a:lnTo>
                <a:lnTo>
                  <a:pt x="779737" y="1821"/>
                </a:lnTo>
                <a:lnTo>
                  <a:pt x="831549" y="7238"/>
                </a:lnTo>
                <a:lnTo>
                  <a:pt x="882602" y="16176"/>
                </a:lnTo>
                <a:lnTo>
                  <a:pt x="932712" y="28562"/>
                </a:lnTo>
                <a:lnTo>
                  <a:pt x="981695" y="44323"/>
                </a:lnTo>
                <a:lnTo>
                  <a:pt x="1029368" y="63385"/>
                </a:lnTo>
                <a:lnTo>
                  <a:pt x="1075549" y="85676"/>
                </a:lnTo>
                <a:lnTo>
                  <a:pt x="1120053" y="111121"/>
                </a:lnTo>
                <a:lnTo>
                  <a:pt x="1162697" y="139647"/>
                </a:lnTo>
                <a:lnTo>
                  <a:pt x="1203298" y="171181"/>
                </a:lnTo>
                <a:lnTo>
                  <a:pt x="1241672" y="205649"/>
                </a:lnTo>
                <a:lnTo>
                  <a:pt x="1277377" y="242694"/>
                </a:lnTo>
                <a:lnTo>
                  <a:pt x="1310042" y="281889"/>
                </a:lnTo>
                <a:lnTo>
                  <a:pt x="1339592" y="323057"/>
                </a:lnTo>
                <a:lnTo>
                  <a:pt x="1365949" y="366019"/>
                </a:lnTo>
                <a:lnTo>
                  <a:pt x="1389039" y="410600"/>
                </a:lnTo>
                <a:lnTo>
                  <a:pt x="1408784" y="456622"/>
                </a:lnTo>
                <a:lnTo>
                  <a:pt x="1425110" y="503908"/>
                </a:lnTo>
                <a:lnTo>
                  <a:pt x="1437940" y="552281"/>
                </a:lnTo>
                <a:lnTo>
                  <a:pt x="1447199" y="601563"/>
                </a:lnTo>
                <a:lnTo>
                  <a:pt x="1452809" y="651578"/>
                </a:lnTo>
                <a:lnTo>
                  <a:pt x="1454697" y="702148"/>
                </a:lnTo>
                <a:lnTo>
                  <a:pt x="1453019" y="750220"/>
                </a:lnTo>
                <a:lnTo>
                  <a:pt x="1448057" y="797423"/>
                </a:lnTo>
                <a:lnTo>
                  <a:pt x="1439920" y="843652"/>
                </a:lnTo>
                <a:lnTo>
                  <a:pt x="1428716" y="888803"/>
                </a:lnTo>
                <a:lnTo>
                  <a:pt x="1414554" y="932771"/>
                </a:lnTo>
                <a:lnTo>
                  <a:pt x="1397541" y="975451"/>
                </a:lnTo>
                <a:lnTo>
                  <a:pt x="1377786" y="1016739"/>
                </a:lnTo>
                <a:lnTo>
                  <a:pt x="1355397" y="1056531"/>
                </a:lnTo>
                <a:lnTo>
                  <a:pt x="1330482" y="1094721"/>
                </a:lnTo>
                <a:lnTo>
                  <a:pt x="1303151" y="1131205"/>
                </a:lnTo>
                <a:lnTo>
                  <a:pt x="1273510" y="1165879"/>
                </a:lnTo>
                <a:lnTo>
                  <a:pt x="1241669" y="1198638"/>
                </a:lnTo>
                <a:lnTo>
                  <a:pt x="1207735" y="1229377"/>
                </a:lnTo>
                <a:lnTo>
                  <a:pt x="1171818" y="1257992"/>
                </a:lnTo>
                <a:lnTo>
                  <a:pt x="1134025" y="1284378"/>
                </a:lnTo>
                <a:lnTo>
                  <a:pt x="1094464" y="1308430"/>
                </a:lnTo>
                <a:lnTo>
                  <a:pt x="1053244" y="1330045"/>
                </a:lnTo>
                <a:lnTo>
                  <a:pt x="1010474" y="1349117"/>
                </a:lnTo>
                <a:lnTo>
                  <a:pt x="966261" y="1365541"/>
                </a:lnTo>
                <a:lnTo>
                  <a:pt x="920713" y="1379214"/>
                </a:lnTo>
                <a:lnTo>
                  <a:pt x="873940" y="1390031"/>
                </a:lnTo>
                <a:lnTo>
                  <a:pt x="826049" y="1397887"/>
                </a:lnTo>
                <a:lnTo>
                  <a:pt x="777149" y="1402677"/>
                </a:lnTo>
                <a:lnTo>
                  <a:pt x="727348" y="1404297"/>
                </a:lnTo>
                <a:lnTo>
                  <a:pt x="677550" y="1402677"/>
                </a:lnTo>
                <a:lnTo>
                  <a:pt x="628652" y="1397887"/>
                </a:lnTo>
                <a:lnTo>
                  <a:pt x="580763" y="1390031"/>
                </a:lnTo>
                <a:lnTo>
                  <a:pt x="533991" y="1379214"/>
                </a:lnTo>
                <a:lnTo>
                  <a:pt x="488445" y="1365541"/>
                </a:lnTo>
                <a:lnTo>
                  <a:pt x="444233" y="1349117"/>
                </a:lnTo>
                <a:lnTo>
                  <a:pt x="401463" y="1330045"/>
                </a:lnTo>
                <a:lnTo>
                  <a:pt x="360243" y="1308430"/>
                </a:lnTo>
                <a:lnTo>
                  <a:pt x="320682" y="1284378"/>
                </a:lnTo>
                <a:lnTo>
                  <a:pt x="282889" y="1257992"/>
                </a:lnTo>
                <a:lnTo>
                  <a:pt x="246971" y="1229377"/>
                </a:lnTo>
                <a:lnTo>
                  <a:pt x="213037" y="1198638"/>
                </a:lnTo>
                <a:lnTo>
                  <a:pt x="181195" y="1165879"/>
                </a:lnTo>
                <a:lnTo>
                  <a:pt x="151553" y="1131205"/>
                </a:lnTo>
                <a:lnTo>
                  <a:pt x="124220" y="1094721"/>
                </a:lnTo>
                <a:lnTo>
                  <a:pt x="99305" y="1056531"/>
                </a:lnTo>
                <a:lnTo>
                  <a:pt x="76915" y="1016739"/>
                </a:lnTo>
                <a:lnTo>
                  <a:pt x="57159" y="975451"/>
                </a:lnTo>
                <a:lnTo>
                  <a:pt x="40145" y="932771"/>
                </a:lnTo>
                <a:lnTo>
                  <a:pt x="25981" y="888803"/>
                </a:lnTo>
                <a:lnTo>
                  <a:pt x="14777" y="843652"/>
                </a:lnTo>
                <a:lnTo>
                  <a:pt x="6639" y="797423"/>
                </a:lnTo>
                <a:lnTo>
                  <a:pt x="1678" y="750220"/>
                </a:lnTo>
                <a:lnTo>
                  <a:pt x="0" y="702148"/>
                </a:lnTo>
                <a:close/>
              </a:path>
            </a:pathLst>
          </a:custGeom>
          <a:ln w="19049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586749" y="3235918"/>
            <a:ext cx="2359660" cy="3279140"/>
            <a:chOff x="6586749" y="3235918"/>
            <a:chExt cx="2359660" cy="3279140"/>
          </a:xfrm>
        </p:grpSpPr>
        <p:sp>
          <p:nvSpPr>
            <p:cNvPr id="4" name="object 4"/>
            <p:cNvSpPr/>
            <p:nvPr/>
          </p:nvSpPr>
          <p:spPr>
            <a:xfrm>
              <a:off x="7512859" y="3245443"/>
              <a:ext cx="1424305" cy="1423670"/>
            </a:xfrm>
            <a:custGeom>
              <a:avLst/>
              <a:gdLst/>
              <a:ahLst/>
              <a:cxnLst/>
              <a:rect l="l" t="t" r="r" b="b"/>
              <a:pathLst>
                <a:path w="1424304" h="1423670">
                  <a:moveTo>
                    <a:pt x="0" y="711748"/>
                  </a:moveTo>
                  <a:lnTo>
                    <a:pt x="1642" y="663016"/>
                  </a:lnTo>
                  <a:lnTo>
                    <a:pt x="6498" y="615166"/>
                  </a:lnTo>
                  <a:lnTo>
                    <a:pt x="14463" y="568303"/>
                  </a:lnTo>
                  <a:lnTo>
                    <a:pt x="25429" y="522533"/>
                  </a:lnTo>
                  <a:lnTo>
                    <a:pt x="39291" y="477963"/>
                  </a:lnTo>
                  <a:lnTo>
                    <a:pt x="55944" y="434699"/>
                  </a:lnTo>
                  <a:lnTo>
                    <a:pt x="75280" y="392846"/>
                  </a:lnTo>
                  <a:lnTo>
                    <a:pt x="97194" y="352510"/>
                  </a:lnTo>
                  <a:lnTo>
                    <a:pt x="121580" y="313798"/>
                  </a:lnTo>
                  <a:lnTo>
                    <a:pt x="148331" y="276815"/>
                  </a:lnTo>
                  <a:lnTo>
                    <a:pt x="177343" y="241668"/>
                  </a:lnTo>
                  <a:lnTo>
                    <a:pt x="208508" y="208462"/>
                  </a:lnTo>
                  <a:lnTo>
                    <a:pt x="241722" y="177303"/>
                  </a:lnTo>
                  <a:lnTo>
                    <a:pt x="276877" y="148298"/>
                  </a:lnTo>
                  <a:lnTo>
                    <a:pt x="313867" y="121552"/>
                  </a:lnTo>
                  <a:lnTo>
                    <a:pt x="352588" y="97172"/>
                  </a:lnTo>
                  <a:lnTo>
                    <a:pt x="392932" y="75262"/>
                  </a:lnTo>
                  <a:lnTo>
                    <a:pt x="434794" y="55931"/>
                  </a:lnTo>
                  <a:lnTo>
                    <a:pt x="478067" y="39282"/>
                  </a:lnTo>
                  <a:lnTo>
                    <a:pt x="522646" y="25423"/>
                  </a:lnTo>
                  <a:lnTo>
                    <a:pt x="568425" y="14459"/>
                  </a:lnTo>
                  <a:lnTo>
                    <a:pt x="615297" y="6497"/>
                  </a:lnTo>
                  <a:lnTo>
                    <a:pt x="663157" y="1641"/>
                  </a:lnTo>
                  <a:lnTo>
                    <a:pt x="711898" y="0"/>
                  </a:lnTo>
                  <a:lnTo>
                    <a:pt x="763167" y="1846"/>
                  </a:lnTo>
                  <a:lnTo>
                    <a:pt x="813874" y="7336"/>
                  </a:lnTo>
                  <a:lnTo>
                    <a:pt x="863839" y="16396"/>
                  </a:lnTo>
                  <a:lnTo>
                    <a:pt x="912882" y="28951"/>
                  </a:lnTo>
                  <a:lnTo>
                    <a:pt x="960824" y="44927"/>
                  </a:lnTo>
                  <a:lnTo>
                    <a:pt x="1007485" y="64250"/>
                  </a:lnTo>
                  <a:lnTo>
                    <a:pt x="1052686" y="86845"/>
                  </a:lnTo>
                  <a:lnTo>
                    <a:pt x="1096247" y="112640"/>
                  </a:lnTo>
                  <a:lnTo>
                    <a:pt x="1137989" y="141559"/>
                  </a:lnTo>
                  <a:lnTo>
                    <a:pt x="1177732" y="173528"/>
                  </a:lnTo>
                  <a:lnTo>
                    <a:pt x="1215297" y="208474"/>
                  </a:lnTo>
                  <a:lnTo>
                    <a:pt x="1250243" y="246025"/>
                  </a:lnTo>
                  <a:lnTo>
                    <a:pt x="1282214" y="285755"/>
                  </a:lnTo>
                  <a:lnTo>
                    <a:pt x="1311136" y="327484"/>
                  </a:lnTo>
                  <a:lnTo>
                    <a:pt x="1336933" y="371032"/>
                  </a:lnTo>
                  <a:lnTo>
                    <a:pt x="1359532" y="416220"/>
                  </a:lnTo>
                  <a:lnTo>
                    <a:pt x="1378859" y="462870"/>
                  </a:lnTo>
                  <a:lnTo>
                    <a:pt x="1394838" y="510800"/>
                  </a:lnTo>
                  <a:lnTo>
                    <a:pt x="1407396" y="559833"/>
                  </a:lnTo>
                  <a:lnTo>
                    <a:pt x="1416458" y="609788"/>
                  </a:lnTo>
                  <a:lnTo>
                    <a:pt x="1421950" y="660486"/>
                  </a:lnTo>
                  <a:lnTo>
                    <a:pt x="1423797" y="711748"/>
                  </a:lnTo>
                  <a:lnTo>
                    <a:pt x="1422154" y="760477"/>
                  </a:lnTo>
                  <a:lnTo>
                    <a:pt x="1417298" y="808325"/>
                  </a:lnTo>
                  <a:lnTo>
                    <a:pt x="1409334" y="855186"/>
                  </a:lnTo>
                  <a:lnTo>
                    <a:pt x="1398367" y="900954"/>
                  </a:lnTo>
                  <a:lnTo>
                    <a:pt x="1384505" y="945523"/>
                  </a:lnTo>
                  <a:lnTo>
                    <a:pt x="1367853" y="988787"/>
                  </a:lnTo>
                  <a:lnTo>
                    <a:pt x="1348516" y="1030640"/>
                  </a:lnTo>
                  <a:lnTo>
                    <a:pt x="1326602" y="1070975"/>
                  </a:lnTo>
                  <a:lnTo>
                    <a:pt x="1302216" y="1109687"/>
                  </a:lnTo>
                  <a:lnTo>
                    <a:pt x="1275465" y="1146671"/>
                  </a:lnTo>
                  <a:lnTo>
                    <a:pt x="1246453" y="1181819"/>
                  </a:lnTo>
                  <a:lnTo>
                    <a:pt x="1215288" y="1215025"/>
                  </a:lnTo>
                  <a:lnTo>
                    <a:pt x="1182074" y="1246185"/>
                  </a:lnTo>
                  <a:lnTo>
                    <a:pt x="1146920" y="1275191"/>
                  </a:lnTo>
                  <a:lnTo>
                    <a:pt x="1109929" y="1301938"/>
                  </a:lnTo>
                  <a:lnTo>
                    <a:pt x="1071208" y="1326319"/>
                  </a:lnTo>
                  <a:lnTo>
                    <a:pt x="1030864" y="1348229"/>
                  </a:lnTo>
                  <a:lnTo>
                    <a:pt x="989003" y="1367562"/>
                  </a:lnTo>
                  <a:lnTo>
                    <a:pt x="945729" y="1384211"/>
                  </a:lnTo>
                  <a:lnTo>
                    <a:pt x="901150" y="1398071"/>
                  </a:lnTo>
                  <a:lnTo>
                    <a:pt x="855371" y="1409036"/>
                  </a:lnTo>
                  <a:lnTo>
                    <a:pt x="808499" y="1416999"/>
                  </a:lnTo>
                  <a:lnTo>
                    <a:pt x="760639" y="1421855"/>
                  </a:lnTo>
                  <a:lnTo>
                    <a:pt x="711898" y="1423497"/>
                  </a:lnTo>
                  <a:lnTo>
                    <a:pt x="663157" y="1421855"/>
                  </a:lnTo>
                  <a:lnTo>
                    <a:pt x="615297" y="1416999"/>
                  </a:lnTo>
                  <a:lnTo>
                    <a:pt x="568425" y="1409036"/>
                  </a:lnTo>
                  <a:lnTo>
                    <a:pt x="522646" y="1398071"/>
                  </a:lnTo>
                  <a:lnTo>
                    <a:pt x="478067" y="1384211"/>
                  </a:lnTo>
                  <a:lnTo>
                    <a:pt x="434794" y="1367562"/>
                  </a:lnTo>
                  <a:lnTo>
                    <a:pt x="392932" y="1348229"/>
                  </a:lnTo>
                  <a:lnTo>
                    <a:pt x="352588" y="1326319"/>
                  </a:lnTo>
                  <a:lnTo>
                    <a:pt x="313867" y="1301938"/>
                  </a:lnTo>
                  <a:lnTo>
                    <a:pt x="276877" y="1275191"/>
                  </a:lnTo>
                  <a:lnTo>
                    <a:pt x="241722" y="1246185"/>
                  </a:lnTo>
                  <a:lnTo>
                    <a:pt x="208508" y="1215025"/>
                  </a:lnTo>
                  <a:lnTo>
                    <a:pt x="177343" y="1181819"/>
                  </a:lnTo>
                  <a:lnTo>
                    <a:pt x="148331" y="1146671"/>
                  </a:lnTo>
                  <a:lnTo>
                    <a:pt x="121580" y="1109687"/>
                  </a:lnTo>
                  <a:lnTo>
                    <a:pt x="97194" y="1070975"/>
                  </a:lnTo>
                  <a:lnTo>
                    <a:pt x="75280" y="1030640"/>
                  </a:lnTo>
                  <a:lnTo>
                    <a:pt x="55944" y="988787"/>
                  </a:lnTo>
                  <a:lnTo>
                    <a:pt x="39291" y="945523"/>
                  </a:lnTo>
                  <a:lnTo>
                    <a:pt x="25429" y="900954"/>
                  </a:lnTo>
                  <a:lnTo>
                    <a:pt x="14463" y="855186"/>
                  </a:lnTo>
                  <a:lnTo>
                    <a:pt x="6498" y="808325"/>
                  </a:lnTo>
                  <a:lnTo>
                    <a:pt x="1642" y="760477"/>
                  </a:lnTo>
                  <a:lnTo>
                    <a:pt x="0" y="711748"/>
                  </a:lnTo>
                  <a:close/>
                </a:path>
              </a:pathLst>
            </a:custGeom>
            <a:ln w="19049">
              <a:solidFill>
                <a:srgbClr val="4D4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01036" y="4665090"/>
              <a:ext cx="1835785" cy="1835785"/>
            </a:xfrm>
            <a:custGeom>
              <a:avLst/>
              <a:gdLst/>
              <a:ahLst/>
              <a:cxnLst/>
              <a:rect l="l" t="t" r="r" b="b"/>
              <a:pathLst>
                <a:path w="1835784" h="1835785">
                  <a:moveTo>
                    <a:pt x="0" y="917698"/>
                  </a:moveTo>
                  <a:lnTo>
                    <a:pt x="1272" y="868960"/>
                  </a:lnTo>
                  <a:lnTo>
                    <a:pt x="5046" y="820885"/>
                  </a:lnTo>
                  <a:lnTo>
                    <a:pt x="11259" y="773536"/>
                  </a:lnTo>
                  <a:lnTo>
                    <a:pt x="19848" y="726977"/>
                  </a:lnTo>
                  <a:lnTo>
                    <a:pt x="30748" y="681270"/>
                  </a:lnTo>
                  <a:lnTo>
                    <a:pt x="43897" y="636479"/>
                  </a:lnTo>
                  <a:lnTo>
                    <a:pt x="59231" y="592668"/>
                  </a:lnTo>
                  <a:lnTo>
                    <a:pt x="76686" y="549900"/>
                  </a:lnTo>
                  <a:lnTo>
                    <a:pt x="96200" y="508239"/>
                  </a:lnTo>
                  <a:lnTo>
                    <a:pt x="117709" y="467747"/>
                  </a:lnTo>
                  <a:lnTo>
                    <a:pt x="141148" y="428489"/>
                  </a:lnTo>
                  <a:lnTo>
                    <a:pt x="166456" y="390527"/>
                  </a:lnTo>
                  <a:lnTo>
                    <a:pt x="193568" y="353926"/>
                  </a:lnTo>
                  <a:lnTo>
                    <a:pt x="222421" y="318748"/>
                  </a:lnTo>
                  <a:lnTo>
                    <a:pt x="252952" y="285057"/>
                  </a:lnTo>
                  <a:lnTo>
                    <a:pt x="285097" y="252917"/>
                  </a:lnTo>
                  <a:lnTo>
                    <a:pt x="318793" y="222391"/>
                  </a:lnTo>
                  <a:lnTo>
                    <a:pt x="353976" y="193542"/>
                  </a:lnTo>
                  <a:lnTo>
                    <a:pt x="390584" y="166434"/>
                  </a:lnTo>
                  <a:lnTo>
                    <a:pt x="428551" y="141129"/>
                  </a:lnTo>
                  <a:lnTo>
                    <a:pt x="467816" y="117693"/>
                  </a:lnTo>
                  <a:lnTo>
                    <a:pt x="508314" y="96187"/>
                  </a:lnTo>
                  <a:lnTo>
                    <a:pt x="549983" y="76676"/>
                  </a:lnTo>
                  <a:lnTo>
                    <a:pt x="592758" y="59223"/>
                  </a:lnTo>
                  <a:lnTo>
                    <a:pt x="636577" y="43891"/>
                  </a:lnTo>
                  <a:lnTo>
                    <a:pt x="681375" y="30744"/>
                  </a:lnTo>
                  <a:lnTo>
                    <a:pt x="727091" y="19845"/>
                  </a:lnTo>
                  <a:lnTo>
                    <a:pt x="773659" y="11258"/>
                  </a:lnTo>
                  <a:lnTo>
                    <a:pt x="821017" y="5046"/>
                  </a:lnTo>
                  <a:lnTo>
                    <a:pt x="869101" y="1272"/>
                  </a:lnTo>
                  <a:lnTo>
                    <a:pt x="917848" y="0"/>
                  </a:lnTo>
                  <a:lnTo>
                    <a:pt x="966384" y="1282"/>
                  </a:lnTo>
                  <a:lnTo>
                    <a:pt x="1014564" y="5105"/>
                  </a:lnTo>
                  <a:lnTo>
                    <a:pt x="1062295" y="11430"/>
                  </a:lnTo>
                  <a:lnTo>
                    <a:pt x="1109486" y="20220"/>
                  </a:lnTo>
                  <a:lnTo>
                    <a:pt x="1156045" y="31437"/>
                  </a:lnTo>
                  <a:lnTo>
                    <a:pt x="1201883" y="45043"/>
                  </a:lnTo>
                  <a:lnTo>
                    <a:pt x="1246906" y="61001"/>
                  </a:lnTo>
                  <a:lnTo>
                    <a:pt x="1291025" y="79272"/>
                  </a:lnTo>
                  <a:lnTo>
                    <a:pt x="1334147" y="99818"/>
                  </a:lnTo>
                  <a:lnTo>
                    <a:pt x="1376182" y="122603"/>
                  </a:lnTo>
                  <a:lnTo>
                    <a:pt x="1417038" y="147588"/>
                  </a:lnTo>
                  <a:lnTo>
                    <a:pt x="1456623" y="174735"/>
                  </a:lnTo>
                  <a:lnTo>
                    <a:pt x="1494848" y="204007"/>
                  </a:lnTo>
                  <a:lnTo>
                    <a:pt x="1531619" y="235366"/>
                  </a:lnTo>
                  <a:lnTo>
                    <a:pt x="1566846" y="268774"/>
                  </a:lnTo>
                  <a:lnTo>
                    <a:pt x="1600264" y="304001"/>
                  </a:lnTo>
                  <a:lnTo>
                    <a:pt x="1631632" y="340770"/>
                  </a:lnTo>
                  <a:lnTo>
                    <a:pt x="1660912" y="378992"/>
                  </a:lnTo>
                  <a:lnTo>
                    <a:pt x="1688067" y="418573"/>
                  </a:lnTo>
                  <a:lnTo>
                    <a:pt x="1713059" y="459425"/>
                  </a:lnTo>
                  <a:lnTo>
                    <a:pt x="1735850" y="501454"/>
                  </a:lnTo>
                  <a:lnTo>
                    <a:pt x="1756402" y="544570"/>
                  </a:lnTo>
                  <a:lnTo>
                    <a:pt x="1774678" y="588683"/>
                  </a:lnTo>
                  <a:lnTo>
                    <a:pt x="1790640" y="633700"/>
                  </a:lnTo>
                  <a:lnTo>
                    <a:pt x="1804250" y="679531"/>
                  </a:lnTo>
                  <a:lnTo>
                    <a:pt x="1815469" y="726084"/>
                  </a:lnTo>
                  <a:lnTo>
                    <a:pt x="1824262" y="773268"/>
                  </a:lnTo>
                  <a:lnTo>
                    <a:pt x="1830589" y="820993"/>
                  </a:lnTo>
                  <a:lnTo>
                    <a:pt x="1834413" y="869166"/>
                  </a:lnTo>
                  <a:lnTo>
                    <a:pt x="1835696" y="917698"/>
                  </a:lnTo>
                  <a:lnTo>
                    <a:pt x="1834423" y="966435"/>
                  </a:lnTo>
                  <a:lnTo>
                    <a:pt x="1830649" y="1014510"/>
                  </a:lnTo>
                  <a:lnTo>
                    <a:pt x="1824435" y="1061859"/>
                  </a:lnTo>
                  <a:lnTo>
                    <a:pt x="1815846" y="1108419"/>
                  </a:lnTo>
                  <a:lnTo>
                    <a:pt x="1804946" y="1154125"/>
                  </a:lnTo>
                  <a:lnTo>
                    <a:pt x="1791796" y="1198916"/>
                  </a:lnTo>
                  <a:lnTo>
                    <a:pt x="1776461" y="1242727"/>
                  </a:lnTo>
                  <a:lnTo>
                    <a:pt x="1759005" y="1285495"/>
                  </a:lnTo>
                  <a:lnTo>
                    <a:pt x="1739491" y="1327157"/>
                  </a:lnTo>
                  <a:lnTo>
                    <a:pt x="1717981" y="1367648"/>
                  </a:lnTo>
                  <a:lnTo>
                    <a:pt x="1694541" y="1406907"/>
                  </a:lnTo>
                  <a:lnTo>
                    <a:pt x="1669232" y="1444868"/>
                  </a:lnTo>
                  <a:lnTo>
                    <a:pt x="1642119" y="1481469"/>
                  </a:lnTo>
                  <a:lnTo>
                    <a:pt x="1613265" y="1516647"/>
                  </a:lnTo>
                  <a:lnTo>
                    <a:pt x="1582734" y="1550338"/>
                  </a:lnTo>
                  <a:lnTo>
                    <a:pt x="1550588" y="1582478"/>
                  </a:lnTo>
                  <a:lnTo>
                    <a:pt x="1516892" y="1613004"/>
                  </a:lnTo>
                  <a:lnTo>
                    <a:pt x="1481708" y="1641853"/>
                  </a:lnTo>
                  <a:lnTo>
                    <a:pt x="1445101" y="1668962"/>
                  </a:lnTo>
                  <a:lnTo>
                    <a:pt x="1407133" y="1694266"/>
                  </a:lnTo>
                  <a:lnTo>
                    <a:pt x="1367868" y="1717702"/>
                  </a:lnTo>
                  <a:lnTo>
                    <a:pt x="1327370" y="1739208"/>
                  </a:lnTo>
                  <a:lnTo>
                    <a:pt x="1285702" y="1758719"/>
                  </a:lnTo>
                  <a:lnTo>
                    <a:pt x="1242927" y="1776172"/>
                  </a:lnTo>
                  <a:lnTo>
                    <a:pt x="1199109" y="1791504"/>
                  </a:lnTo>
                  <a:lnTo>
                    <a:pt x="1154311" y="1804651"/>
                  </a:lnTo>
                  <a:lnTo>
                    <a:pt x="1108597" y="1815550"/>
                  </a:lnTo>
                  <a:lnTo>
                    <a:pt x="1062031" y="1824137"/>
                  </a:lnTo>
                  <a:lnTo>
                    <a:pt x="1014674" y="1830350"/>
                  </a:lnTo>
                  <a:lnTo>
                    <a:pt x="966592" y="1834124"/>
                  </a:lnTo>
                  <a:lnTo>
                    <a:pt x="917848" y="1835396"/>
                  </a:lnTo>
                  <a:lnTo>
                    <a:pt x="869101" y="1834124"/>
                  </a:lnTo>
                  <a:lnTo>
                    <a:pt x="821017" y="1830350"/>
                  </a:lnTo>
                  <a:lnTo>
                    <a:pt x="773659" y="1824137"/>
                  </a:lnTo>
                  <a:lnTo>
                    <a:pt x="727091" y="1815550"/>
                  </a:lnTo>
                  <a:lnTo>
                    <a:pt x="681375" y="1804651"/>
                  </a:lnTo>
                  <a:lnTo>
                    <a:pt x="636577" y="1791504"/>
                  </a:lnTo>
                  <a:lnTo>
                    <a:pt x="592758" y="1776172"/>
                  </a:lnTo>
                  <a:lnTo>
                    <a:pt x="549983" y="1758719"/>
                  </a:lnTo>
                  <a:lnTo>
                    <a:pt x="508314" y="1739208"/>
                  </a:lnTo>
                  <a:lnTo>
                    <a:pt x="467816" y="1717702"/>
                  </a:lnTo>
                  <a:lnTo>
                    <a:pt x="428551" y="1694266"/>
                  </a:lnTo>
                  <a:lnTo>
                    <a:pt x="390584" y="1668962"/>
                  </a:lnTo>
                  <a:lnTo>
                    <a:pt x="353976" y="1641853"/>
                  </a:lnTo>
                  <a:lnTo>
                    <a:pt x="318793" y="1613004"/>
                  </a:lnTo>
                  <a:lnTo>
                    <a:pt x="285097" y="1582478"/>
                  </a:lnTo>
                  <a:lnTo>
                    <a:pt x="252952" y="1550338"/>
                  </a:lnTo>
                  <a:lnTo>
                    <a:pt x="222421" y="1516647"/>
                  </a:lnTo>
                  <a:lnTo>
                    <a:pt x="193568" y="1481469"/>
                  </a:lnTo>
                  <a:lnTo>
                    <a:pt x="166456" y="1444868"/>
                  </a:lnTo>
                  <a:lnTo>
                    <a:pt x="141148" y="1406907"/>
                  </a:lnTo>
                  <a:lnTo>
                    <a:pt x="117709" y="1367648"/>
                  </a:lnTo>
                  <a:lnTo>
                    <a:pt x="96200" y="1327157"/>
                  </a:lnTo>
                  <a:lnTo>
                    <a:pt x="76686" y="1285495"/>
                  </a:lnTo>
                  <a:lnTo>
                    <a:pt x="59231" y="1242727"/>
                  </a:lnTo>
                  <a:lnTo>
                    <a:pt x="43897" y="1198916"/>
                  </a:lnTo>
                  <a:lnTo>
                    <a:pt x="30748" y="1154125"/>
                  </a:lnTo>
                  <a:lnTo>
                    <a:pt x="19848" y="1108419"/>
                  </a:lnTo>
                  <a:lnTo>
                    <a:pt x="11259" y="1061859"/>
                  </a:lnTo>
                  <a:lnTo>
                    <a:pt x="5046" y="1014510"/>
                  </a:lnTo>
                  <a:lnTo>
                    <a:pt x="1272" y="966435"/>
                  </a:lnTo>
                  <a:lnTo>
                    <a:pt x="0" y="917698"/>
                  </a:lnTo>
                  <a:close/>
                </a:path>
              </a:pathLst>
            </a:custGeom>
            <a:ln w="28574">
              <a:solidFill>
                <a:srgbClr val="3FA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638234" y="3232508"/>
            <a:ext cx="857885" cy="1099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4D4D4D"/>
                </a:solidFill>
                <a:latin typeface="Carlito"/>
                <a:cs typeface="Carlito"/>
              </a:rPr>
              <a:t>428</a:t>
            </a:r>
            <a:endParaRPr sz="21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2100" b="1" spc="-5" dirty="0">
                <a:solidFill>
                  <a:srgbClr val="4D4D4D"/>
                </a:solidFill>
                <a:latin typeface="Carlito"/>
                <a:cs typeface="Carlito"/>
              </a:rPr>
              <a:t>mil</a:t>
            </a:r>
            <a:endParaRPr sz="2100">
              <a:latin typeface="Carlito"/>
              <a:cs typeface="Carlito"/>
            </a:endParaRPr>
          </a:p>
          <a:p>
            <a:pPr marL="12700" marR="5080" indent="635" algn="ctr">
              <a:lnSpc>
                <a:spcPts val="1650"/>
              </a:lnSpc>
              <a:spcBef>
                <a:spcPts val="135"/>
              </a:spcBef>
            </a:pPr>
            <a:r>
              <a:rPr sz="1400" spc="-10" dirty="0">
                <a:solidFill>
                  <a:srgbClr val="4D4D4D"/>
                </a:solidFill>
                <a:latin typeface="Carlito"/>
                <a:cs typeface="Carlito"/>
              </a:rPr>
              <a:t>Educação  </a:t>
            </a:r>
            <a:r>
              <a:rPr sz="1400" spc="-5" dirty="0">
                <a:solidFill>
                  <a:srgbClr val="4D4D4D"/>
                </a:solidFill>
                <a:latin typeface="Carlito"/>
                <a:cs typeface="Carlito"/>
              </a:rPr>
              <a:t>P</a:t>
            </a:r>
            <a:r>
              <a:rPr sz="1400" spc="-25" dirty="0">
                <a:solidFill>
                  <a:srgbClr val="4D4D4D"/>
                </a:solidFill>
                <a:latin typeface="Carlito"/>
                <a:cs typeface="Carlito"/>
              </a:rPr>
              <a:t>r</a:t>
            </a:r>
            <a:r>
              <a:rPr sz="1400" spc="-5" dirty="0">
                <a:solidFill>
                  <a:srgbClr val="4D4D4D"/>
                </a:solidFill>
                <a:latin typeface="Carlito"/>
                <a:cs typeface="Carlito"/>
              </a:rPr>
              <a:t>ofissional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57184" y="3319081"/>
            <a:ext cx="791210" cy="1099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1435" algn="ctr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4D4D4D"/>
                </a:solidFill>
                <a:latin typeface="Carlito"/>
                <a:cs typeface="Carlito"/>
              </a:rPr>
              <a:t>1</a:t>
            </a:r>
            <a:endParaRPr sz="21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2100" b="1" spc="-5" dirty="0">
                <a:solidFill>
                  <a:srgbClr val="4D4D4D"/>
                </a:solidFill>
                <a:latin typeface="Carlito"/>
                <a:cs typeface="Carlito"/>
              </a:rPr>
              <a:t>milhão</a:t>
            </a:r>
            <a:endParaRPr sz="2100">
              <a:latin typeface="Carlito"/>
              <a:cs typeface="Carlito"/>
            </a:endParaRPr>
          </a:p>
          <a:p>
            <a:pPr marL="24130" marR="75565" algn="ctr">
              <a:lnSpc>
                <a:spcPts val="1650"/>
              </a:lnSpc>
              <a:spcBef>
                <a:spcPts val="135"/>
              </a:spcBef>
            </a:pPr>
            <a:r>
              <a:rPr sz="1400" spc="-20" dirty="0">
                <a:solidFill>
                  <a:srgbClr val="4D4D4D"/>
                </a:solidFill>
                <a:latin typeface="Carlito"/>
                <a:cs typeface="Carlito"/>
              </a:rPr>
              <a:t>E</a:t>
            </a:r>
            <a:r>
              <a:rPr sz="1400" spc="-5" dirty="0">
                <a:solidFill>
                  <a:srgbClr val="4D4D4D"/>
                </a:solidFill>
                <a:latin typeface="Carlito"/>
                <a:cs typeface="Carlito"/>
              </a:rPr>
              <a:t>du</a:t>
            </a:r>
            <a:r>
              <a:rPr sz="1400" spc="-15" dirty="0">
                <a:solidFill>
                  <a:srgbClr val="4D4D4D"/>
                </a:solidFill>
                <a:latin typeface="Carlito"/>
                <a:cs typeface="Carlito"/>
              </a:rPr>
              <a:t>c</a:t>
            </a:r>
            <a:r>
              <a:rPr sz="1400" dirty="0">
                <a:solidFill>
                  <a:srgbClr val="4D4D4D"/>
                </a:solidFill>
                <a:latin typeface="Carlito"/>
                <a:cs typeface="Carlito"/>
              </a:rPr>
              <a:t>a</a:t>
            </a:r>
            <a:r>
              <a:rPr sz="1400" spc="-15" dirty="0">
                <a:solidFill>
                  <a:srgbClr val="4D4D4D"/>
                </a:solidFill>
                <a:latin typeface="Carlito"/>
                <a:cs typeface="Carlito"/>
              </a:rPr>
              <a:t>ç</a:t>
            </a:r>
            <a:r>
              <a:rPr sz="1400" dirty="0">
                <a:solidFill>
                  <a:srgbClr val="4D4D4D"/>
                </a:solidFill>
                <a:latin typeface="Carlito"/>
                <a:cs typeface="Carlito"/>
              </a:rPr>
              <a:t>ão  </a:t>
            </a:r>
            <a:r>
              <a:rPr sz="1400" spc="-5" dirty="0">
                <a:solidFill>
                  <a:srgbClr val="4D4D4D"/>
                </a:solidFill>
                <a:latin typeface="Carlito"/>
                <a:cs typeface="Carlito"/>
              </a:rPr>
              <a:t>Compl.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69691" y="315025"/>
            <a:ext cx="3378835" cy="88074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5"/>
              </a:spcBef>
            </a:pPr>
            <a:r>
              <a:rPr sz="2800" b="1" spc="-15" dirty="0">
                <a:latin typeface="Carlito"/>
                <a:cs typeface="Carlito"/>
              </a:rPr>
              <a:t>Educação </a:t>
            </a:r>
            <a:r>
              <a:rPr sz="2800" b="1" spc="-5" dirty="0">
                <a:latin typeface="Carlito"/>
                <a:cs typeface="Carlito"/>
              </a:rPr>
              <a:t>de São</a:t>
            </a:r>
            <a:r>
              <a:rPr sz="2800" b="1" spc="-70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Paulo  </a:t>
            </a:r>
            <a:r>
              <a:rPr sz="2800" b="1" spc="-5" dirty="0">
                <a:latin typeface="Carlito"/>
                <a:cs typeface="Carlito"/>
              </a:rPr>
              <a:t>em</a:t>
            </a:r>
            <a:r>
              <a:rPr sz="2800" b="1" spc="-10" dirty="0">
                <a:latin typeface="Carlito"/>
                <a:cs typeface="Carlito"/>
              </a:rPr>
              <a:t> números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02011" y="1081177"/>
            <a:ext cx="7259320" cy="4766945"/>
            <a:chOff x="602011" y="1081177"/>
            <a:chExt cx="7259320" cy="4766945"/>
          </a:xfrm>
        </p:grpSpPr>
        <p:sp>
          <p:nvSpPr>
            <p:cNvPr id="10" name="object 10"/>
            <p:cNvSpPr/>
            <p:nvPr/>
          </p:nvSpPr>
          <p:spPr>
            <a:xfrm>
              <a:off x="602011" y="1292422"/>
              <a:ext cx="6594574" cy="45555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87639" y="1768614"/>
              <a:ext cx="4337050" cy="2823210"/>
            </a:xfrm>
            <a:custGeom>
              <a:avLst/>
              <a:gdLst/>
              <a:ahLst/>
              <a:cxnLst/>
              <a:rect l="l" t="t" r="r" b="b"/>
              <a:pathLst>
                <a:path w="4337050" h="2823210">
                  <a:moveTo>
                    <a:pt x="512089" y="1161643"/>
                  </a:moveTo>
                  <a:lnTo>
                    <a:pt x="504672" y="1118285"/>
                  </a:lnTo>
                  <a:lnTo>
                    <a:pt x="489813" y="1076490"/>
                  </a:lnTo>
                  <a:lnTo>
                    <a:pt x="467550" y="1037285"/>
                  </a:lnTo>
                  <a:lnTo>
                    <a:pt x="445630" y="1011034"/>
                  </a:lnTo>
                  <a:lnTo>
                    <a:pt x="437857" y="1001712"/>
                  </a:lnTo>
                  <a:lnTo>
                    <a:pt x="428523" y="993927"/>
                  </a:lnTo>
                  <a:lnTo>
                    <a:pt x="428523" y="1183563"/>
                  </a:lnTo>
                  <a:lnTo>
                    <a:pt x="422389" y="1229537"/>
                  </a:lnTo>
                  <a:lnTo>
                    <a:pt x="405041" y="1270787"/>
                  </a:lnTo>
                  <a:lnTo>
                    <a:pt x="378129" y="1305687"/>
                  </a:lnTo>
                  <a:lnTo>
                    <a:pt x="343242" y="1332623"/>
                  </a:lnTo>
                  <a:lnTo>
                    <a:pt x="302006" y="1349971"/>
                  </a:lnTo>
                  <a:lnTo>
                    <a:pt x="256044" y="1356106"/>
                  </a:lnTo>
                  <a:lnTo>
                    <a:pt x="210096" y="1349971"/>
                  </a:lnTo>
                  <a:lnTo>
                    <a:pt x="168859" y="1332623"/>
                  </a:lnTo>
                  <a:lnTo>
                    <a:pt x="133972" y="1305687"/>
                  </a:lnTo>
                  <a:lnTo>
                    <a:pt x="107048" y="1270787"/>
                  </a:lnTo>
                  <a:lnTo>
                    <a:pt x="89712" y="1229537"/>
                  </a:lnTo>
                  <a:lnTo>
                    <a:pt x="83566" y="1183563"/>
                  </a:lnTo>
                  <a:lnTo>
                    <a:pt x="89712" y="1137589"/>
                  </a:lnTo>
                  <a:lnTo>
                    <a:pt x="107048" y="1096352"/>
                  </a:lnTo>
                  <a:lnTo>
                    <a:pt x="133972" y="1061453"/>
                  </a:lnTo>
                  <a:lnTo>
                    <a:pt x="168859" y="1034529"/>
                  </a:lnTo>
                  <a:lnTo>
                    <a:pt x="210096" y="1017181"/>
                  </a:lnTo>
                  <a:lnTo>
                    <a:pt x="256044" y="1011034"/>
                  </a:lnTo>
                  <a:lnTo>
                    <a:pt x="302006" y="1017181"/>
                  </a:lnTo>
                  <a:lnTo>
                    <a:pt x="343242" y="1034529"/>
                  </a:lnTo>
                  <a:lnTo>
                    <a:pt x="378129" y="1061453"/>
                  </a:lnTo>
                  <a:lnTo>
                    <a:pt x="405041" y="1096352"/>
                  </a:lnTo>
                  <a:lnTo>
                    <a:pt x="422389" y="1137589"/>
                  </a:lnTo>
                  <a:lnTo>
                    <a:pt x="428523" y="1183563"/>
                  </a:lnTo>
                  <a:lnTo>
                    <a:pt x="428523" y="993927"/>
                  </a:lnTo>
                  <a:lnTo>
                    <a:pt x="402285" y="972007"/>
                  </a:lnTo>
                  <a:lnTo>
                    <a:pt x="363093" y="949731"/>
                  </a:lnTo>
                  <a:lnTo>
                    <a:pt x="321310" y="934872"/>
                  </a:lnTo>
                  <a:lnTo>
                    <a:pt x="277977" y="927455"/>
                  </a:lnTo>
                  <a:lnTo>
                    <a:pt x="234124" y="927455"/>
                  </a:lnTo>
                  <a:lnTo>
                    <a:pt x="190792" y="934872"/>
                  </a:lnTo>
                  <a:lnTo>
                    <a:pt x="149009" y="949731"/>
                  </a:lnTo>
                  <a:lnTo>
                    <a:pt x="109816" y="972007"/>
                  </a:lnTo>
                  <a:lnTo>
                    <a:pt x="74244" y="1001712"/>
                  </a:lnTo>
                  <a:lnTo>
                    <a:pt x="44551" y="1037285"/>
                  </a:lnTo>
                  <a:lnTo>
                    <a:pt x="22275" y="1076490"/>
                  </a:lnTo>
                  <a:lnTo>
                    <a:pt x="7429" y="1118285"/>
                  </a:lnTo>
                  <a:lnTo>
                    <a:pt x="0" y="1161643"/>
                  </a:lnTo>
                  <a:lnTo>
                    <a:pt x="0" y="1205509"/>
                  </a:lnTo>
                  <a:lnTo>
                    <a:pt x="7429" y="1248854"/>
                  </a:lnTo>
                  <a:lnTo>
                    <a:pt x="22275" y="1290650"/>
                  </a:lnTo>
                  <a:lnTo>
                    <a:pt x="44551" y="1329855"/>
                  </a:lnTo>
                  <a:lnTo>
                    <a:pt x="74244" y="1365440"/>
                  </a:lnTo>
                  <a:lnTo>
                    <a:pt x="256044" y="1547279"/>
                  </a:lnTo>
                  <a:lnTo>
                    <a:pt x="437857" y="1365440"/>
                  </a:lnTo>
                  <a:lnTo>
                    <a:pt x="445630" y="1356106"/>
                  </a:lnTo>
                  <a:lnTo>
                    <a:pt x="467550" y="1329855"/>
                  </a:lnTo>
                  <a:lnTo>
                    <a:pt x="489813" y="1290650"/>
                  </a:lnTo>
                  <a:lnTo>
                    <a:pt x="504672" y="1248854"/>
                  </a:lnTo>
                  <a:lnTo>
                    <a:pt x="512089" y="1205509"/>
                  </a:lnTo>
                  <a:lnTo>
                    <a:pt x="512089" y="1161643"/>
                  </a:lnTo>
                  <a:close/>
                </a:path>
                <a:path w="4337050" h="2823210">
                  <a:moveTo>
                    <a:pt x="1242415" y="304825"/>
                  </a:moveTo>
                  <a:lnTo>
                    <a:pt x="1238846" y="258114"/>
                  </a:lnTo>
                  <a:lnTo>
                    <a:pt x="1228153" y="212293"/>
                  </a:lnTo>
                  <a:lnTo>
                    <a:pt x="1210322" y="168262"/>
                  </a:lnTo>
                  <a:lnTo>
                    <a:pt x="1185367" y="126923"/>
                  </a:lnTo>
                  <a:lnTo>
                    <a:pt x="1162672" y="100228"/>
                  </a:lnTo>
                  <a:lnTo>
                    <a:pt x="1153274" y="89166"/>
                  </a:lnTo>
                  <a:lnTo>
                    <a:pt x="1142199" y="79756"/>
                  </a:lnTo>
                  <a:lnTo>
                    <a:pt x="1142199" y="304825"/>
                  </a:lnTo>
                  <a:lnTo>
                    <a:pt x="1136815" y="351853"/>
                  </a:lnTo>
                  <a:lnTo>
                    <a:pt x="1121473" y="394970"/>
                  </a:lnTo>
                  <a:lnTo>
                    <a:pt x="1097381" y="432943"/>
                  </a:lnTo>
                  <a:lnTo>
                    <a:pt x="1065745" y="464591"/>
                  </a:lnTo>
                  <a:lnTo>
                    <a:pt x="1027785" y="488696"/>
                  </a:lnTo>
                  <a:lnTo>
                    <a:pt x="984681" y="504050"/>
                  </a:lnTo>
                  <a:lnTo>
                    <a:pt x="937679" y="509435"/>
                  </a:lnTo>
                  <a:lnTo>
                    <a:pt x="890663" y="504050"/>
                  </a:lnTo>
                  <a:lnTo>
                    <a:pt x="847572" y="488696"/>
                  </a:lnTo>
                  <a:lnTo>
                    <a:pt x="809599" y="464591"/>
                  </a:lnTo>
                  <a:lnTo>
                    <a:pt x="777963" y="432943"/>
                  </a:lnTo>
                  <a:lnTo>
                    <a:pt x="753872" y="394970"/>
                  </a:lnTo>
                  <a:lnTo>
                    <a:pt x="738530" y="351853"/>
                  </a:lnTo>
                  <a:lnTo>
                    <a:pt x="733145" y="304825"/>
                  </a:lnTo>
                  <a:lnTo>
                    <a:pt x="738530" y="257797"/>
                  </a:lnTo>
                  <a:lnTo>
                    <a:pt x="753872" y="214693"/>
                  </a:lnTo>
                  <a:lnTo>
                    <a:pt x="777963" y="176707"/>
                  </a:lnTo>
                  <a:lnTo>
                    <a:pt x="809599" y="145059"/>
                  </a:lnTo>
                  <a:lnTo>
                    <a:pt x="847572" y="120967"/>
                  </a:lnTo>
                  <a:lnTo>
                    <a:pt x="890663" y="105613"/>
                  </a:lnTo>
                  <a:lnTo>
                    <a:pt x="937679" y="100228"/>
                  </a:lnTo>
                  <a:lnTo>
                    <a:pt x="984681" y="105613"/>
                  </a:lnTo>
                  <a:lnTo>
                    <a:pt x="1027785" y="120967"/>
                  </a:lnTo>
                  <a:lnTo>
                    <a:pt x="1065745" y="145059"/>
                  </a:lnTo>
                  <a:lnTo>
                    <a:pt x="1097381" y="176707"/>
                  </a:lnTo>
                  <a:lnTo>
                    <a:pt x="1121473" y="214693"/>
                  </a:lnTo>
                  <a:lnTo>
                    <a:pt x="1136815" y="257797"/>
                  </a:lnTo>
                  <a:lnTo>
                    <a:pt x="1142199" y="304825"/>
                  </a:lnTo>
                  <a:lnTo>
                    <a:pt x="1142199" y="79756"/>
                  </a:lnTo>
                  <a:lnTo>
                    <a:pt x="1074204" y="32105"/>
                  </a:lnTo>
                  <a:lnTo>
                    <a:pt x="1030185" y="14274"/>
                  </a:lnTo>
                  <a:lnTo>
                    <a:pt x="984389" y="3568"/>
                  </a:lnTo>
                  <a:lnTo>
                    <a:pt x="937691" y="0"/>
                  </a:lnTo>
                  <a:lnTo>
                    <a:pt x="890981" y="3568"/>
                  </a:lnTo>
                  <a:lnTo>
                    <a:pt x="845185" y="14274"/>
                  </a:lnTo>
                  <a:lnTo>
                    <a:pt x="801166" y="32105"/>
                  </a:lnTo>
                  <a:lnTo>
                    <a:pt x="759841" y="57073"/>
                  </a:lnTo>
                  <a:lnTo>
                    <a:pt x="722096" y="89166"/>
                  </a:lnTo>
                  <a:lnTo>
                    <a:pt x="690003" y="126923"/>
                  </a:lnTo>
                  <a:lnTo>
                    <a:pt x="665048" y="168262"/>
                  </a:lnTo>
                  <a:lnTo>
                    <a:pt x="647217" y="212293"/>
                  </a:lnTo>
                  <a:lnTo>
                    <a:pt x="636524" y="258114"/>
                  </a:lnTo>
                  <a:lnTo>
                    <a:pt x="632955" y="304825"/>
                  </a:lnTo>
                  <a:lnTo>
                    <a:pt x="636524" y="351548"/>
                  </a:lnTo>
                  <a:lnTo>
                    <a:pt x="647217" y="397357"/>
                  </a:lnTo>
                  <a:lnTo>
                    <a:pt x="665048" y="441388"/>
                  </a:lnTo>
                  <a:lnTo>
                    <a:pt x="690003" y="482727"/>
                  </a:lnTo>
                  <a:lnTo>
                    <a:pt x="722096" y="520484"/>
                  </a:lnTo>
                  <a:lnTo>
                    <a:pt x="937679" y="736142"/>
                  </a:lnTo>
                  <a:lnTo>
                    <a:pt x="1153274" y="520484"/>
                  </a:lnTo>
                  <a:lnTo>
                    <a:pt x="1185367" y="482727"/>
                  </a:lnTo>
                  <a:lnTo>
                    <a:pt x="1210322" y="441388"/>
                  </a:lnTo>
                  <a:lnTo>
                    <a:pt x="1228153" y="397357"/>
                  </a:lnTo>
                  <a:lnTo>
                    <a:pt x="1238846" y="351548"/>
                  </a:lnTo>
                  <a:lnTo>
                    <a:pt x="1242415" y="304825"/>
                  </a:lnTo>
                  <a:close/>
                </a:path>
                <a:path w="4337050" h="2823210">
                  <a:moveTo>
                    <a:pt x="1310259" y="1669135"/>
                  </a:moveTo>
                  <a:lnTo>
                    <a:pt x="1304937" y="1627555"/>
                  </a:lnTo>
                  <a:lnTo>
                    <a:pt x="1288973" y="1588198"/>
                  </a:lnTo>
                  <a:lnTo>
                    <a:pt x="1262367" y="1553311"/>
                  </a:lnTo>
                  <a:lnTo>
                    <a:pt x="1256449" y="1548803"/>
                  </a:lnTo>
                  <a:lnTo>
                    <a:pt x="1256449" y="1669122"/>
                  </a:lnTo>
                  <a:lnTo>
                    <a:pt x="1247851" y="1711985"/>
                  </a:lnTo>
                  <a:lnTo>
                    <a:pt x="1224356" y="1746885"/>
                  </a:lnTo>
                  <a:lnTo>
                    <a:pt x="1189443" y="1770380"/>
                  </a:lnTo>
                  <a:lnTo>
                    <a:pt x="1146594" y="1778990"/>
                  </a:lnTo>
                  <a:lnTo>
                    <a:pt x="1103769" y="1770380"/>
                  </a:lnTo>
                  <a:lnTo>
                    <a:pt x="1068857" y="1746885"/>
                  </a:lnTo>
                  <a:lnTo>
                    <a:pt x="1045349" y="1711985"/>
                  </a:lnTo>
                  <a:lnTo>
                    <a:pt x="1036751" y="1669135"/>
                  </a:lnTo>
                  <a:lnTo>
                    <a:pt x="1045349" y="1626285"/>
                  </a:lnTo>
                  <a:lnTo>
                    <a:pt x="1068857" y="1591373"/>
                  </a:lnTo>
                  <a:lnTo>
                    <a:pt x="1103769" y="1567865"/>
                  </a:lnTo>
                  <a:lnTo>
                    <a:pt x="1146594" y="1559255"/>
                  </a:lnTo>
                  <a:lnTo>
                    <a:pt x="1189443" y="1567865"/>
                  </a:lnTo>
                  <a:lnTo>
                    <a:pt x="1224356" y="1591373"/>
                  </a:lnTo>
                  <a:lnTo>
                    <a:pt x="1247851" y="1626285"/>
                  </a:lnTo>
                  <a:lnTo>
                    <a:pt x="1256449" y="1669122"/>
                  </a:lnTo>
                  <a:lnTo>
                    <a:pt x="1256449" y="1548803"/>
                  </a:lnTo>
                  <a:lnTo>
                    <a:pt x="1227493" y="1526705"/>
                  </a:lnTo>
                  <a:lnTo>
                    <a:pt x="1188161" y="1510741"/>
                  </a:lnTo>
                  <a:lnTo>
                    <a:pt x="1146594" y="1505419"/>
                  </a:lnTo>
                  <a:lnTo>
                    <a:pt x="1105039" y="1510741"/>
                  </a:lnTo>
                  <a:lnTo>
                    <a:pt x="1065707" y="1526705"/>
                  </a:lnTo>
                  <a:lnTo>
                    <a:pt x="1030820" y="1553311"/>
                  </a:lnTo>
                  <a:lnTo>
                    <a:pt x="1004214" y="1588198"/>
                  </a:lnTo>
                  <a:lnTo>
                    <a:pt x="988263" y="1627555"/>
                  </a:lnTo>
                  <a:lnTo>
                    <a:pt x="982941" y="1669122"/>
                  </a:lnTo>
                  <a:lnTo>
                    <a:pt x="988263" y="1710690"/>
                  </a:lnTo>
                  <a:lnTo>
                    <a:pt x="1004214" y="1750047"/>
                  </a:lnTo>
                  <a:lnTo>
                    <a:pt x="1030820" y="1784934"/>
                  </a:lnTo>
                  <a:lnTo>
                    <a:pt x="1146594" y="1900732"/>
                  </a:lnTo>
                  <a:lnTo>
                    <a:pt x="1262367" y="1784934"/>
                  </a:lnTo>
                  <a:lnTo>
                    <a:pt x="1266913" y="1778990"/>
                  </a:lnTo>
                  <a:lnTo>
                    <a:pt x="1288973" y="1750047"/>
                  </a:lnTo>
                  <a:lnTo>
                    <a:pt x="1304937" y="1710690"/>
                  </a:lnTo>
                  <a:lnTo>
                    <a:pt x="1310259" y="1669135"/>
                  </a:lnTo>
                  <a:close/>
                </a:path>
                <a:path w="4337050" h="2823210">
                  <a:moveTo>
                    <a:pt x="2007692" y="879233"/>
                  </a:moveTo>
                  <a:lnTo>
                    <a:pt x="2000275" y="835888"/>
                  </a:lnTo>
                  <a:lnTo>
                    <a:pt x="1985429" y="794092"/>
                  </a:lnTo>
                  <a:lnTo>
                    <a:pt x="1963166" y="754888"/>
                  </a:lnTo>
                  <a:lnTo>
                    <a:pt x="1933473" y="719315"/>
                  </a:lnTo>
                  <a:lnTo>
                    <a:pt x="1924151" y="711530"/>
                  </a:lnTo>
                  <a:lnTo>
                    <a:pt x="1924151" y="901192"/>
                  </a:lnTo>
                  <a:lnTo>
                    <a:pt x="1918004" y="947166"/>
                  </a:lnTo>
                  <a:lnTo>
                    <a:pt x="1900669" y="988402"/>
                  </a:lnTo>
                  <a:lnTo>
                    <a:pt x="1873732" y="1023302"/>
                  </a:lnTo>
                  <a:lnTo>
                    <a:pt x="1838845" y="1050226"/>
                  </a:lnTo>
                  <a:lnTo>
                    <a:pt x="1797608" y="1067574"/>
                  </a:lnTo>
                  <a:lnTo>
                    <a:pt x="1751647" y="1073708"/>
                  </a:lnTo>
                  <a:lnTo>
                    <a:pt x="1705698" y="1067574"/>
                  </a:lnTo>
                  <a:lnTo>
                    <a:pt x="1664462" y="1050226"/>
                  </a:lnTo>
                  <a:lnTo>
                    <a:pt x="1629575" y="1023302"/>
                  </a:lnTo>
                  <a:lnTo>
                    <a:pt x="1602651" y="988402"/>
                  </a:lnTo>
                  <a:lnTo>
                    <a:pt x="1585315" y="947166"/>
                  </a:lnTo>
                  <a:lnTo>
                    <a:pt x="1579168" y="901192"/>
                  </a:lnTo>
                  <a:lnTo>
                    <a:pt x="1585315" y="855205"/>
                  </a:lnTo>
                  <a:lnTo>
                    <a:pt x="1602651" y="813955"/>
                  </a:lnTo>
                  <a:lnTo>
                    <a:pt x="1629575" y="779056"/>
                  </a:lnTo>
                  <a:lnTo>
                    <a:pt x="1664462" y="752119"/>
                  </a:lnTo>
                  <a:lnTo>
                    <a:pt x="1705698" y="734771"/>
                  </a:lnTo>
                  <a:lnTo>
                    <a:pt x="1751647" y="728637"/>
                  </a:lnTo>
                  <a:lnTo>
                    <a:pt x="1797608" y="734771"/>
                  </a:lnTo>
                  <a:lnTo>
                    <a:pt x="1838845" y="752119"/>
                  </a:lnTo>
                  <a:lnTo>
                    <a:pt x="1873732" y="779056"/>
                  </a:lnTo>
                  <a:lnTo>
                    <a:pt x="1900669" y="813955"/>
                  </a:lnTo>
                  <a:lnTo>
                    <a:pt x="1918004" y="855205"/>
                  </a:lnTo>
                  <a:lnTo>
                    <a:pt x="1924151" y="901192"/>
                  </a:lnTo>
                  <a:lnTo>
                    <a:pt x="1924151" y="711530"/>
                  </a:lnTo>
                  <a:lnTo>
                    <a:pt x="1897900" y="689597"/>
                  </a:lnTo>
                  <a:lnTo>
                    <a:pt x="1858708" y="667321"/>
                  </a:lnTo>
                  <a:lnTo>
                    <a:pt x="1816925" y="652462"/>
                  </a:lnTo>
                  <a:lnTo>
                    <a:pt x="1773593" y="645045"/>
                  </a:lnTo>
                  <a:lnTo>
                    <a:pt x="1729727" y="645045"/>
                  </a:lnTo>
                  <a:lnTo>
                    <a:pt x="1686394" y="652462"/>
                  </a:lnTo>
                  <a:lnTo>
                    <a:pt x="1644611" y="667321"/>
                  </a:lnTo>
                  <a:lnTo>
                    <a:pt x="1605419" y="689597"/>
                  </a:lnTo>
                  <a:lnTo>
                    <a:pt x="1569847" y="719315"/>
                  </a:lnTo>
                  <a:lnTo>
                    <a:pt x="1540154" y="754888"/>
                  </a:lnTo>
                  <a:lnTo>
                    <a:pt x="1517878" y="794092"/>
                  </a:lnTo>
                  <a:lnTo>
                    <a:pt x="1503032" y="835888"/>
                  </a:lnTo>
                  <a:lnTo>
                    <a:pt x="1495602" y="879233"/>
                  </a:lnTo>
                  <a:lnTo>
                    <a:pt x="1495602" y="923112"/>
                  </a:lnTo>
                  <a:lnTo>
                    <a:pt x="1503032" y="966457"/>
                  </a:lnTo>
                  <a:lnTo>
                    <a:pt x="1517878" y="1008253"/>
                  </a:lnTo>
                  <a:lnTo>
                    <a:pt x="1540154" y="1047457"/>
                  </a:lnTo>
                  <a:lnTo>
                    <a:pt x="1569847" y="1083030"/>
                  </a:lnTo>
                  <a:lnTo>
                    <a:pt x="1751647" y="1264907"/>
                  </a:lnTo>
                  <a:lnTo>
                    <a:pt x="1933473" y="1083030"/>
                  </a:lnTo>
                  <a:lnTo>
                    <a:pt x="1963166" y="1047457"/>
                  </a:lnTo>
                  <a:lnTo>
                    <a:pt x="1985429" y="1008253"/>
                  </a:lnTo>
                  <a:lnTo>
                    <a:pt x="2000275" y="966457"/>
                  </a:lnTo>
                  <a:lnTo>
                    <a:pt x="2007692" y="923112"/>
                  </a:lnTo>
                  <a:lnTo>
                    <a:pt x="2007692" y="879233"/>
                  </a:lnTo>
                  <a:close/>
                </a:path>
                <a:path w="4337050" h="2823210">
                  <a:moveTo>
                    <a:pt x="2242515" y="2496604"/>
                  </a:moveTo>
                  <a:lnTo>
                    <a:pt x="2238311" y="2452497"/>
                  </a:lnTo>
                  <a:lnTo>
                    <a:pt x="2225662" y="2409723"/>
                  </a:lnTo>
                  <a:lnTo>
                    <a:pt x="2204593" y="2369591"/>
                  </a:lnTo>
                  <a:lnTo>
                    <a:pt x="2175091" y="2333434"/>
                  </a:lnTo>
                  <a:lnTo>
                    <a:pt x="2166721" y="2326614"/>
                  </a:lnTo>
                  <a:lnTo>
                    <a:pt x="2166721" y="2496591"/>
                  </a:lnTo>
                  <a:lnTo>
                    <a:pt x="2158860" y="2545638"/>
                  </a:lnTo>
                  <a:lnTo>
                    <a:pt x="2136940" y="2588133"/>
                  </a:lnTo>
                  <a:lnTo>
                    <a:pt x="2103488" y="2621597"/>
                  </a:lnTo>
                  <a:lnTo>
                    <a:pt x="2060994" y="2643517"/>
                  </a:lnTo>
                  <a:lnTo>
                    <a:pt x="2011972" y="2651379"/>
                  </a:lnTo>
                  <a:lnTo>
                    <a:pt x="1962962" y="2643517"/>
                  </a:lnTo>
                  <a:lnTo>
                    <a:pt x="1920481" y="2621597"/>
                  </a:lnTo>
                  <a:lnTo>
                    <a:pt x="1887016" y="2588133"/>
                  </a:lnTo>
                  <a:lnTo>
                    <a:pt x="1865109" y="2545638"/>
                  </a:lnTo>
                  <a:lnTo>
                    <a:pt x="1857248" y="2496604"/>
                  </a:lnTo>
                  <a:lnTo>
                    <a:pt x="1865109" y="2447569"/>
                  </a:lnTo>
                  <a:lnTo>
                    <a:pt x="1887016" y="2405062"/>
                  </a:lnTo>
                  <a:lnTo>
                    <a:pt x="1920481" y="2371598"/>
                  </a:lnTo>
                  <a:lnTo>
                    <a:pt x="1962962" y="2349677"/>
                  </a:lnTo>
                  <a:lnTo>
                    <a:pt x="2011972" y="2341803"/>
                  </a:lnTo>
                  <a:lnTo>
                    <a:pt x="2060994" y="2349677"/>
                  </a:lnTo>
                  <a:lnTo>
                    <a:pt x="2103488" y="2371598"/>
                  </a:lnTo>
                  <a:lnTo>
                    <a:pt x="2136940" y="2405062"/>
                  </a:lnTo>
                  <a:lnTo>
                    <a:pt x="2158860" y="2447569"/>
                  </a:lnTo>
                  <a:lnTo>
                    <a:pt x="2166721" y="2496591"/>
                  </a:lnTo>
                  <a:lnTo>
                    <a:pt x="2166721" y="2326614"/>
                  </a:lnTo>
                  <a:lnTo>
                    <a:pt x="2138946" y="2303932"/>
                  </a:lnTo>
                  <a:lnTo>
                    <a:pt x="2098827" y="2282850"/>
                  </a:lnTo>
                  <a:lnTo>
                    <a:pt x="2056066" y="2270201"/>
                  </a:lnTo>
                  <a:lnTo>
                    <a:pt x="2011984" y="2265984"/>
                  </a:lnTo>
                  <a:lnTo>
                    <a:pt x="1967903" y="2270201"/>
                  </a:lnTo>
                  <a:lnTo>
                    <a:pt x="1925142" y="2282850"/>
                  </a:lnTo>
                  <a:lnTo>
                    <a:pt x="1885022" y="2303932"/>
                  </a:lnTo>
                  <a:lnTo>
                    <a:pt x="1848866" y="2333434"/>
                  </a:lnTo>
                  <a:lnTo>
                    <a:pt x="1819363" y="2369591"/>
                  </a:lnTo>
                  <a:lnTo>
                    <a:pt x="1798294" y="2409723"/>
                  </a:lnTo>
                  <a:lnTo>
                    <a:pt x="1785645" y="2452497"/>
                  </a:lnTo>
                  <a:lnTo>
                    <a:pt x="1781429" y="2496591"/>
                  </a:lnTo>
                  <a:lnTo>
                    <a:pt x="1785645" y="2540698"/>
                  </a:lnTo>
                  <a:lnTo>
                    <a:pt x="1798294" y="2583472"/>
                  </a:lnTo>
                  <a:lnTo>
                    <a:pt x="1819363" y="2623604"/>
                  </a:lnTo>
                  <a:lnTo>
                    <a:pt x="1848866" y="2659761"/>
                  </a:lnTo>
                  <a:lnTo>
                    <a:pt x="2011972" y="2822905"/>
                  </a:lnTo>
                  <a:lnTo>
                    <a:pt x="2175091" y="2659761"/>
                  </a:lnTo>
                  <a:lnTo>
                    <a:pt x="2181923" y="2651379"/>
                  </a:lnTo>
                  <a:lnTo>
                    <a:pt x="2204593" y="2623604"/>
                  </a:lnTo>
                  <a:lnTo>
                    <a:pt x="2225662" y="2583472"/>
                  </a:lnTo>
                  <a:lnTo>
                    <a:pt x="2238311" y="2540698"/>
                  </a:lnTo>
                  <a:lnTo>
                    <a:pt x="2242515" y="2496604"/>
                  </a:lnTo>
                  <a:close/>
                </a:path>
                <a:path w="4337050" h="2823210">
                  <a:moveTo>
                    <a:pt x="2271890" y="1633728"/>
                  </a:moveTo>
                  <a:lnTo>
                    <a:pt x="2267686" y="1589620"/>
                  </a:lnTo>
                  <a:lnTo>
                    <a:pt x="2255037" y="1546847"/>
                  </a:lnTo>
                  <a:lnTo>
                    <a:pt x="2233968" y="1506715"/>
                  </a:lnTo>
                  <a:lnTo>
                    <a:pt x="2204466" y="1470558"/>
                  </a:lnTo>
                  <a:lnTo>
                    <a:pt x="2196096" y="1463725"/>
                  </a:lnTo>
                  <a:lnTo>
                    <a:pt x="2196096" y="1633715"/>
                  </a:lnTo>
                  <a:lnTo>
                    <a:pt x="2188235" y="1682750"/>
                  </a:lnTo>
                  <a:lnTo>
                    <a:pt x="2166315" y="1725256"/>
                  </a:lnTo>
                  <a:lnTo>
                    <a:pt x="2132863" y="1758721"/>
                  </a:lnTo>
                  <a:lnTo>
                    <a:pt x="2090369" y="1780641"/>
                  </a:lnTo>
                  <a:lnTo>
                    <a:pt x="2041347" y="1788515"/>
                  </a:lnTo>
                  <a:lnTo>
                    <a:pt x="1992337" y="1780641"/>
                  </a:lnTo>
                  <a:lnTo>
                    <a:pt x="1949856" y="1758721"/>
                  </a:lnTo>
                  <a:lnTo>
                    <a:pt x="1916391" y="1725256"/>
                  </a:lnTo>
                  <a:lnTo>
                    <a:pt x="1894484" y="1682750"/>
                  </a:lnTo>
                  <a:lnTo>
                    <a:pt x="1886623" y="1633728"/>
                  </a:lnTo>
                  <a:lnTo>
                    <a:pt x="1894484" y="1584667"/>
                  </a:lnTo>
                  <a:lnTo>
                    <a:pt x="1916391" y="1542161"/>
                  </a:lnTo>
                  <a:lnTo>
                    <a:pt x="1949856" y="1508696"/>
                  </a:lnTo>
                  <a:lnTo>
                    <a:pt x="1992337" y="1486776"/>
                  </a:lnTo>
                  <a:lnTo>
                    <a:pt x="2041347" y="1478915"/>
                  </a:lnTo>
                  <a:lnTo>
                    <a:pt x="2090369" y="1486776"/>
                  </a:lnTo>
                  <a:lnTo>
                    <a:pt x="2132863" y="1508696"/>
                  </a:lnTo>
                  <a:lnTo>
                    <a:pt x="2166315" y="1542161"/>
                  </a:lnTo>
                  <a:lnTo>
                    <a:pt x="2188235" y="1584667"/>
                  </a:lnTo>
                  <a:lnTo>
                    <a:pt x="2196096" y="1633715"/>
                  </a:lnTo>
                  <a:lnTo>
                    <a:pt x="2196096" y="1463725"/>
                  </a:lnTo>
                  <a:lnTo>
                    <a:pt x="2168321" y="1441043"/>
                  </a:lnTo>
                  <a:lnTo>
                    <a:pt x="2128202" y="1419961"/>
                  </a:lnTo>
                  <a:lnTo>
                    <a:pt x="2085441" y="1407312"/>
                  </a:lnTo>
                  <a:lnTo>
                    <a:pt x="2041359" y="1403096"/>
                  </a:lnTo>
                  <a:lnTo>
                    <a:pt x="1997278" y="1407312"/>
                  </a:lnTo>
                  <a:lnTo>
                    <a:pt x="1954517" y="1419961"/>
                  </a:lnTo>
                  <a:lnTo>
                    <a:pt x="1914398" y="1441043"/>
                  </a:lnTo>
                  <a:lnTo>
                    <a:pt x="1878241" y="1470558"/>
                  </a:lnTo>
                  <a:lnTo>
                    <a:pt x="1848739" y="1506715"/>
                  </a:lnTo>
                  <a:lnTo>
                    <a:pt x="1827669" y="1546847"/>
                  </a:lnTo>
                  <a:lnTo>
                    <a:pt x="1815020" y="1589620"/>
                  </a:lnTo>
                  <a:lnTo>
                    <a:pt x="1810804" y="1633715"/>
                  </a:lnTo>
                  <a:lnTo>
                    <a:pt x="1815020" y="1677822"/>
                  </a:lnTo>
                  <a:lnTo>
                    <a:pt x="1827669" y="1720596"/>
                  </a:lnTo>
                  <a:lnTo>
                    <a:pt x="1848739" y="1760728"/>
                  </a:lnTo>
                  <a:lnTo>
                    <a:pt x="1878241" y="1796884"/>
                  </a:lnTo>
                  <a:lnTo>
                    <a:pt x="2041347" y="1960029"/>
                  </a:lnTo>
                  <a:lnTo>
                    <a:pt x="2204466" y="1796884"/>
                  </a:lnTo>
                  <a:lnTo>
                    <a:pt x="2211298" y="1788515"/>
                  </a:lnTo>
                  <a:lnTo>
                    <a:pt x="2233968" y="1760728"/>
                  </a:lnTo>
                  <a:lnTo>
                    <a:pt x="2255037" y="1720596"/>
                  </a:lnTo>
                  <a:lnTo>
                    <a:pt x="2267686" y="1677822"/>
                  </a:lnTo>
                  <a:lnTo>
                    <a:pt x="2271890" y="1633728"/>
                  </a:lnTo>
                  <a:close/>
                </a:path>
                <a:path w="4337050" h="2823210">
                  <a:moveTo>
                    <a:pt x="2601722" y="429082"/>
                  </a:moveTo>
                  <a:lnTo>
                    <a:pt x="2596261" y="386422"/>
                  </a:lnTo>
                  <a:lnTo>
                    <a:pt x="2579890" y="346049"/>
                  </a:lnTo>
                  <a:lnTo>
                    <a:pt x="2552598" y="310248"/>
                  </a:lnTo>
                  <a:lnTo>
                    <a:pt x="2546489" y="305600"/>
                  </a:lnTo>
                  <a:lnTo>
                    <a:pt x="2546489" y="429082"/>
                  </a:lnTo>
                  <a:lnTo>
                    <a:pt x="2537663" y="473062"/>
                  </a:lnTo>
                  <a:lnTo>
                    <a:pt x="2513546" y="508889"/>
                  </a:lnTo>
                  <a:lnTo>
                    <a:pt x="2477732" y="533006"/>
                  </a:lnTo>
                  <a:lnTo>
                    <a:pt x="2433777" y="541832"/>
                  </a:lnTo>
                  <a:lnTo>
                    <a:pt x="2389809" y="533006"/>
                  </a:lnTo>
                  <a:lnTo>
                    <a:pt x="2354008" y="508889"/>
                  </a:lnTo>
                  <a:lnTo>
                    <a:pt x="2329904" y="473062"/>
                  </a:lnTo>
                  <a:lnTo>
                    <a:pt x="2321077" y="429082"/>
                  </a:lnTo>
                  <a:lnTo>
                    <a:pt x="2329904" y="385114"/>
                  </a:lnTo>
                  <a:lnTo>
                    <a:pt x="2354008" y="349288"/>
                  </a:lnTo>
                  <a:lnTo>
                    <a:pt x="2389809" y="325170"/>
                  </a:lnTo>
                  <a:lnTo>
                    <a:pt x="2433777" y="316331"/>
                  </a:lnTo>
                  <a:lnTo>
                    <a:pt x="2477732" y="325170"/>
                  </a:lnTo>
                  <a:lnTo>
                    <a:pt x="2513546" y="349288"/>
                  </a:lnTo>
                  <a:lnTo>
                    <a:pt x="2537663" y="385114"/>
                  </a:lnTo>
                  <a:lnTo>
                    <a:pt x="2546489" y="429082"/>
                  </a:lnTo>
                  <a:lnTo>
                    <a:pt x="2546489" y="305600"/>
                  </a:lnTo>
                  <a:lnTo>
                    <a:pt x="2516797" y="282943"/>
                  </a:lnTo>
                  <a:lnTo>
                    <a:pt x="2476436" y="266560"/>
                  </a:lnTo>
                  <a:lnTo>
                    <a:pt x="2433790" y="261099"/>
                  </a:lnTo>
                  <a:lnTo>
                    <a:pt x="2391130" y="266560"/>
                  </a:lnTo>
                  <a:lnTo>
                    <a:pt x="2350770" y="282943"/>
                  </a:lnTo>
                  <a:lnTo>
                    <a:pt x="2314968" y="310248"/>
                  </a:lnTo>
                  <a:lnTo>
                    <a:pt x="2287676" y="346049"/>
                  </a:lnTo>
                  <a:lnTo>
                    <a:pt x="2271306" y="386422"/>
                  </a:lnTo>
                  <a:lnTo>
                    <a:pt x="2265845" y="429082"/>
                  </a:lnTo>
                  <a:lnTo>
                    <a:pt x="2271306" y="471754"/>
                  </a:lnTo>
                  <a:lnTo>
                    <a:pt x="2287676" y="512127"/>
                  </a:lnTo>
                  <a:lnTo>
                    <a:pt x="2314968" y="547928"/>
                  </a:lnTo>
                  <a:lnTo>
                    <a:pt x="2433777" y="666775"/>
                  </a:lnTo>
                  <a:lnTo>
                    <a:pt x="2552598" y="547928"/>
                  </a:lnTo>
                  <a:lnTo>
                    <a:pt x="2557246" y="541832"/>
                  </a:lnTo>
                  <a:lnTo>
                    <a:pt x="2579890" y="512127"/>
                  </a:lnTo>
                  <a:lnTo>
                    <a:pt x="2596261" y="471754"/>
                  </a:lnTo>
                  <a:lnTo>
                    <a:pt x="2601722" y="429082"/>
                  </a:lnTo>
                  <a:close/>
                </a:path>
                <a:path w="4337050" h="2823210">
                  <a:moveTo>
                    <a:pt x="2876740" y="2311196"/>
                  </a:moveTo>
                  <a:lnTo>
                    <a:pt x="2871470" y="2269998"/>
                  </a:lnTo>
                  <a:lnTo>
                    <a:pt x="2855658" y="2231009"/>
                  </a:lnTo>
                  <a:lnTo>
                    <a:pt x="2829318" y="2196439"/>
                  </a:lnTo>
                  <a:lnTo>
                    <a:pt x="2823426" y="2191956"/>
                  </a:lnTo>
                  <a:lnTo>
                    <a:pt x="2823426" y="2311184"/>
                  </a:lnTo>
                  <a:lnTo>
                    <a:pt x="2814891" y="2353640"/>
                  </a:lnTo>
                  <a:lnTo>
                    <a:pt x="2791625" y="2388235"/>
                  </a:lnTo>
                  <a:lnTo>
                    <a:pt x="2757043" y="2411514"/>
                  </a:lnTo>
                  <a:lnTo>
                    <a:pt x="2714599" y="2420035"/>
                  </a:lnTo>
                  <a:lnTo>
                    <a:pt x="2672156" y="2411514"/>
                  </a:lnTo>
                  <a:lnTo>
                    <a:pt x="2637574" y="2388235"/>
                  </a:lnTo>
                  <a:lnTo>
                    <a:pt x="2614295" y="2353640"/>
                  </a:lnTo>
                  <a:lnTo>
                    <a:pt x="2605773" y="2311196"/>
                  </a:lnTo>
                  <a:lnTo>
                    <a:pt x="2614295" y="2268740"/>
                  </a:lnTo>
                  <a:lnTo>
                    <a:pt x="2637574" y="2234146"/>
                  </a:lnTo>
                  <a:lnTo>
                    <a:pt x="2672156" y="2210866"/>
                  </a:lnTo>
                  <a:lnTo>
                    <a:pt x="2714599" y="2202332"/>
                  </a:lnTo>
                  <a:lnTo>
                    <a:pt x="2757043" y="2210866"/>
                  </a:lnTo>
                  <a:lnTo>
                    <a:pt x="2791625" y="2234146"/>
                  </a:lnTo>
                  <a:lnTo>
                    <a:pt x="2814891" y="2268740"/>
                  </a:lnTo>
                  <a:lnTo>
                    <a:pt x="2823426" y="2311184"/>
                  </a:lnTo>
                  <a:lnTo>
                    <a:pt x="2823426" y="2191956"/>
                  </a:lnTo>
                  <a:lnTo>
                    <a:pt x="2794749" y="2170074"/>
                  </a:lnTo>
                  <a:lnTo>
                    <a:pt x="2755773" y="2154263"/>
                  </a:lnTo>
                  <a:lnTo>
                    <a:pt x="2714599" y="2148992"/>
                  </a:lnTo>
                  <a:lnTo>
                    <a:pt x="2673426" y="2154263"/>
                  </a:lnTo>
                  <a:lnTo>
                    <a:pt x="2634450" y="2170074"/>
                  </a:lnTo>
                  <a:lnTo>
                    <a:pt x="2599893" y="2196439"/>
                  </a:lnTo>
                  <a:lnTo>
                    <a:pt x="2573540" y="2231009"/>
                  </a:lnTo>
                  <a:lnTo>
                    <a:pt x="2557729" y="2269998"/>
                  </a:lnTo>
                  <a:lnTo>
                    <a:pt x="2552458" y="2311184"/>
                  </a:lnTo>
                  <a:lnTo>
                    <a:pt x="2557729" y="2352383"/>
                  </a:lnTo>
                  <a:lnTo>
                    <a:pt x="2573540" y="2391372"/>
                  </a:lnTo>
                  <a:lnTo>
                    <a:pt x="2599893" y="2425928"/>
                  </a:lnTo>
                  <a:lnTo>
                    <a:pt x="2714599" y="2540660"/>
                  </a:lnTo>
                  <a:lnTo>
                    <a:pt x="2829318" y="2425928"/>
                  </a:lnTo>
                  <a:lnTo>
                    <a:pt x="2833814" y="2420035"/>
                  </a:lnTo>
                  <a:lnTo>
                    <a:pt x="2855658" y="2391372"/>
                  </a:lnTo>
                  <a:lnTo>
                    <a:pt x="2871470" y="2352383"/>
                  </a:lnTo>
                  <a:lnTo>
                    <a:pt x="2876740" y="2311196"/>
                  </a:lnTo>
                  <a:close/>
                </a:path>
                <a:path w="4337050" h="2823210">
                  <a:moveTo>
                    <a:pt x="3042374" y="1335582"/>
                  </a:moveTo>
                  <a:lnTo>
                    <a:pt x="3038157" y="1291488"/>
                  </a:lnTo>
                  <a:lnTo>
                    <a:pt x="3025508" y="1248714"/>
                  </a:lnTo>
                  <a:lnTo>
                    <a:pt x="3004439" y="1208595"/>
                  </a:lnTo>
                  <a:lnTo>
                    <a:pt x="2974949" y="1172438"/>
                  </a:lnTo>
                  <a:lnTo>
                    <a:pt x="2966567" y="1165606"/>
                  </a:lnTo>
                  <a:lnTo>
                    <a:pt x="2966567" y="1335582"/>
                  </a:lnTo>
                  <a:lnTo>
                    <a:pt x="2958706" y="1384604"/>
                  </a:lnTo>
                  <a:lnTo>
                    <a:pt x="2936798" y="1427111"/>
                  </a:lnTo>
                  <a:lnTo>
                    <a:pt x="2903334" y="1460576"/>
                  </a:lnTo>
                  <a:lnTo>
                    <a:pt x="2860840" y="1482496"/>
                  </a:lnTo>
                  <a:lnTo>
                    <a:pt x="2811818" y="1490357"/>
                  </a:lnTo>
                  <a:lnTo>
                    <a:pt x="2762808" y="1482496"/>
                  </a:lnTo>
                  <a:lnTo>
                    <a:pt x="2720327" y="1460576"/>
                  </a:lnTo>
                  <a:lnTo>
                    <a:pt x="2686875" y="1427111"/>
                  </a:lnTo>
                  <a:lnTo>
                    <a:pt x="2664955" y="1384604"/>
                  </a:lnTo>
                  <a:lnTo>
                    <a:pt x="2657094" y="1335582"/>
                  </a:lnTo>
                  <a:lnTo>
                    <a:pt x="2664955" y="1286560"/>
                  </a:lnTo>
                  <a:lnTo>
                    <a:pt x="2686875" y="1244066"/>
                  </a:lnTo>
                  <a:lnTo>
                    <a:pt x="2720327" y="1210589"/>
                  </a:lnTo>
                  <a:lnTo>
                    <a:pt x="2762808" y="1188669"/>
                  </a:lnTo>
                  <a:lnTo>
                    <a:pt x="2811818" y="1180807"/>
                  </a:lnTo>
                  <a:lnTo>
                    <a:pt x="2860840" y="1188669"/>
                  </a:lnTo>
                  <a:lnTo>
                    <a:pt x="2903334" y="1210589"/>
                  </a:lnTo>
                  <a:lnTo>
                    <a:pt x="2936798" y="1244066"/>
                  </a:lnTo>
                  <a:lnTo>
                    <a:pt x="2958706" y="1286560"/>
                  </a:lnTo>
                  <a:lnTo>
                    <a:pt x="2966567" y="1335582"/>
                  </a:lnTo>
                  <a:lnTo>
                    <a:pt x="2966567" y="1165606"/>
                  </a:lnTo>
                  <a:lnTo>
                    <a:pt x="2938792" y="1142923"/>
                  </a:lnTo>
                  <a:lnTo>
                    <a:pt x="2898686" y="1121854"/>
                  </a:lnTo>
                  <a:lnTo>
                    <a:pt x="2855912" y="1109205"/>
                  </a:lnTo>
                  <a:lnTo>
                    <a:pt x="2811830" y="1104988"/>
                  </a:lnTo>
                  <a:lnTo>
                    <a:pt x="2767749" y="1109205"/>
                  </a:lnTo>
                  <a:lnTo>
                    <a:pt x="2724988" y="1121854"/>
                  </a:lnTo>
                  <a:lnTo>
                    <a:pt x="2684869" y="1142923"/>
                  </a:lnTo>
                  <a:lnTo>
                    <a:pt x="2648724" y="1172438"/>
                  </a:lnTo>
                  <a:lnTo>
                    <a:pt x="2619210" y="1208595"/>
                  </a:lnTo>
                  <a:lnTo>
                    <a:pt x="2598140" y="1248714"/>
                  </a:lnTo>
                  <a:lnTo>
                    <a:pt x="2585491" y="1291488"/>
                  </a:lnTo>
                  <a:lnTo>
                    <a:pt x="2581275" y="1335582"/>
                  </a:lnTo>
                  <a:lnTo>
                    <a:pt x="2585491" y="1379677"/>
                  </a:lnTo>
                  <a:lnTo>
                    <a:pt x="2598140" y="1422450"/>
                  </a:lnTo>
                  <a:lnTo>
                    <a:pt x="2619210" y="1462582"/>
                  </a:lnTo>
                  <a:lnTo>
                    <a:pt x="2648724" y="1498739"/>
                  </a:lnTo>
                  <a:lnTo>
                    <a:pt x="2811818" y="1661883"/>
                  </a:lnTo>
                  <a:lnTo>
                    <a:pt x="2974949" y="1498739"/>
                  </a:lnTo>
                  <a:lnTo>
                    <a:pt x="2981782" y="1490357"/>
                  </a:lnTo>
                  <a:lnTo>
                    <a:pt x="3004439" y="1462582"/>
                  </a:lnTo>
                  <a:lnTo>
                    <a:pt x="3025508" y="1422450"/>
                  </a:lnTo>
                  <a:lnTo>
                    <a:pt x="3038157" y="1379677"/>
                  </a:lnTo>
                  <a:lnTo>
                    <a:pt x="3042374" y="1335582"/>
                  </a:lnTo>
                  <a:close/>
                </a:path>
                <a:path w="4337050" h="2823210">
                  <a:moveTo>
                    <a:pt x="3647757" y="2386253"/>
                  </a:moveTo>
                  <a:lnTo>
                    <a:pt x="3643541" y="2342159"/>
                  </a:lnTo>
                  <a:lnTo>
                    <a:pt x="3630904" y="2299385"/>
                  </a:lnTo>
                  <a:lnTo>
                    <a:pt x="3609822" y="2259266"/>
                  </a:lnTo>
                  <a:lnTo>
                    <a:pt x="3580320" y="2223109"/>
                  </a:lnTo>
                  <a:lnTo>
                    <a:pt x="3571964" y="2216289"/>
                  </a:lnTo>
                  <a:lnTo>
                    <a:pt x="3571964" y="2386253"/>
                  </a:lnTo>
                  <a:lnTo>
                    <a:pt x="3564102" y="2435288"/>
                  </a:lnTo>
                  <a:lnTo>
                    <a:pt x="3542195" y="2477782"/>
                  </a:lnTo>
                  <a:lnTo>
                    <a:pt x="3508730" y="2511247"/>
                  </a:lnTo>
                  <a:lnTo>
                    <a:pt x="3466236" y="2533167"/>
                  </a:lnTo>
                  <a:lnTo>
                    <a:pt x="3417214" y="2541028"/>
                  </a:lnTo>
                  <a:lnTo>
                    <a:pt x="3368205" y="2533167"/>
                  </a:lnTo>
                  <a:lnTo>
                    <a:pt x="3325711" y="2511247"/>
                  </a:lnTo>
                  <a:lnTo>
                    <a:pt x="3292246" y="2477782"/>
                  </a:lnTo>
                  <a:lnTo>
                    <a:pt x="3270339" y="2435288"/>
                  </a:lnTo>
                  <a:lnTo>
                    <a:pt x="3262465" y="2386253"/>
                  </a:lnTo>
                  <a:lnTo>
                    <a:pt x="3270339" y="2337231"/>
                  </a:lnTo>
                  <a:lnTo>
                    <a:pt x="3292246" y="2294737"/>
                  </a:lnTo>
                  <a:lnTo>
                    <a:pt x="3325711" y="2261273"/>
                  </a:lnTo>
                  <a:lnTo>
                    <a:pt x="3368205" y="2239353"/>
                  </a:lnTo>
                  <a:lnTo>
                    <a:pt x="3417214" y="2231479"/>
                  </a:lnTo>
                  <a:lnTo>
                    <a:pt x="3466236" y="2239353"/>
                  </a:lnTo>
                  <a:lnTo>
                    <a:pt x="3508730" y="2261273"/>
                  </a:lnTo>
                  <a:lnTo>
                    <a:pt x="3542195" y="2294737"/>
                  </a:lnTo>
                  <a:lnTo>
                    <a:pt x="3564102" y="2337231"/>
                  </a:lnTo>
                  <a:lnTo>
                    <a:pt x="3571964" y="2386253"/>
                  </a:lnTo>
                  <a:lnTo>
                    <a:pt x="3571964" y="2216289"/>
                  </a:lnTo>
                  <a:lnTo>
                    <a:pt x="3544176" y="2193607"/>
                  </a:lnTo>
                  <a:lnTo>
                    <a:pt x="3504069" y="2172525"/>
                  </a:lnTo>
                  <a:lnTo>
                    <a:pt x="3461308" y="2159876"/>
                  </a:lnTo>
                  <a:lnTo>
                    <a:pt x="3417227" y="2155660"/>
                  </a:lnTo>
                  <a:lnTo>
                    <a:pt x="3373145" y="2159876"/>
                  </a:lnTo>
                  <a:lnTo>
                    <a:pt x="3330384" y="2172525"/>
                  </a:lnTo>
                  <a:lnTo>
                    <a:pt x="3290265" y="2193607"/>
                  </a:lnTo>
                  <a:lnTo>
                    <a:pt x="3254121" y="2223109"/>
                  </a:lnTo>
                  <a:lnTo>
                    <a:pt x="3224619" y="2259266"/>
                  </a:lnTo>
                  <a:lnTo>
                    <a:pt x="3203537" y="2299385"/>
                  </a:lnTo>
                  <a:lnTo>
                    <a:pt x="3190887" y="2342159"/>
                  </a:lnTo>
                  <a:lnTo>
                    <a:pt x="3186671" y="2386253"/>
                  </a:lnTo>
                  <a:lnTo>
                    <a:pt x="3190887" y="2430348"/>
                  </a:lnTo>
                  <a:lnTo>
                    <a:pt x="3203537" y="2473121"/>
                  </a:lnTo>
                  <a:lnTo>
                    <a:pt x="3224619" y="2513253"/>
                  </a:lnTo>
                  <a:lnTo>
                    <a:pt x="3254121" y="2549410"/>
                  </a:lnTo>
                  <a:lnTo>
                    <a:pt x="3417214" y="2712529"/>
                  </a:lnTo>
                  <a:lnTo>
                    <a:pt x="3580320" y="2549410"/>
                  </a:lnTo>
                  <a:lnTo>
                    <a:pt x="3587153" y="2541028"/>
                  </a:lnTo>
                  <a:lnTo>
                    <a:pt x="3609822" y="2513253"/>
                  </a:lnTo>
                  <a:lnTo>
                    <a:pt x="3630904" y="2473121"/>
                  </a:lnTo>
                  <a:lnTo>
                    <a:pt x="3643541" y="2430348"/>
                  </a:lnTo>
                  <a:lnTo>
                    <a:pt x="3647757" y="2386253"/>
                  </a:lnTo>
                  <a:close/>
                </a:path>
                <a:path w="4337050" h="2823210">
                  <a:moveTo>
                    <a:pt x="4336516" y="2115616"/>
                  </a:moveTo>
                  <a:lnTo>
                    <a:pt x="4331246" y="2074430"/>
                  </a:lnTo>
                  <a:lnTo>
                    <a:pt x="4315434" y="2035454"/>
                  </a:lnTo>
                  <a:lnTo>
                    <a:pt x="4293565" y="2006765"/>
                  </a:lnTo>
                  <a:lnTo>
                    <a:pt x="4289095" y="2000885"/>
                  </a:lnTo>
                  <a:lnTo>
                    <a:pt x="4283189" y="1996389"/>
                  </a:lnTo>
                  <a:lnTo>
                    <a:pt x="4283189" y="2115604"/>
                  </a:lnTo>
                  <a:lnTo>
                    <a:pt x="4274667" y="2158060"/>
                  </a:lnTo>
                  <a:lnTo>
                    <a:pt x="4251388" y="2192655"/>
                  </a:lnTo>
                  <a:lnTo>
                    <a:pt x="4216806" y="2215934"/>
                  </a:lnTo>
                  <a:lnTo>
                    <a:pt x="4174363" y="2224455"/>
                  </a:lnTo>
                  <a:lnTo>
                    <a:pt x="4131919" y="2215934"/>
                  </a:lnTo>
                  <a:lnTo>
                    <a:pt x="4097337" y="2192655"/>
                  </a:lnTo>
                  <a:lnTo>
                    <a:pt x="4074071" y="2158060"/>
                  </a:lnTo>
                  <a:lnTo>
                    <a:pt x="4065549" y="2115616"/>
                  </a:lnTo>
                  <a:lnTo>
                    <a:pt x="4074071" y="2073160"/>
                  </a:lnTo>
                  <a:lnTo>
                    <a:pt x="4097337" y="2038565"/>
                  </a:lnTo>
                  <a:lnTo>
                    <a:pt x="4131919" y="2015286"/>
                  </a:lnTo>
                  <a:lnTo>
                    <a:pt x="4174363" y="2006765"/>
                  </a:lnTo>
                  <a:lnTo>
                    <a:pt x="4216806" y="2015286"/>
                  </a:lnTo>
                  <a:lnTo>
                    <a:pt x="4251388" y="2038565"/>
                  </a:lnTo>
                  <a:lnTo>
                    <a:pt x="4274667" y="2073160"/>
                  </a:lnTo>
                  <a:lnTo>
                    <a:pt x="4283189" y="2115604"/>
                  </a:lnTo>
                  <a:lnTo>
                    <a:pt x="4283189" y="1996389"/>
                  </a:lnTo>
                  <a:lnTo>
                    <a:pt x="4254525" y="1974519"/>
                  </a:lnTo>
                  <a:lnTo>
                    <a:pt x="4215549" y="1958695"/>
                  </a:lnTo>
                  <a:lnTo>
                    <a:pt x="4174375" y="1953425"/>
                  </a:lnTo>
                  <a:lnTo>
                    <a:pt x="4133189" y="1958695"/>
                  </a:lnTo>
                  <a:lnTo>
                    <a:pt x="4094226" y="1974519"/>
                  </a:lnTo>
                  <a:lnTo>
                    <a:pt x="4059669" y="2000885"/>
                  </a:lnTo>
                  <a:lnTo>
                    <a:pt x="4033316" y="2035454"/>
                  </a:lnTo>
                  <a:lnTo>
                    <a:pt x="4017505" y="2074430"/>
                  </a:lnTo>
                  <a:lnTo>
                    <a:pt x="4012234" y="2115604"/>
                  </a:lnTo>
                  <a:lnTo>
                    <a:pt x="4017505" y="2156815"/>
                  </a:lnTo>
                  <a:lnTo>
                    <a:pt x="4033316" y="2195792"/>
                  </a:lnTo>
                  <a:lnTo>
                    <a:pt x="4059669" y="2230361"/>
                  </a:lnTo>
                  <a:lnTo>
                    <a:pt x="4174363" y="2345080"/>
                  </a:lnTo>
                  <a:lnTo>
                    <a:pt x="4289095" y="2230361"/>
                  </a:lnTo>
                  <a:lnTo>
                    <a:pt x="4293590" y="2224455"/>
                  </a:lnTo>
                  <a:lnTo>
                    <a:pt x="4315434" y="2195792"/>
                  </a:lnTo>
                  <a:lnTo>
                    <a:pt x="4331246" y="2156815"/>
                  </a:lnTo>
                  <a:lnTo>
                    <a:pt x="4336516" y="2115616"/>
                  </a:lnTo>
                  <a:close/>
                </a:path>
              </a:pathLst>
            </a:custGeom>
            <a:solidFill>
              <a:srgbClr val="EF6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03238" y="1095465"/>
              <a:ext cx="2343785" cy="2315210"/>
            </a:xfrm>
            <a:custGeom>
              <a:avLst/>
              <a:gdLst/>
              <a:ahLst/>
              <a:cxnLst/>
              <a:rect l="l" t="t" r="r" b="b"/>
              <a:pathLst>
                <a:path w="2343784" h="2315210">
                  <a:moveTo>
                    <a:pt x="0" y="1157547"/>
                  </a:moveTo>
                  <a:lnTo>
                    <a:pt x="977" y="1109833"/>
                  </a:lnTo>
                  <a:lnTo>
                    <a:pt x="3884" y="1062610"/>
                  </a:lnTo>
                  <a:lnTo>
                    <a:pt x="8683" y="1015916"/>
                  </a:lnTo>
                  <a:lnTo>
                    <a:pt x="15336" y="969787"/>
                  </a:lnTo>
                  <a:lnTo>
                    <a:pt x="23806" y="924261"/>
                  </a:lnTo>
                  <a:lnTo>
                    <a:pt x="34055" y="879375"/>
                  </a:lnTo>
                  <a:lnTo>
                    <a:pt x="46044" y="835166"/>
                  </a:lnTo>
                  <a:lnTo>
                    <a:pt x="59738" y="791672"/>
                  </a:lnTo>
                  <a:lnTo>
                    <a:pt x="75097" y="748930"/>
                  </a:lnTo>
                  <a:lnTo>
                    <a:pt x="92084" y="706977"/>
                  </a:lnTo>
                  <a:lnTo>
                    <a:pt x="110662" y="665850"/>
                  </a:lnTo>
                  <a:lnTo>
                    <a:pt x="130792" y="625587"/>
                  </a:lnTo>
                  <a:lnTo>
                    <a:pt x="152437" y="586225"/>
                  </a:lnTo>
                  <a:lnTo>
                    <a:pt x="175560" y="547800"/>
                  </a:lnTo>
                  <a:lnTo>
                    <a:pt x="200122" y="510351"/>
                  </a:lnTo>
                  <a:lnTo>
                    <a:pt x="226086" y="473914"/>
                  </a:lnTo>
                  <a:lnTo>
                    <a:pt x="253415" y="438527"/>
                  </a:lnTo>
                  <a:lnTo>
                    <a:pt x="282070" y="404227"/>
                  </a:lnTo>
                  <a:lnTo>
                    <a:pt x="312013" y="371052"/>
                  </a:lnTo>
                  <a:lnTo>
                    <a:pt x="343208" y="339037"/>
                  </a:lnTo>
                  <a:lnTo>
                    <a:pt x="375617" y="308222"/>
                  </a:lnTo>
                  <a:lnTo>
                    <a:pt x="409201" y="278642"/>
                  </a:lnTo>
                  <a:lnTo>
                    <a:pt x="443923" y="250335"/>
                  </a:lnTo>
                  <a:lnTo>
                    <a:pt x="479745" y="223339"/>
                  </a:lnTo>
                  <a:lnTo>
                    <a:pt x="516631" y="197690"/>
                  </a:lnTo>
                  <a:lnTo>
                    <a:pt x="554541" y="173427"/>
                  </a:lnTo>
                  <a:lnTo>
                    <a:pt x="593438" y="150585"/>
                  </a:lnTo>
                  <a:lnTo>
                    <a:pt x="633285" y="129203"/>
                  </a:lnTo>
                  <a:lnTo>
                    <a:pt x="674044" y="109317"/>
                  </a:lnTo>
                  <a:lnTo>
                    <a:pt x="715677" y="90965"/>
                  </a:lnTo>
                  <a:lnTo>
                    <a:pt x="758147" y="74185"/>
                  </a:lnTo>
                  <a:lnTo>
                    <a:pt x="801415" y="59012"/>
                  </a:lnTo>
                  <a:lnTo>
                    <a:pt x="845445" y="45485"/>
                  </a:lnTo>
                  <a:lnTo>
                    <a:pt x="890198" y="33641"/>
                  </a:lnTo>
                  <a:lnTo>
                    <a:pt x="935637" y="23517"/>
                  </a:lnTo>
                  <a:lnTo>
                    <a:pt x="981724" y="15150"/>
                  </a:lnTo>
                  <a:lnTo>
                    <a:pt x="1028421" y="8577"/>
                  </a:lnTo>
                  <a:lnTo>
                    <a:pt x="1075690" y="3837"/>
                  </a:lnTo>
                  <a:lnTo>
                    <a:pt x="1123495" y="965"/>
                  </a:lnTo>
                  <a:lnTo>
                    <a:pt x="1171797" y="0"/>
                  </a:lnTo>
                  <a:lnTo>
                    <a:pt x="1220751" y="1009"/>
                  </a:lnTo>
                  <a:lnTo>
                    <a:pt x="1269437" y="4022"/>
                  </a:lnTo>
                  <a:lnTo>
                    <a:pt x="1317796" y="9015"/>
                  </a:lnTo>
                  <a:lnTo>
                    <a:pt x="1365772" y="15965"/>
                  </a:lnTo>
                  <a:lnTo>
                    <a:pt x="1413307" y="24847"/>
                  </a:lnTo>
                  <a:lnTo>
                    <a:pt x="1460343" y="35640"/>
                  </a:lnTo>
                  <a:lnTo>
                    <a:pt x="1506824" y="48318"/>
                  </a:lnTo>
                  <a:lnTo>
                    <a:pt x="1552691" y="62859"/>
                  </a:lnTo>
                  <a:lnTo>
                    <a:pt x="1597889" y="79240"/>
                  </a:lnTo>
                  <a:lnTo>
                    <a:pt x="1642358" y="97436"/>
                  </a:lnTo>
                  <a:lnTo>
                    <a:pt x="1686043" y="117424"/>
                  </a:lnTo>
                  <a:lnTo>
                    <a:pt x="1728885" y="139182"/>
                  </a:lnTo>
                  <a:lnTo>
                    <a:pt x="1770827" y="162684"/>
                  </a:lnTo>
                  <a:lnTo>
                    <a:pt x="1811812" y="187909"/>
                  </a:lnTo>
                  <a:lnTo>
                    <a:pt x="1851782" y="214832"/>
                  </a:lnTo>
                  <a:lnTo>
                    <a:pt x="1890680" y="243430"/>
                  </a:lnTo>
                  <a:lnTo>
                    <a:pt x="1928450" y="273679"/>
                  </a:lnTo>
                  <a:lnTo>
                    <a:pt x="1965032" y="305557"/>
                  </a:lnTo>
                  <a:lnTo>
                    <a:pt x="2000370" y="339039"/>
                  </a:lnTo>
                  <a:lnTo>
                    <a:pt x="2036099" y="375924"/>
                  </a:lnTo>
                  <a:lnTo>
                    <a:pt x="2070017" y="414175"/>
                  </a:lnTo>
                  <a:lnTo>
                    <a:pt x="2102096" y="453725"/>
                  </a:lnTo>
                  <a:lnTo>
                    <a:pt x="2132309" y="494508"/>
                  </a:lnTo>
                  <a:lnTo>
                    <a:pt x="2160626" y="536456"/>
                  </a:lnTo>
                  <a:lnTo>
                    <a:pt x="2187021" y="579504"/>
                  </a:lnTo>
                  <a:lnTo>
                    <a:pt x="2211465" y="623583"/>
                  </a:lnTo>
                  <a:lnTo>
                    <a:pt x="2233930" y="668629"/>
                  </a:lnTo>
                  <a:lnTo>
                    <a:pt x="2254389" y="714574"/>
                  </a:lnTo>
                  <a:lnTo>
                    <a:pt x="2272812" y="761351"/>
                  </a:lnTo>
                  <a:lnTo>
                    <a:pt x="2289174" y="808895"/>
                  </a:lnTo>
                  <a:lnTo>
                    <a:pt x="2303444" y="857138"/>
                  </a:lnTo>
                  <a:lnTo>
                    <a:pt x="2315596" y="906013"/>
                  </a:lnTo>
                  <a:lnTo>
                    <a:pt x="2325601" y="955454"/>
                  </a:lnTo>
                  <a:lnTo>
                    <a:pt x="2333431" y="1005395"/>
                  </a:lnTo>
                  <a:lnTo>
                    <a:pt x="2339059" y="1055769"/>
                  </a:lnTo>
                  <a:lnTo>
                    <a:pt x="2342456" y="1106508"/>
                  </a:lnTo>
                  <a:lnTo>
                    <a:pt x="2343595" y="1157547"/>
                  </a:lnTo>
                  <a:lnTo>
                    <a:pt x="2342617" y="1205262"/>
                  </a:lnTo>
                  <a:lnTo>
                    <a:pt x="2339710" y="1252486"/>
                  </a:lnTo>
                  <a:lnTo>
                    <a:pt x="2334911" y="1299181"/>
                  </a:lnTo>
                  <a:lnTo>
                    <a:pt x="2328257" y="1345310"/>
                  </a:lnTo>
                  <a:lnTo>
                    <a:pt x="2319787" y="1390837"/>
                  </a:lnTo>
                  <a:lnTo>
                    <a:pt x="2309538" y="1435723"/>
                  </a:lnTo>
                  <a:lnTo>
                    <a:pt x="2297548" y="1479932"/>
                  </a:lnTo>
                  <a:lnTo>
                    <a:pt x="2283854" y="1523426"/>
                  </a:lnTo>
                  <a:lnTo>
                    <a:pt x="2268494" y="1566169"/>
                  </a:lnTo>
                  <a:lnTo>
                    <a:pt x="2251507" y="1608122"/>
                  </a:lnTo>
                  <a:lnTo>
                    <a:pt x="2232928" y="1649250"/>
                  </a:lnTo>
                  <a:lnTo>
                    <a:pt x="2212798" y="1689513"/>
                  </a:lnTo>
                  <a:lnTo>
                    <a:pt x="2191152" y="1728876"/>
                  </a:lnTo>
                  <a:lnTo>
                    <a:pt x="2168028" y="1767301"/>
                  </a:lnTo>
                  <a:lnTo>
                    <a:pt x="2143466" y="1804750"/>
                  </a:lnTo>
                  <a:lnTo>
                    <a:pt x="2117501" y="1841187"/>
                  </a:lnTo>
                  <a:lnTo>
                    <a:pt x="2090172" y="1876574"/>
                  </a:lnTo>
                  <a:lnTo>
                    <a:pt x="2061516" y="1910874"/>
                  </a:lnTo>
                  <a:lnTo>
                    <a:pt x="2031572" y="1944050"/>
                  </a:lnTo>
                  <a:lnTo>
                    <a:pt x="2000377" y="1976065"/>
                  </a:lnTo>
                  <a:lnTo>
                    <a:pt x="1967968" y="2006880"/>
                  </a:lnTo>
                  <a:lnTo>
                    <a:pt x="1934383" y="2036460"/>
                  </a:lnTo>
                  <a:lnTo>
                    <a:pt x="1899661" y="2064767"/>
                  </a:lnTo>
                  <a:lnTo>
                    <a:pt x="1863838" y="2091763"/>
                  </a:lnTo>
                  <a:lnTo>
                    <a:pt x="1826953" y="2117412"/>
                  </a:lnTo>
                  <a:lnTo>
                    <a:pt x="1789042" y="2141675"/>
                  </a:lnTo>
                  <a:lnTo>
                    <a:pt x="1750145" y="2164517"/>
                  </a:lnTo>
                  <a:lnTo>
                    <a:pt x="1710298" y="2185899"/>
                  </a:lnTo>
                  <a:lnTo>
                    <a:pt x="1669539" y="2205785"/>
                  </a:lnTo>
                  <a:lnTo>
                    <a:pt x="1627906" y="2224137"/>
                  </a:lnTo>
                  <a:lnTo>
                    <a:pt x="1585437" y="2240918"/>
                  </a:lnTo>
                  <a:lnTo>
                    <a:pt x="1542169" y="2256090"/>
                  </a:lnTo>
                  <a:lnTo>
                    <a:pt x="1498140" y="2269617"/>
                  </a:lnTo>
                  <a:lnTo>
                    <a:pt x="1453388" y="2281461"/>
                  </a:lnTo>
                  <a:lnTo>
                    <a:pt x="1407950" y="2291585"/>
                  </a:lnTo>
                  <a:lnTo>
                    <a:pt x="1361865" y="2299952"/>
                  </a:lnTo>
                  <a:lnTo>
                    <a:pt x="1315169" y="2306524"/>
                  </a:lnTo>
                  <a:lnTo>
                    <a:pt x="1267900" y="2311265"/>
                  </a:lnTo>
                  <a:lnTo>
                    <a:pt x="1220097" y="2314137"/>
                  </a:lnTo>
                  <a:lnTo>
                    <a:pt x="1171797" y="2315102"/>
                  </a:lnTo>
                  <a:lnTo>
                    <a:pt x="1123495" y="2314137"/>
                  </a:lnTo>
                  <a:lnTo>
                    <a:pt x="1075690" y="2311265"/>
                  </a:lnTo>
                  <a:lnTo>
                    <a:pt x="1028421" y="2306524"/>
                  </a:lnTo>
                  <a:lnTo>
                    <a:pt x="981724" y="2299952"/>
                  </a:lnTo>
                  <a:lnTo>
                    <a:pt x="935637" y="2291585"/>
                  </a:lnTo>
                  <a:lnTo>
                    <a:pt x="890198" y="2281461"/>
                  </a:lnTo>
                  <a:lnTo>
                    <a:pt x="845445" y="2269617"/>
                  </a:lnTo>
                  <a:lnTo>
                    <a:pt x="801415" y="2256090"/>
                  </a:lnTo>
                  <a:lnTo>
                    <a:pt x="758147" y="2240918"/>
                  </a:lnTo>
                  <a:lnTo>
                    <a:pt x="715677" y="2224137"/>
                  </a:lnTo>
                  <a:lnTo>
                    <a:pt x="674044" y="2205785"/>
                  </a:lnTo>
                  <a:lnTo>
                    <a:pt x="633285" y="2185899"/>
                  </a:lnTo>
                  <a:lnTo>
                    <a:pt x="593438" y="2164517"/>
                  </a:lnTo>
                  <a:lnTo>
                    <a:pt x="554541" y="2141675"/>
                  </a:lnTo>
                  <a:lnTo>
                    <a:pt x="516631" y="2117412"/>
                  </a:lnTo>
                  <a:lnTo>
                    <a:pt x="479745" y="2091763"/>
                  </a:lnTo>
                  <a:lnTo>
                    <a:pt x="443923" y="2064767"/>
                  </a:lnTo>
                  <a:lnTo>
                    <a:pt x="409201" y="2036460"/>
                  </a:lnTo>
                  <a:lnTo>
                    <a:pt x="375617" y="2006880"/>
                  </a:lnTo>
                  <a:lnTo>
                    <a:pt x="343208" y="1976065"/>
                  </a:lnTo>
                  <a:lnTo>
                    <a:pt x="312013" y="1944050"/>
                  </a:lnTo>
                  <a:lnTo>
                    <a:pt x="282070" y="1910874"/>
                  </a:lnTo>
                  <a:lnTo>
                    <a:pt x="253415" y="1876574"/>
                  </a:lnTo>
                  <a:lnTo>
                    <a:pt x="226086" y="1841187"/>
                  </a:lnTo>
                  <a:lnTo>
                    <a:pt x="200122" y="1804750"/>
                  </a:lnTo>
                  <a:lnTo>
                    <a:pt x="175560" y="1767301"/>
                  </a:lnTo>
                  <a:lnTo>
                    <a:pt x="152437" y="1728876"/>
                  </a:lnTo>
                  <a:lnTo>
                    <a:pt x="130792" y="1689513"/>
                  </a:lnTo>
                  <a:lnTo>
                    <a:pt x="110662" y="1649250"/>
                  </a:lnTo>
                  <a:lnTo>
                    <a:pt x="92084" y="1608122"/>
                  </a:lnTo>
                  <a:lnTo>
                    <a:pt x="75097" y="1566169"/>
                  </a:lnTo>
                  <a:lnTo>
                    <a:pt x="59738" y="1523426"/>
                  </a:lnTo>
                  <a:lnTo>
                    <a:pt x="46044" y="1479932"/>
                  </a:lnTo>
                  <a:lnTo>
                    <a:pt x="34055" y="1435723"/>
                  </a:lnTo>
                  <a:lnTo>
                    <a:pt x="23806" y="1390837"/>
                  </a:lnTo>
                  <a:lnTo>
                    <a:pt x="15336" y="1345310"/>
                  </a:lnTo>
                  <a:lnTo>
                    <a:pt x="8683" y="1299181"/>
                  </a:lnTo>
                  <a:lnTo>
                    <a:pt x="3884" y="1252486"/>
                  </a:lnTo>
                  <a:lnTo>
                    <a:pt x="977" y="1205262"/>
                  </a:lnTo>
                  <a:lnTo>
                    <a:pt x="0" y="1157547"/>
                  </a:lnTo>
                  <a:close/>
                </a:path>
              </a:pathLst>
            </a:custGeom>
            <a:ln w="28574">
              <a:solidFill>
                <a:srgbClr val="EF6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958170" y="1316891"/>
            <a:ext cx="1407160" cy="17932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EF6B00"/>
                </a:solidFill>
                <a:latin typeface="Carlito"/>
                <a:cs typeface="Carlito"/>
              </a:rPr>
              <a:t>13,3</a:t>
            </a:r>
            <a:endParaRPr sz="36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2400" b="1" spc="-5" dirty="0">
                <a:solidFill>
                  <a:srgbClr val="EF6B00"/>
                </a:solidFill>
                <a:latin typeface="Carlito"/>
                <a:cs typeface="Carlito"/>
              </a:rPr>
              <a:t>milhões</a:t>
            </a:r>
            <a:endParaRPr sz="2400">
              <a:latin typeface="Carlito"/>
              <a:cs typeface="Carlito"/>
            </a:endParaRPr>
          </a:p>
          <a:p>
            <a:pPr marL="12065" marR="5080" indent="-635" algn="ctr">
              <a:lnSpc>
                <a:spcPts val="1650"/>
              </a:lnSpc>
              <a:spcBef>
                <a:spcPts val="90"/>
              </a:spcBef>
            </a:pPr>
            <a:r>
              <a:rPr sz="1400" spc="-5" dirty="0">
                <a:solidFill>
                  <a:srgbClr val="EF6B00"/>
                </a:solidFill>
                <a:latin typeface="Carlito"/>
                <a:cs typeface="Carlito"/>
              </a:rPr>
              <a:t>de </a:t>
            </a:r>
            <a:r>
              <a:rPr sz="1400" dirty="0">
                <a:solidFill>
                  <a:srgbClr val="EF6B00"/>
                </a:solidFill>
                <a:latin typeface="Carlito"/>
                <a:cs typeface="Carlito"/>
              </a:rPr>
              <a:t>alunos </a:t>
            </a:r>
            <a:r>
              <a:rPr sz="1400" spc="-5" dirty="0">
                <a:solidFill>
                  <a:srgbClr val="EF6B00"/>
                </a:solidFill>
                <a:latin typeface="Carlito"/>
                <a:cs typeface="Carlito"/>
              </a:rPr>
              <a:t>de </a:t>
            </a:r>
            <a:r>
              <a:rPr sz="1400" spc="-10" dirty="0">
                <a:solidFill>
                  <a:srgbClr val="EF6B00"/>
                </a:solidFill>
                <a:latin typeface="Carlito"/>
                <a:cs typeface="Carlito"/>
              </a:rPr>
              <a:t>todas  </a:t>
            </a:r>
            <a:r>
              <a:rPr sz="1400" dirty="0">
                <a:solidFill>
                  <a:srgbClr val="EF6B00"/>
                </a:solidFill>
                <a:latin typeface="Carlito"/>
                <a:cs typeface="Carlito"/>
              </a:rPr>
              <a:t>as </a:t>
            </a:r>
            <a:r>
              <a:rPr sz="1400" spc="-5" dirty="0">
                <a:solidFill>
                  <a:srgbClr val="EF6B00"/>
                </a:solidFill>
                <a:latin typeface="Carlito"/>
                <a:cs typeface="Carlito"/>
              </a:rPr>
              <a:t>etapas</a:t>
            </a:r>
            <a:r>
              <a:rPr sz="1400" spc="-90" dirty="0">
                <a:solidFill>
                  <a:srgbClr val="EF6B00"/>
                </a:solidFill>
                <a:latin typeface="Carlito"/>
                <a:cs typeface="Carlito"/>
              </a:rPr>
              <a:t> </a:t>
            </a:r>
            <a:r>
              <a:rPr sz="1400" spc="-10" dirty="0">
                <a:solidFill>
                  <a:srgbClr val="EF6B00"/>
                </a:solidFill>
                <a:latin typeface="Carlito"/>
                <a:cs typeface="Carlito"/>
              </a:rPr>
              <a:t>escolares  </a:t>
            </a:r>
            <a:r>
              <a:rPr sz="1400" dirty="0">
                <a:solidFill>
                  <a:srgbClr val="EF6B00"/>
                </a:solidFill>
                <a:latin typeface="Carlito"/>
                <a:cs typeface="Carlito"/>
              </a:rPr>
              <a:t>e </a:t>
            </a:r>
            <a:r>
              <a:rPr sz="1400" spc="-10" dirty="0">
                <a:solidFill>
                  <a:srgbClr val="EF6B00"/>
                </a:solidFill>
                <a:latin typeface="Carlito"/>
                <a:cs typeface="Carlito"/>
              </a:rPr>
              <a:t>redes</a:t>
            </a:r>
            <a:r>
              <a:rPr sz="1400" spc="-45" dirty="0">
                <a:solidFill>
                  <a:srgbClr val="EF6B00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EF6B00"/>
                </a:solidFill>
                <a:latin typeface="Carlito"/>
                <a:cs typeface="Carlito"/>
              </a:rPr>
              <a:t>públicas</a:t>
            </a:r>
            <a:endParaRPr sz="1400">
              <a:latin typeface="Carlito"/>
              <a:cs typeface="Carlito"/>
            </a:endParaRPr>
          </a:p>
          <a:p>
            <a:pPr algn="ctr">
              <a:lnSpc>
                <a:spcPts val="1600"/>
              </a:lnSpc>
            </a:pPr>
            <a:r>
              <a:rPr sz="1400" dirty="0">
                <a:solidFill>
                  <a:srgbClr val="EF6B00"/>
                </a:solidFill>
                <a:latin typeface="Carlito"/>
                <a:cs typeface="Carlito"/>
              </a:rPr>
              <a:t>e</a:t>
            </a:r>
            <a:r>
              <a:rPr sz="1400" spc="-20" dirty="0">
                <a:solidFill>
                  <a:srgbClr val="EF6B00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EF6B00"/>
                </a:solidFill>
                <a:latin typeface="Carlito"/>
                <a:cs typeface="Carlito"/>
              </a:rPr>
              <a:t>privadas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030133" y="1315767"/>
            <a:ext cx="1854835" cy="1878964"/>
            <a:chOff x="8030133" y="1315767"/>
            <a:chExt cx="1854835" cy="1878964"/>
          </a:xfrm>
        </p:grpSpPr>
        <p:sp>
          <p:nvSpPr>
            <p:cNvPr id="15" name="object 15"/>
            <p:cNvSpPr/>
            <p:nvPr/>
          </p:nvSpPr>
          <p:spPr>
            <a:xfrm>
              <a:off x="8039658" y="1346867"/>
              <a:ext cx="1835785" cy="1838325"/>
            </a:xfrm>
            <a:custGeom>
              <a:avLst/>
              <a:gdLst/>
              <a:ahLst/>
              <a:cxnLst/>
              <a:rect l="l" t="t" r="r" b="b"/>
              <a:pathLst>
                <a:path w="1835784" h="1838325">
                  <a:moveTo>
                    <a:pt x="0" y="919048"/>
                  </a:moveTo>
                  <a:lnTo>
                    <a:pt x="1272" y="870238"/>
                  </a:lnTo>
                  <a:lnTo>
                    <a:pt x="5046" y="822092"/>
                  </a:lnTo>
                  <a:lnTo>
                    <a:pt x="11259" y="774673"/>
                  </a:lnTo>
                  <a:lnTo>
                    <a:pt x="19848" y="728044"/>
                  </a:lnTo>
                  <a:lnTo>
                    <a:pt x="30748" y="682270"/>
                  </a:lnTo>
                  <a:lnTo>
                    <a:pt x="43897" y="637413"/>
                  </a:lnTo>
                  <a:lnTo>
                    <a:pt x="59231" y="593537"/>
                  </a:lnTo>
                  <a:lnTo>
                    <a:pt x="76686" y="550706"/>
                  </a:lnTo>
                  <a:lnTo>
                    <a:pt x="96200" y="508983"/>
                  </a:lnTo>
                  <a:lnTo>
                    <a:pt x="117709" y="468432"/>
                  </a:lnTo>
                  <a:lnTo>
                    <a:pt x="141148" y="429116"/>
                  </a:lnTo>
                  <a:lnTo>
                    <a:pt x="166456" y="391099"/>
                  </a:lnTo>
                  <a:lnTo>
                    <a:pt x="193568" y="354444"/>
                  </a:lnTo>
                  <a:lnTo>
                    <a:pt x="222421" y="319214"/>
                  </a:lnTo>
                  <a:lnTo>
                    <a:pt x="252952" y="285474"/>
                  </a:lnTo>
                  <a:lnTo>
                    <a:pt x="285097" y="253287"/>
                  </a:lnTo>
                  <a:lnTo>
                    <a:pt x="318793" y="222716"/>
                  </a:lnTo>
                  <a:lnTo>
                    <a:pt x="353976" y="193824"/>
                  </a:lnTo>
                  <a:lnTo>
                    <a:pt x="390584" y="166677"/>
                  </a:lnTo>
                  <a:lnTo>
                    <a:pt x="428551" y="141335"/>
                  </a:lnTo>
                  <a:lnTo>
                    <a:pt x="467816" y="117865"/>
                  </a:lnTo>
                  <a:lnTo>
                    <a:pt x="508314" y="96328"/>
                  </a:lnTo>
                  <a:lnTo>
                    <a:pt x="549983" y="76788"/>
                  </a:lnTo>
                  <a:lnTo>
                    <a:pt x="592758" y="59310"/>
                  </a:lnTo>
                  <a:lnTo>
                    <a:pt x="636577" y="43955"/>
                  </a:lnTo>
                  <a:lnTo>
                    <a:pt x="681375" y="30789"/>
                  </a:lnTo>
                  <a:lnTo>
                    <a:pt x="727091" y="19874"/>
                  </a:lnTo>
                  <a:lnTo>
                    <a:pt x="773659" y="11274"/>
                  </a:lnTo>
                  <a:lnTo>
                    <a:pt x="821017" y="5053"/>
                  </a:lnTo>
                  <a:lnTo>
                    <a:pt x="869101" y="1273"/>
                  </a:lnTo>
                  <a:lnTo>
                    <a:pt x="917848" y="0"/>
                  </a:lnTo>
                  <a:lnTo>
                    <a:pt x="966384" y="1284"/>
                  </a:lnTo>
                  <a:lnTo>
                    <a:pt x="1014564" y="5113"/>
                  </a:lnTo>
                  <a:lnTo>
                    <a:pt x="1062295" y="11448"/>
                  </a:lnTo>
                  <a:lnTo>
                    <a:pt x="1109486" y="20252"/>
                  </a:lnTo>
                  <a:lnTo>
                    <a:pt x="1156046" y="31486"/>
                  </a:lnTo>
                  <a:lnTo>
                    <a:pt x="1201884" y="45114"/>
                  </a:lnTo>
                  <a:lnTo>
                    <a:pt x="1246909" y="61096"/>
                  </a:lnTo>
                  <a:lnTo>
                    <a:pt x="1291029" y="79395"/>
                  </a:lnTo>
                  <a:lnTo>
                    <a:pt x="1334153" y="99973"/>
                  </a:lnTo>
                  <a:lnTo>
                    <a:pt x="1376189" y="122792"/>
                  </a:lnTo>
                  <a:lnTo>
                    <a:pt x="1417048" y="147815"/>
                  </a:lnTo>
                  <a:lnTo>
                    <a:pt x="1456636" y="175004"/>
                  </a:lnTo>
                  <a:lnTo>
                    <a:pt x="1494864" y="204320"/>
                  </a:lnTo>
                  <a:lnTo>
                    <a:pt x="1531639" y="235726"/>
                  </a:lnTo>
                  <a:lnTo>
                    <a:pt x="1566871" y="269184"/>
                  </a:lnTo>
                  <a:lnTo>
                    <a:pt x="1600284" y="304458"/>
                  </a:lnTo>
                  <a:lnTo>
                    <a:pt x="1631648" y="341279"/>
                  </a:lnTo>
                  <a:lnTo>
                    <a:pt x="1660925" y="379554"/>
                  </a:lnTo>
                  <a:lnTo>
                    <a:pt x="1688077" y="419193"/>
                  </a:lnTo>
                  <a:lnTo>
                    <a:pt x="1713066" y="460103"/>
                  </a:lnTo>
                  <a:lnTo>
                    <a:pt x="1735855" y="502194"/>
                  </a:lnTo>
                  <a:lnTo>
                    <a:pt x="1756406" y="545374"/>
                  </a:lnTo>
                  <a:lnTo>
                    <a:pt x="1774681" y="589551"/>
                  </a:lnTo>
                  <a:lnTo>
                    <a:pt x="1790641" y="634635"/>
                  </a:lnTo>
                  <a:lnTo>
                    <a:pt x="1804250" y="680533"/>
                  </a:lnTo>
                  <a:lnTo>
                    <a:pt x="1815470" y="727155"/>
                  </a:lnTo>
                  <a:lnTo>
                    <a:pt x="1824262" y="774409"/>
                  </a:lnTo>
                  <a:lnTo>
                    <a:pt x="1830589" y="822203"/>
                  </a:lnTo>
                  <a:lnTo>
                    <a:pt x="1834413" y="870447"/>
                  </a:lnTo>
                  <a:lnTo>
                    <a:pt x="1835696" y="919048"/>
                  </a:lnTo>
                  <a:lnTo>
                    <a:pt x="1834424" y="967858"/>
                  </a:lnTo>
                  <a:lnTo>
                    <a:pt x="1830649" y="1016004"/>
                  </a:lnTo>
                  <a:lnTo>
                    <a:pt x="1824436" y="1063423"/>
                  </a:lnTo>
                  <a:lnTo>
                    <a:pt x="1815848" y="1110052"/>
                  </a:lnTo>
                  <a:lnTo>
                    <a:pt x="1804947" y="1155827"/>
                  </a:lnTo>
                  <a:lnTo>
                    <a:pt x="1791798" y="1200684"/>
                  </a:lnTo>
                  <a:lnTo>
                    <a:pt x="1776464" y="1244560"/>
                  </a:lnTo>
                  <a:lnTo>
                    <a:pt x="1759009" y="1287391"/>
                  </a:lnTo>
                  <a:lnTo>
                    <a:pt x="1739495" y="1329114"/>
                  </a:lnTo>
                  <a:lnTo>
                    <a:pt x="1717987" y="1369666"/>
                  </a:lnTo>
                  <a:lnTo>
                    <a:pt x="1694547" y="1408982"/>
                  </a:lnTo>
                  <a:lnTo>
                    <a:pt x="1669239" y="1446999"/>
                  </a:lnTo>
                  <a:lnTo>
                    <a:pt x="1642127" y="1483655"/>
                  </a:lnTo>
                  <a:lnTo>
                    <a:pt x="1613274" y="1518884"/>
                  </a:lnTo>
                  <a:lnTo>
                    <a:pt x="1582743" y="1552625"/>
                  </a:lnTo>
                  <a:lnTo>
                    <a:pt x="1550598" y="1584812"/>
                  </a:lnTo>
                  <a:lnTo>
                    <a:pt x="1516902" y="1615383"/>
                  </a:lnTo>
                  <a:lnTo>
                    <a:pt x="1481719" y="1644275"/>
                  </a:lnTo>
                  <a:lnTo>
                    <a:pt x="1445112" y="1671423"/>
                  </a:lnTo>
                  <a:lnTo>
                    <a:pt x="1407144" y="1696764"/>
                  </a:lnTo>
                  <a:lnTo>
                    <a:pt x="1367879" y="1720235"/>
                  </a:lnTo>
                  <a:lnTo>
                    <a:pt x="1327381" y="1741772"/>
                  </a:lnTo>
                  <a:lnTo>
                    <a:pt x="1285713" y="1761312"/>
                  </a:lnTo>
                  <a:lnTo>
                    <a:pt x="1242937" y="1778790"/>
                  </a:lnTo>
                  <a:lnTo>
                    <a:pt x="1199119" y="1794145"/>
                  </a:lnTo>
                  <a:lnTo>
                    <a:pt x="1154320" y="1807311"/>
                  </a:lnTo>
                  <a:lnTo>
                    <a:pt x="1108605" y="1818226"/>
                  </a:lnTo>
                  <a:lnTo>
                    <a:pt x="1062037" y="1826826"/>
                  </a:lnTo>
                  <a:lnTo>
                    <a:pt x="1014679" y="1833047"/>
                  </a:lnTo>
                  <a:lnTo>
                    <a:pt x="966595" y="1836827"/>
                  </a:lnTo>
                  <a:lnTo>
                    <a:pt x="917848" y="1838101"/>
                  </a:lnTo>
                  <a:lnTo>
                    <a:pt x="869101" y="1836827"/>
                  </a:lnTo>
                  <a:lnTo>
                    <a:pt x="821017" y="1833047"/>
                  </a:lnTo>
                  <a:lnTo>
                    <a:pt x="773659" y="1826826"/>
                  </a:lnTo>
                  <a:lnTo>
                    <a:pt x="727091" y="1818226"/>
                  </a:lnTo>
                  <a:lnTo>
                    <a:pt x="681375" y="1807311"/>
                  </a:lnTo>
                  <a:lnTo>
                    <a:pt x="636577" y="1794145"/>
                  </a:lnTo>
                  <a:lnTo>
                    <a:pt x="592758" y="1778790"/>
                  </a:lnTo>
                  <a:lnTo>
                    <a:pt x="549983" y="1761312"/>
                  </a:lnTo>
                  <a:lnTo>
                    <a:pt x="508314" y="1741772"/>
                  </a:lnTo>
                  <a:lnTo>
                    <a:pt x="467816" y="1720235"/>
                  </a:lnTo>
                  <a:lnTo>
                    <a:pt x="428551" y="1696764"/>
                  </a:lnTo>
                  <a:lnTo>
                    <a:pt x="390584" y="1671423"/>
                  </a:lnTo>
                  <a:lnTo>
                    <a:pt x="353976" y="1644275"/>
                  </a:lnTo>
                  <a:lnTo>
                    <a:pt x="318793" y="1615383"/>
                  </a:lnTo>
                  <a:lnTo>
                    <a:pt x="285097" y="1584812"/>
                  </a:lnTo>
                  <a:lnTo>
                    <a:pt x="252952" y="1552625"/>
                  </a:lnTo>
                  <a:lnTo>
                    <a:pt x="222421" y="1518884"/>
                  </a:lnTo>
                  <a:lnTo>
                    <a:pt x="193568" y="1483655"/>
                  </a:lnTo>
                  <a:lnTo>
                    <a:pt x="166456" y="1446999"/>
                  </a:lnTo>
                  <a:lnTo>
                    <a:pt x="141148" y="1408982"/>
                  </a:lnTo>
                  <a:lnTo>
                    <a:pt x="117709" y="1369666"/>
                  </a:lnTo>
                  <a:lnTo>
                    <a:pt x="96200" y="1329114"/>
                  </a:lnTo>
                  <a:lnTo>
                    <a:pt x="76686" y="1287391"/>
                  </a:lnTo>
                  <a:lnTo>
                    <a:pt x="59231" y="1244560"/>
                  </a:lnTo>
                  <a:lnTo>
                    <a:pt x="43897" y="1200684"/>
                  </a:lnTo>
                  <a:lnTo>
                    <a:pt x="30748" y="1155827"/>
                  </a:lnTo>
                  <a:lnTo>
                    <a:pt x="19848" y="1110052"/>
                  </a:lnTo>
                  <a:lnTo>
                    <a:pt x="11259" y="1063423"/>
                  </a:lnTo>
                  <a:lnTo>
                    <a:pt x="5046" y="1016004"/>
                  </a:lnTo>
                  <a:lnTo>
                    <a:pt x="1272" y="967858"/>
                  </a:lnTo>
                  <a:lnTo>
                    <a:pt x="0" y="919048"/>
                  </a:lnTo>
                  <a:close/>
                </a:path>
              </a:pathLst>
            </a:custGeom>
            <a:ln w="19049">
              <a:solidFill>
                <a:srgbClr val="4D4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175708" y="1315767"/>
              <a:ext cx="356235" cy="356235"/>
            </a:xfrm>
            <a:custGeom>
              <a:avLst/>
              <a:gdLst/>
              <a:ahLst/>
              <a:cxnLst/>
              <a:rect l="l" t="t" r="r" b="b"/>
              <a:pathLst>
                <a:path w="356234" h="356235">
                  <a:moveTo>
                    <a:pt x="177899" y="355799"/>
                  </a:moveTo>
                  <a:lnTo>
                    <a:pt x="130607" y="349444"/>
                  </a:lnTo>
                  <a:lnTo>
                    <a:pt x="88110" y="331511"/>
                  </a:lnTo>
                  <a:lnTo>
                    <a:pt x="52106" y="303694"/>
                  </a:lnTo>
                  <a:lnTo>
                    <a:pt x="24288" y="267689"/>
                  </a:lnTo>
                  <a:lnTo>
                    <a:pt x="6354" y="225192"/>
                  </a:lnTo>
                  <a:lnTo>
                    <a:pt x="0" y="177899"/>
                  </a:lnTo>
                  <a:lnTo>
                    <a:pt x="6354" y="130606"/>
                  </a:lnTo>
                  <a:lnTo>
                    <a:pt x="24288" y="88109"/>
                  </a:lnTo>
                  <a:lnTo>
                    <a:pt x="52106" y="52104"/>
                  </a:lnTo>
                  <a:lnTo>
                    <a:pt x="88110" y="24288"/>
                  </a:lnTo>
                  <a:lnTo>
                    <a:pt x="130607" y="6354"/>
                  </a:lnTo>
                  <a:lnTo>
                    <a:pt x="177899" y="0"/>
                  </a:lnTo>
                  <a:lnTo>
                    <a:pt x="212764" y="3449"/>
                  </a:lnTo>
                  <a:lnTo>
                    <a:pt x="276597" y="29888"/>
                  </a:lnTo>
                  <a:lnTo>
                    <a:pt x="325909" y="79200"/>
                  </a:lnTo>
                  <a:lnTo>
                    <a:pt x="352348" y="143030"/>
                  </a:lnTo>
                  <a:lnTo>
                    <a:pt x="355799" y="177899"/>
                  </a:lnTo>
                  <a:lnTo>
                    <a:pt x="349444" y="225192"/>
                  </a:lnTo>
                  <a:lnTo>
                    <a:pt x="331510" y="267689"/>
                  </a:lnTo>
                  <a:lnTo>
                    <a:pt x="303693" y="303694"/>
                  </a:lnTo>
                  <a:lnTo>
                    <a:pt x="267688" y="331511"/>
                  </a:lnTo>
                  <a:lnTo>
                    <a:pt x="225191" y="349444"/>
                  </a:lnTo>
                  <a:lnTo>
                    <a:pt x="177899" y="355799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31608" y="1412017"/>
              <a:ext cx="236349" cy="1728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201973" y="1604432"/>
            <a:ext cx="1494790" cy="1309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4D4D4D"/>
                </a:solidFill>
                <a:latin typeface="Carlito"/>
                <a:cs typeface="Carlito"/>
              </a:rPr>
              <a:t>7,6</a:t>
            </a:r>
            <a:endParaRPr sz="21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2100" b="1" spc="-5" dirty="0">
                <a:solidFill>
                  <a:srgbClr val="4D4D4D"/>
                </a:solidFill>
                <a:latin typeface="Carlito"/>
                <a:cs typeface="Carlito"/>
              </a:rPr>
              <a:t>milhões</a:t>
            </a:r>
            <a:endParaRPr sz="2100">
              <a:latin typeface="Carlito"/>
              <a:cs typeface="Carlito"/>
            </a:endParaRPr>
          </a:p>
          <a:p>
            <a:pPr marL="12065" marR="5080" algn="ctr">
              <a:lnSpc>
                <a:spcPts val="1650"/>
              </a:lnSpc>
              <a:spcBef>
                <a:spcPts val="135"/>
              </a:spcBef>
            </a:pPr>
            <a:r>
              <a:rPr sz="1400" spc="-5" dirty="0">
                <a:solidFill>
                  <a:srgbClr val="4D4D4D"/>
                </a:solidFill>
                <a:latin typeface="Carlito"/>
                <a:cs typeface="Carlito"/>
              </a:rPr>
              <a:t>Ensino</a:t>
            </a:r>
            <a:r>
              <a:rPr sz="1400" spc="-55" dirty="0">
                <a:solidFill>
                  <a:srgbClr val="4D4D4D"/>
                </a:solidFill>
                <a:latin typeface="Carlito"/>
                <a:cs typeface="Carlito"/>
              </a:rPr>
              <a:t> </a:t>
            </a:r>
            <a:r>
              <a:rPr sz="1400" spc="-10" dirty="0">
                <a:solidFill>
                  <a:srgbClr val="4D4D4D"/>
                </a:solidFill>
                <a:latin typeface="Carlito"/>
                <a:cs typeface="Carlito"/>
              </a:rPr>
              <a:t>Fundamental  </a:t>
            </a:r>
            <a:r>
              <a:rPr sz="1400" spc="-5" dirty="0">
                <a:solidFill>
                  <a:srgbClr val="4D4D4D"/>
                </a:solidFill>
                <a:latin typeface="Carlito"/>
                <a:cs typeface="Carlito"/>
              </a:rPr>
              <a:t>Ensino</a:t>
            </a:r>
            <a:r>
              <a:rPr sz="1400" spc="-20" dirty="0">
                <a:solidFill>
                  <a:srgbClr val="4D4D4D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Carlito"/>
                <a:cs typeface="Carlito"/>
              </a:rPr>
              <a:t>Médio</a:t>
            </a:r>
            <a:endParaRPr sz="1400">
              <a:latin typeface="Carlito"/>
              <a:cs typeface="Carlito"/>
            </a:endParaRPr>
          </a:p>
          <a:p>
            <a:pPr marL="40640" algn="ctr">
              <a:lnSpc>
                <a:spcPts val="1600"/>
              </a:lnSpc>
            </a:pPr>
            <a:r>
              <a:rPr sz="1400" dirty="0">
                <a:solidFill>
                  <a:srgbClr val="4D4D4D"/>
                </a:solidFill>
                <a:latin typeface="Carlito"/>
                <a:cs typeface="Carlito"/>
              </a:rPr>
              <a:t>e</a:t>
            </a:r>
            <a:r>
              <a:rPr sz="1400" spc="-15" dirty="0">
                <a:solidFill>
                  <a:srgbClr val="4D4D4D"/>
                </a:solidFill>
                <a:latin typeface="Carlito"/>
                <a:cs typeface="Carlito"/>
              </a:rPr>
              <a:t> </a:t>
            </a:r>
            <a:r>
              <a:rPr sz="1400" spc="-10" dirty="0">
                <a:solidFill>
                  <a:srgbClr val="4D4D4D"/>
                </a:solidFill>
                <a:latin typeface="Carlito"/>
                <a:cs typeface="Carlito"/>
              </a:rPr>
              <a:t>EJA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0063079" y="1364934"/>
            <a:ext cx="1735455" cy="1737360"/>
            <a:chOff x="10063079" y="1364934"/>
            <a:chExt cx="1735455" cy="1737360"/>
          </a:xfrm>
        </p:grpSpPr>
        <p:sp>
          <p:nvSpPr>
            <p:cNvPr id="20" name="object 20"/>
            <p:cNvSpPr/>
            <p:nvPr/>
          </p:nvSpPr>
          <p:spPr>
            <a:xfrm>
              <a:off x="10072604" y="1408294"/>
              <a:ext cx="1716405" cy="1684655"/>
            </a:xfrm>
            <a:custGeom>
              <a:avLst/>
              <a:gdLst/>
              <a:ahLst/>
              <a:cxnLst/>
              <a:rect l="l" t="t" r="r" b="b"/>
              <a:pathLst>
                <a:path w="1716404" h="1684655">
                  <a:moveTo>
                    <a:pt x="0" y="842098"/>
                  </a:moveTo>
                  <a:lnTo>
                    <a:pt x="1358" y="794312"/>
                  </a:lnTo>
                  <a:lnTo>
                    <a:pt x="5384" y="747226"/>
                  </a:lnTo>
                  <a:lnTo>
                    <a:pt x="12006" y="700911"/>
                  </a:lnTo>
                  <a:lnTo>
                    <a:pt x="21152" y="655436"/>
                  </a:lnTo>
                  <a:lnTo>
                    <a:pt x="32749" y="610875"/>
                  </a:lnTo>
                  <a:lnTo>
                    <a:pt x="46724" y="567297"/>
                  </a:lnTo>
                  <a:lnTo>
                    <a:pt x="63005" y="524773"/>
                  </a:lnTo>
                  <a:lnTo>
                    <a:pt x="81519" y="483376"/>
                  </a:lnTo>
                  <a:lnTo>
                    <a:pt x="102195" y="443176"/>
                  </a:lnTo>
                  <a:lnTo>
                    <a:pt x="124959" y="404243"/>
                  </a:lnTo>
                  <a:lnTo>
                    <a:pt x="149740" y="366650"/>
                  </a:lnTo>
                  <a:lnTo>
                    <a:pt x="176465" y="330467"/>
                  </a:lnTo>
                  <a:lnTo>
                    <a:pt x="205061" y="295765"/>
                  </a:lnTo>
                  <a:lnTo>
                    <a:pt x="235456" y="262615"/>
                  </a:lnTo>
                  <a:lnTo>
                    <a:pt x="267577" y="231089"/>
                  </a:lnTo>
                  <a:lnTo>
                    <a:pt x="301353" y="201258"/>
                  </a:lnTo>
                  <a:lnTo>
                    <a:pt x="336710" y="173192"/>
                  </a:lnTo>
                  <a:lnTo>
                    <a:pt x="373576" y="146963"/>
                  </a:lnTo>
                  <a:lnTo>
                    <a:pt x="411880" y="122642"/>
                  </a:lnTo>
                  <a:lnTo>
                    <a:pt x="451547" y="100299"/>
                  </a:lnTo>
                  <a:lnTo>
                    <a:pt x="492507" y="80007"/>
                  </a:lnTo>
                  <a:lnTo>
                    <a:pt x="534686" y="61836"/>
                  </a:lnTo>
                  <a:lnTo>
                    <a:pt x="578011" y="45857"/>
                  </a:lnTo>
                  <a:lnTo>
                    <a:pt x="622412" y="32141"/>
                  </a:lnTo>
                  <a:lnTo>
                    <a:pt x="667815" y="20760"/>
                  </a:lnTo>
                  <a:lnTo>
                    <a:pt x="714147" y="11784"/>
                  </a:lnTo>
                  <a:lnTo>
                    <a:pt x="761337" y="5284"/>
                  </a:lnTo>
                  <a:lnTo>
                    <a:pt x="809311" y="1333"/>
                  </a:lnTo>
                  <a:lnTo>
                    <a:pt x="857998" y="0"/>
                  </a:lnTo>
                  <a:lnTo>
                    <a:pt x="906603" y="1350"/>
                  </a:lnTo>
                  <a:lnTo>
                    <a:pt x="954817" y="5375"/>
                  </a:lnTo>
                  <a:lnTo>
                    <a:pt x="1002536" y="12029"/>
                  </a:lnTo>
                  <a:lnTo>
                    <a:pt x="1049653" y="21272"/>
                  </a:lnTo>
                  <a:lnTo>
                    <a:pt x="1096064" y="33060"/>
                  </a:lnTo>
                  <a:lnTo>
                    <a:pt x="1141665" y="47351"/>
                  </a:lnTo>
                  <a:lnTo>
                    <a:pt x="1186350" y="64101"/>
                  </a:lnTo>
                  <a:lnTo>
                    <a:pt x="1230015" y="83269"/>
                  </a:lnTo>
                  <a:lnTo>
                    <a:pt x="1272554" y="104811"/>
                  </a:lnTo>
                  <a:lnTo>
                    <a:pt x="1313863" y="128685"/>
                  </a:lnTo>
                  <a:lnTo>
                    <a:pt x="1353836" y="154849"/>
                  </a:lnTo>
                  <a:lnTo>
                    <a:pt x="1392370" y="183258"/>
                  </a:lnTo>
                  <a:lnTo>
                    <a:pt x="1429358" y="213872"/>
                  </a:lnTo>
                  <a:lnTo>
                    <a:pt x="1464697" y="246647"/>
                  </a:lnTo>
                  <a:lnTo>
                    <a:pt x="1500567" y="284068"/>
                  </a:lnTo>
                  <a:lnTo>
                    <a:pt x="1533880" y="323358"/>
                  </a:lnTo>
                  <a:lnTo>
                    <a:pt x="1564581" y="364388"/>
                  </a:lnTo>
                  <a:lnTo>
                    <a:pt x="1592616" y="407030"/>
                  </a:lnTo>
                  <a:lnTo>
                    <a:pt x="1617931" y="451155"/>
                  </a:lnTo>
                  <a:lnTo>
                    <a:pt x="1640471" y="496634"/>
                  </a:lnTo>
                  <a:lnTo>
                    <a:pt x="1660182" y="543339"/>
                  </a:lnTo>
                  <a:lnTo>
                    <a:pt x="1677010" y="591141"/>
                  </a:lnTo>
                  <a:lnTo>
                    <a:pt x="1690900" y="639911"/>
                  </a:lnTo>
                  <a:lnTo>
                    <a:pt x="1701798" y="689520"/>
                  </a:lnTo>
                  <a:lnTo>
                    <a:pt x="1709650" y="739840"/>
                  </a:lnTo>
                  <a:lnTo>
                    <a:pt x="1714400" y="790742"/>
                  </a:lnTo>
                  <a:lnTo>
                    <a:pt x="1715996" y="842098"/>
                  </a:lnTo>
                  <a:lnTo>
                    <a:pt x="1714638" y="889883"/>
                  </a:lnTo>
                  <a:lnTo>
                    <a:pt x="1710612" y="936969"/>
                  </a:lnTo>
                  <a:lnTo>
                    <a:pt x="1703990" y="983285"/>
                  </a:lnTo>
                  <a:lnTo>
                    <a:pt x="1694845" y="1028759"/>
                  </a:lnTo>
                  <a:lnTo>
                    <a:pt x="1683249" y="1073321"/>
                  </a:lnTo>
                  <a:lnTo>
                    <a:pt x="1669274" y="1116899"/>
                  </a:lnTo>
                  <a:lnTo>
                    <a:pt x="1652994" y="1159423"/>
                  </a:lnTo>
                  <a:lnTo>
                    <a:pt x="1634480" y="1200820"/>
                  </a:lnTo>
                  <a:lnTo>
                    <a:pt x="1613806" y="1241021"/>
                  </a:lnTo>
                  <a:lnTo>
                    <a:pt x="1591042" y="1279953"/>
                  </a:lnTo>
                  <a:lnTo>
                    <a:pt x="1566262" y="1317547"/>
                  </a:lnTo>
                  <a:lnTo>
                    <a:pt x="1539538" y="1353730"/>
                  </a:lnTo>
                  <a:lnTo>
                    <a:pt x="1510943" y="1388432"/>
                  </a:lnTo>
                  <a:lnTo>
                    <a:pt x="1480549" y="1421581"/>
                  </a:lnTo>
                  <a:lnTo>
                    <a:pt x="1448428" y="1453108"/>
                  </a:lnTo>
                  <a:lnTo>
                    <a:pt x="1414653" y="1482939"/>
                  </a:lnTo>
                  <a:lnTo>
                    <a:pt x="1379296" y="1511005"/>
                  </a:lnTo>
                  <a:lnTo>
                    <a:pt x="1342430" y="1537234"/>
                  </a:lnTo>
                  <a:lnTo>
                    <a:pt x="1304127" y="1561556"/>
                  </a:lnTo>
                  <a:lnTo>
                    <a:pt x="1264459" y="1583898"/>
                  </a:lnTo>
                  <a:lnTo>
                    <a:pt x="1223500" y="1604191"/>
                  </a:lnTo>
                  <a:lnTo>
                    <a:pt x="1181320" y="1622362"/>
                  </a:lnTo>
                  <a:lnTo>
                    <a:pt x="1137994" y="1638341"/>
                  </a:lnTo>
                  <a:lnTo>
                    <a:pt x="1093592" y="1652057"/>
                  </a:lnTo>
                  <a:lnTo>
                    <a:pt x="1048189" y="1663438"/>
                  </a:lnTo>
                  <a:lnTo>
                    <a:pt x="1001855" y="1672414"/>
                  </a:lnTo>
                  <a:lnTo>
                    <a:pt x="954664" y="1678914"/>
                  </a:lnTo>
                  <a:lnTo>
                    <a:pt x="906687" y="1682866"/>
                  </a:lnTo>
                  <a:lnTo>
                    <a:pt x="857998" y="1684199"/>
                  </a:lnTo>
                  <a:lnTo>
                    <a:pt x="809311" y="1682866"/>
                  </a:lnTo>
                  <a:lnTo>
                    <a:pt x="761337" y="1678914"/>
                  </a:lnTo>
                  <a:lnTo>
                    <a:pt x="714147" y="1672414"/>
                  </a:lnTo>
                  <a:lnTo>
                    <a:pt x="667815" y="1663438"/>
                  </a:lnTo>
                  <a:lnTo>
                    <a:pt x="622412" y="1652057"/>
                  </a:lnTo>
                  <a:lnTo>
                    <a:pt x="578011" y="1638341"/>
                  </a:lnTo>
                  <a:lnTo>
                    <a:pt x="534686" y="1622362"/>
                  </a:lnTo>
                  <a:lnTo>
                    <a:pt x="492507" y="1604191"/>
                  </a:lnTo>
                  <a:lnTo>
                    <a:pt x="451547" y="1583898"/>
                  </a:lnTo>
                  <a:lnTo>
                    <a:pt x="411880" y="1561556"/>
                  </a:lnTo>
                  <a:lnTo>
                    <a:pt x="373576" y="1537234"/>
                  </a:lnTo>
                  <a:lnTo>
                    <a:pt x="336710" y="1511005"/>
                  </a:lnTo>
                  <a:lnTo>
                    <a:pt x="301353" y="1482939"/>
                  </a:lnTo>
                  <a:lnTo>
                    <a:pt x="267577" y="1453108"/>
                  </a:lnTo>
                  <a:lnTo>
                    <a:pt x="235456" y="1421581"/>
                  </a:lnTo>
                  <a:lnTo>
                    <a:pt x="205061" y="1388432"/>
                  </a:lnTo>
                  <a:lnTo>
                    <a:pt x="176465" y="1353730"/>
                  </a:lnTo>
                  <a:lnTo>
                    <a:pt x="149740" y="1317547"/>
                  </a:lnTo>
                  <a:lnTo>
                    <a:pt x="124959" y="1279953"/>
                  </a:lnTo>
                  <a:lnTo>
                    <a:pt x="102195" y="1241021"/>
                  </a:lnTo>
                  <a:lnTo>
                    <a:pt x="81519" y="1200820"/>
                  </a:lnTo>
                  <a:lnTo>
                    <a:pt x="63005" y="1159423"/>
                  </a:lnTo>
                  <a:lnTo>
                    <a:pt x="46724" y="1116899"/>
                  </a:lnTo>
                  <a:lnTo>
                    <a:pt x="32749" y="1073321"/>
                  </a:lnTo>
                  <a:lnTo>
                    <a:pt x="21152" y="1028759"/>
                  </a:lnTo>
                  <a:lnTo>
                    <a:pt x="12006" y="983285"/>
                  </a:lnTo>
                  <a:lnTo>
                    <a:pt x="5384" y="936969"/>
                  </a:lnTo>
                  <a:lnTo>
                    <a:pt x="1358" y="889883"/>
                  </a:lnTo>
                  <a:lnTo>
                    <a:pt x="0" y="842098"/>
                  </a:lnTo>
                  <a:close/>
                </a:path>
              </a:pathLst>
            </a:custGeom>
            <a:ln w="19049">
              <a:solidFill>
                <a:srgbClr val="4D4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173629" y="1364934"/>
              <a:ext cx="332740" cy="332740"/>
            </a:xfrm>
            <a:custGeom>
              <a:avLst/>
              <a:gdLst/>
              <a:ahLst/>
              <a:cxnLst/>
              <a:rect l="l" t="t" r="r" b="b"/>
              <a:pathLst>
                <a:path w="332740" h="332739">
                  <a:moveTo>
                    <a:pt x="166199" y="332399"/>
                  </a:moveTo>
                  <a:lnTo>
                    <a:pt x="122022" y="326462"/>
                  </a:lnTo>
                  <a:lnTo>
                    <a:pt x="82322" y="309708"/>
                  </a:lnTo>
                  <a:lnTo>
                    <a:pt x="48684" y="283720"/>
                  </a:lnTo>
                  <a:lnTo>
                    <a:pt x="22694" y="250083"/>
                  </a:lnTo>
                  <a:lnTo>
                    <a:pt x="5937" y="210382"/>
                  </a:lnTo>
                  <a:lnTo>
                    <a:pt x="0" y="166199"/>
                  </a:lnTo>
                  <a:lnTo>
                    <a:pt x="5937" y="122017"/>
                  </a:lnTo>
                  <a:lnTo>
                    <a:pt x="22694" y="82315"/>
                  </a:lnTo>
                  <a:lnTo>
                    <a:pt x="48684" y="48678"/>
                  </a:lnTo>
                  <a:lnTo>
                    <a:pt x="82322" y="22691"/>
                  </a:lnTo>
                  <a:lnTo>
                    <a:pt x="122022" y="5936"/>
                  </a:lnTo>
                  <a:lnTo>
                    <a:pt x="166199" y="0"/>
                  </a:lnTo>
                  <a:lnTo>
                    <a:pt x="198773" y="3222"/>
                  </a:lnTo>
                  <a:lnTo>
                    <a:pt x="258407" y="27923"/>
                  </a:lnTo>
                  <a:lnTo>
                    <a:pt x="304481" y="73992"/>
                  </a:lnTo>
                  <a:lnTo>
                    <a:pt x="329177" y="133624"/>
                  </a:lnTo>
                  <a:lnTo>
                    <a:pt x="332399" y="166199"/>
                  </a:lnTo>
                  <a:lnTo>
                    <a:pt x="326463" y="210382"/>
                  </a:lnTo>
                  <a:lnTo>
                    <a:pt x="309710" y="250083"/>
                  </a:lnTo>
                  <a:lnTo>
                    <a:pt x="283724" y="283720"/>
                  </a:lnTo>
                  <a:lnTo>
                    <a:pt x="250088" y="309708"/>
                  </a:lnTo>
                  <a:lnTo>
                    <a:pt x="210385" y="326462"/>
                  </a:lnTo>
                  <a:lnTo>
                    <a:pt x="166199" y="332399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244029" y="1459367"/>
              <a:ext cx="191924" cy="1404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0488963" y="1685604"/>
            <a:ext cx="899794" cy="1099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4D4D4D"/>
                </a:solidFill>
                <a:latin typeface="Carlito"/>
                <a:cs typeface="Carlito"/>
              </a:rPr>
              <a:t>2,3</a:t>
            </a:r>
            <a:endParaRPr sz="21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2100" b="1" spc="-5" dirty="0">
                <a:solidFill>
                  <a:srgbClr val="4D4D4D"/>
                </a:solidFill>
                <a:latin typeface="Carlito"/>
                <a:cs typeface="Carlito"/>
              </a:rPr>
              <a:t>milhões</a:t>
            </a:r>
            <a:endParaRPr sz="2100">
              <a:latin typeface="Carlito"/>
              <a:cs typeface="Carlito"/>
            </a:endParaRPr>
          </a:p>
          <a:p>
            <a:pPr marL="108585" marR="99695" algn="ctr">
              <a:lnSpc>
                <a:spcPts val="1650"/>
              </a:lnSpc>
              <a:spcBef>
                <a:spcPts val="135"/>
              </a:spcBef>
            </a:pPr>
            <a:r>
              <a:rPr sz="1400" spc="-20" dirty="0">
                <a:solidFill>
                  <a:srgbClr val="4D4D4D"/>
                </a:solidFill>
                <a:latin typeface="Carlito"/>
                <a:cs typeface="Carlito"/>
              </a:rPr>
              <a:t>E</a:t>
            </a:r>
            <a:r>
              <a:rPr sz="1400" spc="-5" dirty="0">
                <a:solidFill>
                  <a:srgbClr val="4D4D4D"/>
                </a:solidFill>
                <a:latin typeface="Carlito"/>
                <a:cs typeface="Carlito"/>
              </a:rPr>
              <a:t>du</a:t>
            </a:r>
            <a:r>
              <a:rPr sz="1400" spc="-15" dirty="0">
                <a:solidFill>
                  <a:srgbClr val="4D4D4D"/>
                </a:solidFill>
                <a:latin typeface="Carlito"/>
                <a:cs typeface="Carlito"/>
              </a:rPr>
              <a:t>c</a:t>
            </a:r>
            <a:r>
              <a:rPr sz="1400" dirty="0">
                <a:solidFill>
                  <a:srgbClr val="4D4D4D"/>
                </a:solidFill>
                <a:latin typeface="Carlito"/>
                <a:cs typeface="Carlito"/>
              </a:rPr>
              <a:t>a</a:t>
            </a:r>
            <a:r>
              <a:rPr sz="1400" spc="-15" dirty="0">
                <a:solidFill>
                  <a:srgbClr val="4D4D4D"/>
                </a:solidFill>
                <a:latin typeface="Carlito"/>
                <a:cs typeface="Carlito"/>
              </a:rPr>
              <a:t>ç</a:t>
            </a:r>
            <a:r>
              <a:rPr sz="1400" dirty="0">
                <a:solidFill>
                  <a:srgbClr val="4D4D4D"/>
                </a:solidFill>
                <a:latin typeface="Carlito"/>
                <a:cs typeface="Carlito"/>
              </a:rPr>
              <a:t>ão  </a:t>
            </a:r>
            <a:r>
              <a:rPr sz="1400" spc="-10" dirty="0">
                <a:solidFill>
                  <a:srgbClr val="4D4D4D"/>
                </a:solidFill>
                <a:latin typeface="Carlito"/>
                <a:cs typeface="Carlito"/>
              </a:rPr>
              <a:t>Infantil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743932" y="3126168"/>
            <a:ext cx="1473835" cy="3116580"/>
            <a:chOff x="8743932" y="3126168"/>
            <a:chExt cx="1473835" cy="3116580"/>
          </a:xfrm>
        </p:grpSpPr>
        <p:sp>
          <p:nvSpPr>
            <p:cNvPr id="25" name="object 25"/>
            <p:cNvSpPr/>
            <p:nvPr/>
          </p:nvSpPr>
          <p:spPr>
            <a:xfrm>
              <a:off x="9465456" y="3126168"/>
              <a:ext cx="332740" cy="332740"/>
            </a:xfrm>
            <a:custGeom>
              <a:avLst/>
              <a:gdLst/>
              <a:ahLst/>
              <a:cxnLst/>
              <a:rect l="l" t="t" r="r" b="b"/>
              <a:pathLst>
                <a:path w="332740" h="332739">
                  <a:moveTo>
                    <a:pt x="166199" y="332399"/>
                  </a:moveTo>
                  <a:lnTo>
                    <a:pt x="122022" y="326463"/>
                  </a:lnTo>
                  <a:lnTo>
                    <a:pt x="82322" y="309710"/>
                  </a:lnTo>
                  <a:lnTo>
                    <a:pt x="48684" y="283724"/>
                  </a:lnTo>
                  <a:lnTo>
                    <a:pt x="22694" y="250088"/>
                  </a:lnTo>
                  <a:lnTo>
                    <a:pt x="5937" y="210385"/>
                  </a:lnTo>
                  <a:lnTo>
                    <a:pt x="0" y="166199"/>
                  </a:lnTo>
                  <a:lnTo>
                    <a:pt x="5937" y="122022"/>
                  </a:lnTo>
                  <a:lnTo>
                    <a:pt x="22694" y="82322"/>
                  </a:lnTo>
                  <a:lnTo>
                    <a:pt x="48684" y="48684"/>
                  </a:lnTo>
                  <a:lnTo>
                    <a:pt x="82322" y="22694"/>
                  </a:lnTo>
                  <a:lnTo>
                    <a:pt x="122022" y="5937"/>
                  </a:lnTo>
                  <a:lnTo>
                    <a:pt x="166199" y="0"/>
                  </a:lnTo>
                  <a:lnTo>
                    <a:pt x="198783" y="3225"/>
                  </a:lnTo>
                  <a:lnTo>
                    <a:pt x="258410" y="27938"/>
                  </a:lnTo>
                  <a:lnTo>
                    <a:pt x="304481" y="74002"/>
                  </a:lnTo>
                  <a:lnTo>
                    <a:pt x="329177" y="133626"/>
                  </a:lnTo>
                  <a:lnTo>
                    <a:pt x="332399" y="166199"/>
                  </a:lnTo>
                  <a:lnTo>
                    <a:pt x="326463" y="210385"/>
                  </a:lnTo>
                  <a:lnTo>
                    <a:pt x="309710" y="250088"/>
                  </a:lnTo>
                  <a:lnTo>
                    <a:pt x="283724" y="283724"/>
                  </a:lnTo>
                  <a:lnTo>
                    <a:pt x="250088" y="309710"/>
                  </a:lnTo>
                  <a:lnTo>
                    <a:pt x="210385" y="326463"/>
                  </a:lnTo>
                  <a:lnTo>
                    <a:pt x="166199" y="332399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535855" y="3220618"/>
              <a:ext cx="191924" cy="1403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753457" y="4778690"/>
              <a:ext cx="1454785" cy="1454785"/>
            </a:xfrm>
            <a:custGeom>
              <a:avLst/>
              <a:gdLst/>
              <a:ahLst/>
              <a:cxnLst/>
              <a:rect l="l" t="t" r="r" b="b"/>
              <a:pathLst>
                <a:path w="1454784" h="1454785">
                  <a:moveTo>
                    <a:pt x="0" y="727198"/>
                  </a:moveTo>
                  <a:lnTo>
                    <a:pt x="1547" y="679384"/>
                  </a:lnTo>
                  <a:lnTo>
                    <a:pt x="6124" y="632396"/>
                  </a:lnTo>
                  <a:lnTo>
                    <a:pt x="13636" y="586330"/>
                  </a:lnTo>
                  <a:lnTo>
                    <a:pt x="23987" y="541281"/>
                  </a:lnTo>
                  <a:lnTo>
                    <a:pt x="37081" y="497346"/>
                  </a:lnTo>
                  <a:lnTo>
                    <a:pt x="52821" y="454619"/>
                  </a:lnTo>
                  <a:lnTo>
                    <a:pt x="71113" y="413198"/>
                  </a:lnTo>
                  <a:lnTo>
                    <a:pt x="91860" y="373178"/>
                  </a:lnTo>
                  <a:lnTo>
                    <a:pt x="114967" y="334654"/>
                  </a:lnTo>
                  <a:lnTo>
                    <a:pt x="140337" y="297723"/>
                  </a:lnTo>
                  <a:lnTo>
                    <a:pt x="167875" y="262479"/>
                  </a:lnTo>
                  <a:lnTo>
                    <a:pt x="197485" y="229020"/>
                  </a:lnTo>
                  <a:lnTo>
                    <a:pt x="229071" y="197441"/>
                  </a:lnTo>
                  <a:lnTo>
                    <a:pt x="262537" y="167838"/>
                  </a:lnTo>
                  <a:lnTo>
                    <a:pt x="297787" y="140306"/>
                  </a:lnTo>
                  <a:lnTo>
                    <a:pt x="334726" y="114941"/>
                  </a:lnTo>
                  <a:lnTo>
                    <a:pt x="373258" y="91840"/>
                  </a:lnTo>
                  <a:lnTo>
                    <a:pt x="413287" y="71097"/>
                  </a:lnTo>
                  <a:lnTo>
                    <a:pt x="454716" y="52809"/>
                  </a:lnTo>
                  <a:lnTo>
                    <a:pt x="497451" y="37072"/>
                  </a:lnTo>
                  <a:lnTo>
                    <a:pt x="541395" y="23982"/>
                  </a:lnTo>
                  <a:lnTo>
                    <a:pt x="586453" y="13633"/>
                  </a:lnTo>
                  <a:lnTo>
                    <a:pt x="632528" y="6123"/>
                  </a:lnTo>
                  <a:lnTo>
                    <a:pt x="679525" y="1546"/>
                  </a:lnTo>
                  <a:lnTo>
                    <a:pt x="727348" y="0"/>
                  </a:lnTo>
                  <a:lnTo>
                    <a:pt x="775391" y="1586"/>
                  </a:lnTo>
                  <a:lnTo>
                    <a:pt x="822962" y="6305"/>
                  </a:lnTo>
                  <a:lnTo>
                    <a:pt x="869920" y="14099"/>
                  </a:lnTo>
                  <a:lnTo>
                    <a:pt x="916125" y="24910"/>
                  </a:lnTo>
                  <a:lnTo>
                    <a:pt x="961434" y="38678"/>
                  </a:lnTo>
                  <a:lnTo>
                    <a:pt x="1005707" y="55346"/>
                  </a:lnTo>
                  <a:lnTo>
                    <a:pt x="1048802" y="74855"/>
                  </a:lnTo>
                  <a:lnTo>
                    <a:pt x="1090579" y="97147"/>
                  </a:lnTo>
                  <a:lnTo>
                    <a:pt x="1130895" y="122164"/>
                  </a:lnTo>
                  <a:lnTo>
                    <a:pt x="1169610" y="149846"/>
                  </a:lnTo>
                  <a:lnTo>
                    <a:pt x="1206583" y="180135"/>
                  </a:lnTo>
                  <a:lnTo>
                    <a:pt x="1241672" y="212974"/>
                  </a:lnTo>
                  <a:lnTo>
                    <a:pt x="1274517" y="248057"/>
                  </a:lnTo>
                  <a:lnTo>
                    <a:pt x="1304813" y="285023"/>
                  </a:lnTo>
                  <a:lnTo>
                    <a:pt x="1332501" y="323732"/>
                  </a:lnTo>
                  <a:lnTo>
                    <a:pt x="1357523" y="364041"/>
                  </a:lnTo>
                  <a:lnTo>
                    <a:pt x="1379820" y="405811"/>
                  </a:lnTo>
                  <a:lnTo>
                    <a:pt x="1399334" y="448899"/>
                  </a:lnTo>
                  <a:lnTo>
                    <a:pt x="1416007" y="493163"/>
                  </a:lnTo>
                  <a:lnTo>
                    <a:pt x="1429779" y="538464"/>
                  </a:lnTo>
                  <a:lnTo>
                    <a:pt x="1440593" y="584659"/>
                  </a:lnTo>
                  <a:lnTo>
                    <a:pt x="1448389" y="631607"/>
                  </a:lnTo>
                  <a:lnTo>
                    <a:pt x="1453110" y="679168"/>
                  </a:lnTo>
                  <a:lnTo>
                    <a:pt x="1454697" y="727198"/>
                  </a:lnTo>
                  <a:lnTo>
                    <a:pt x="1453149" y="775012"/>
                  </a:lnTo>
                  <a:lnTo>
                    <a:pt x="1448572" y="822000"/>
                  </a:lnTo>
                  <a:lnTo>
                    <a:pt x="1441060" y="868066"/>
                  </a:lnTo>
                  <a:lnTo>
                    <a:pt x="1430709" y="913115"/>
                  </a:lnTo>
                  <a:lnTo>
                    <a:pt x="1417615" y="957050"/>
                  </a:lnTo>
                  <a:lnTo>
                    <a:pt x="1401875" y="999777"/>
                  </a:lnTo>
                  <a:lnTo>
                    <a:pt x="1383583" y="1041198"/>
                  </a:lnTo>
                  <a:lnTo>
                    <a:pt x="1362836" y="1081218"/>
                  </a:lnTo>
                  <a:lnTo>
                    <a:pt x="1339729" y="1119742"/>
                  </a:lnTo>
                  <a:lnTo>
                    <a:pt x="1314359" y="1156674"/>
                  </a:lnTo>
                  <a:lnTo>
                    <a:pt x="1286821" y="1191917"/>
                  </a:lnTo>
                  <a:lnTo>
                    <a:pt x="1257211" y="1225376"/>
                  </a:lnTo>
                  <a:lnTo>
                    <a:pt x="1225626" y="1256955"/>
                  </a:lnTo>
                  <a:lnTo>
                    <a:pt x="1192159" y="1286558"/>
                  </a:lnTo>
                  <a:lnTo>
                    <a:pt x="1156909" y="1314090"/>
                  </a:lnTo>
                  <a:lnTo>
                    <a:pt x="1119970" y="1339455"/>
                  </a:lnTo>
                  <a:lnTo>
                    <a:pt x="1081438" y="1362557"/>
                  </a:lnTo>
                  <a:lnTo>
                    <a:pt x="1041409" y="1383299"/>
                  </a:lnTo>
                  <a:lnTo>
                    <a:pt x="999980" y="1401587"/>
                  </a:lnTo>
                  <a:lnTo>
                    <a:pt x="957245" y="1417324"/>
                  </a:lnTo>
                  <a:lnTo>
                    <a:pt x="913301" y="1430415"/>
                  </a:lnTo>
                  <a:lnTo>
                    <a:pt x="868243" y="1440763"/>
                  </a:lnTo>
                  <a:lnTo>
                    <a:pt x="822168" y="1448273"/>
                  </a:lnTo>
                  <a:lnTo>
                    <a:pt x="775171" y="1452850"/>
                  </a:lnTo>
                  <a:lnTo>
                    <a:pt x="727348" y="1454397"/>
                  </a:lnTo>
                  <a:lnTo>
                    <a:pt x="679525" y="1452850"/>
                  </a:lnTo>
                  <a:lnTo>
                    <a:pt x="632528" y="1448273"/>
                  </a:lnTo>
                  <a:lnTo>
                    <a:pt x="586453" y="1440763"/>
                  </a:lnTo>
                  <a:lnTo>
                    <a:pt x="541395" y="1430415"/>
                  </a:lnTo>
                  <a:lnTo>
                    <a:pt x="497451" y="1417324"/>
                  </a:lnTo>
                  <a:lnTo>
                    <a:pt x="454716" y="1401587"/>
                  </a:lnTo>
                  <a:lnTo>
                    <a:pt x="413287" y="1383299"/>
                  </a:lnTo>
                  <a:lnTo>
                    <a:pt x="373258" y="1362557"/>
                  </a:lnTo>
                  <a:lnTo>
                    <a:pt x="334726" y="1339455"/>
                  </a:lnTo>
                  <a:lnTo>
                    <a:pt x="297787" y="1314090"/>
                  </a:lnTo>
                  <a:lnTo>
                    <a:pt x="262537" y="1286558"/>
                  </a:lnTo>
                  <a:lnTo>
                    <a:pt x="229071" y="1256955"/>
                  </a:lnTo>
                  <a:lnTo>
                    <a:pt x="197485" y="1225376"/>
                  </a:lnTo>
                  <a:lnTo>
                    <a:pt x="167875" y="1191917"/>
                  </a:lnTo>
                  <a:lnTo>
                    <a:pt x="140337" y="1156674"/>
                  </a:lnTo>
                  <a:lnTo>
                    <a:pt x="114967" y="1119742"/>
                  </a:lnTo>
                  <a:lnTo>
                    <a:pt x="91860" y="1081218"/>
                  </a:lnTo>
                  <a:lnTo>
                    <a:pt x="71113" y="1041198"/>
                  </a:lnTo>
                  <a:lnTo>
                    <a:pt x="52821" y="999777"/>
                  </a:lnTo>
                  <a:lnTo>
                    <a:pt x="37081" y="957050"/>
                  </a:lnTo>
                  <a:lnTo>
                    <a:pt x="23987" y="913115"/>
                  </a:lnTo>
                  <a:lnTo>
                    <a:pt x="13636" y="868066"/>
                  </a:lnTo>
                  <a:lnTo>
                    <a:pt x="6124" y="822000"/>
                  </a:lnTo>
                  <a:lnTo>
                    <a:pt x="1547" y="775012"/>
                  </a:lnTo>
                  <a:lnTo>
                    <a:pt x="0" y="727198"/>
                  </a:lnTo>
                  <a:close/>
                </a:path>
              </a:pathLst>
            </a:custGeom>
            <a:ln w="19049">
              <a:solidFill>
                <a:srgbClr val="4D4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867432" y="4684490"/>
              <a:ext cx="332740" cy="332740"/>
            </a:xfrm>
            <a:custGeom>
              <a:avLst/>
              <a:gdLst/>
              <a:ahLst/>
              <a:cxnLst/>
              <a:rect l="l" t="t" r="r" b="b"/>
              <a:pathLst>
                <a:path w="332740" h="332739">
                  <a:moveTo>
                    <a:pt x="166199" y="332399"/>
                  </a:moveTo>
                  <a:lnTo>
                    <a:pt x="122013" y="326461"/>
                  </a:lnTo>
                  <a:lnTo>
                    <a:pt x="82310" y="309704"/>
                  </a:lnTo>
                  <a:lnTo>
                    <a:pt x="48674" y="283715"/>
                  </a:lnTo>
                  <a:lnTo>
                    <a:pt x="22688" y="250077"/>
                  </a:lnTo>
                  <a:lnTo>
                    <a:pt x="5936" y="210377"/>
                  </a:lnTo>
                  <a:lnTo>
                    <a:pt x="0" y="166199"/>
                  </a:lnTo>
                  <a:lnTo>
                    <a:pt x="5936" y="122013"/>
                  </a:lnTo>
                  <a:lnTo>
                    <a:pt x="22688" y="82310"/>
                  </a:lnTo>
                  <a:lnTo>
                    <a:pt x="48674" y="48674"/>
                  </a:lnTo>
                  <a:lnTo>
                    <a:pt x="82310" y="22688"/>
                  </a:lnTo>
                  <a:lnTo>
                    <a:pt x="122013" y="5936"/>
                  </a:lnTo>
                  <a:lnTo>
                    <a:pt x="166199" y="0"/>
                  </a:lnTo>
                  <a:lnTo>
                    <a:pt x="198773" y="3221"/>
                  </a:lnTo>
                  <a:lnTo>
                    <a:pt x="258407" y="27917"/>
                  </a:lnTo>
                  <a:lnTo>
                    <a:pt x="304481" y="73992"/>
                  </a:lnTo>
                  <a:lnTo>
                    <a:pt x="329177" y="133626"/>
                  </a:lnTo>
                  <a:lnTo>
                    <a:pt x="332399" y="166199"/>
                  </a:lnTo>
                  <a:lnTo>
                    <a:pt x="326463" y="210377"/>
                  </a:lnTo>
                  <a:lnTo>
                    <a:pt x="309710" y="250077"/>
                  </a:lnTo>
                  <a:lnTo>
                    <a:pt x="283724" y="283715"/>
                  </a:lnTo>
                  <a:lnTo>
                    <a:pt x="250088" y="309704"/>
                  </a:lnTo>
                  <a:lnTo>
                    <a:pt x="210385" y="326461"/>
                  </a:lnTo>
                  <a:lnTo>
                    <a:pt x="166199" y="332399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024011" y="4893036"/>
            <a:ext cx="899794" cy="1099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4D4D4D"/>
                </a:solidFill>
                <a:latin typeface="Carlito"/>
                <a:cs typeface="Carlito"/>
              </a:rPr>
              <a:t>2</a:t>
            </a:r>
            <a:endParaRPr sz="21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2100" b="1" spc="-5" dirty="0">
                <a:solidFill>
                  <a:srgbClr val="4D4D4D"/>
                </a:solidFill>
                <a:latin typeface="Carlito"/>
                <a:cs typeface="Carlito"/>
              </a:rPr>
              <a:t>milhões</a:t>
            </a:r>
            <a:endParaRPr sz="2100">
              <a:latin typeface="Carlito"/>
              <a:cs typeface="Carlito"/>
            </a:endParaRPr>
          </a:p>
          <a:p>
            <a:pPr marL="142240" marR="133985" algn="ctr">
              <a:lnSpc>
                <a:spcPts val="1650"/>
              </a:lnSpc>
              <a:spcBef>
                <a:spcPts val="135"/>
              </a:spcBef>
            </a:pPr>
            <a:r>
              <a:rPr sz="1400" spc="-5" dirty="0">
                <a:solidFill>
                  <a:srgbClr val="4D4D4D"/>
                </a:solidFill>
                <a:latin typeface="Carlito"/>
                <a:cs typeface="Carlito"/>
              </a:rPr>
              <a:t>Ensino  Superior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0" y="1028840"/>
            <a:ext cx="9130030" cy="4654550"/>
            <a:chOff x="0" y="1028840"/>
            <a:chExt cx="9130030" cy="4654550"/>
          </a:xfrm>
        </p:grpSpPr>
        <p:sp>
          <p:nvSpPr>
            <p:cNvPr id="31" name="object 31"/>
            <p:cNvSpPr/>
            <p:nvPr/>
          </p:nvSpPr>
          <p:spPr>
            <a:xfrm>
              <a:off x="7572385" y="3185393"/>
              <a:ext cx="332740" cy="332740"/>
            </a:xfrm>
            <a:custGeom>
              <a:avLst/>
              <a:gdLst/>
              <a:ahLst/>
              <a:cxnLst/>
              <a:rect l="l" t="t" r="r" b="b"/>
              <a:pathLst>
                <a:path w="332740" h="332739">
                  <a:moveTo>
                    <a:pt x="166199" y="332399"/>
                  </a:moveTo>
                  <a:lnTo>
                    <a:pt x="122013" y="326461"/>
                  </a:lnTo>
                  <a:lnTo>
                    <a:pt x="82310" y="309704"/>
                  </a:lnTo>
                  <a:lnTo>
                    <a:pt x="48674" y="283715"/>
                  </a:lnTo>
                  <a:lnTo>
                    <a:pt x="22688" y="250077"/>
                  </a:lnTo>
                  <a:lnTo>
                    <a:pt x="5936" y="210377"/>
                  </a:lnTo>
                  <a:lnTo>
                    <a:pt x="0" y="166199"/>
                  </a:lnTo>
                  <a:lnTo>
                    <a:pt x="5936" y="122013"/>
                  </a:lnTo>
                  <a:lnTo>
                    <a:pt x="22688" y="82310"/>
                  </a:lnTo>
                  <a:lnTo>
                    <a:pt x="48674" y="48674"/>
                  </a:lnTo>
                  <a:lnTo>
                    <a:pt x="82310" y="22688"/>
                  </a:lnTo>
                  <a:lnTo>
                    <a:pt x="122013" y="5936"/>
                  </a:lnTo>
                  <a:lnTo>
                    <a:pt x="166199" y="0"/>
                  </a:lnTo>
                  <a:lnTo>
                    <a:pt x="198773" y="3221"/>
                  </a:lnTo>
                  <a:lnTo>
                    <a:pt x="258407" y="27917"/>
                  </a:lnTo>
                  <a:lnTo>
                    <a:pt x="304471" y="73992"/>
                  </a:lnTo>
                  <a:lnTo>
                    <a:pt x="329174" y="133626"/>
                  </a:lnTo>
                  <a:lnTo>
                    <a:pt x="332399" y="166199"/>
                  </a:lnTo>
                  <a:lnTo>
                    <a:pt x="326461" y="210377"/>
                  </a:lnTo>
                  <a:lnTo>
                    <a:pt x="309704" y="250077"/>
                  </a:lnTo>
                  <a:lnTo>
                    <a:pt x="283715" y="283715"/>
                  </a:lnTo>
                  <a:lnTo>
                    <a:pt x="250077" y="309704"/>
                  </a:lnTo>
                  <a:lnTo>
                    <a:pt x="210377" y="326461"/>
                  </a:lnTo>
                  <a:lnTo>
                    <a:pt x="166199" y="332399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628863" y="1028840"/>
              <a:ext cx="564515" cy="561975"/>
            </a:xfrm>
            <a:custGeom>
              <a:avLst/>
              <a:gdLst/>
              <a:ahLst/>
              <a:cxnLst/>
              <a:rect l="l" t="t" r="r" b="b"/>
              <a:pathLst>
                <a:path w="564514" h="561975">
                  <a:moveTo>
                    <a:pt x="281999" y="561898"/>
                  </a:moveTo>
                  <a:lnTo>
                    <a:pt x="236256" y="558221"/>
                  </a:lnTo>
                  <a:lnTo>
                    <a:pt x="192863" y="547575"/>
                  </a:lnTo>
                  <a:lnTo>
                    <a:pt x="152401" y="530539"/>
                  </a:lnTo>
                  <a:lnTo>
                    <a:pt x="115451" y="507691"/>
                  </a:lnTo>
                  <a:lnTo>
                    <a:pt x="82593" y="479609"/>
                  </a:lnTo>
                  <a:lnTo>
                    <a:pt x="54407" y="446873"/>
                  </a:lnTo>
                  <a:lnTo>
                    <a:pt x="31475" y="410061"/>
                  </a:lnTo>
                  <a:lnTo>
                    <a:pt x="14375" y="369750"/>
                  </a:lnTo>
                  <a:lnTo>
                    <a:pt x="3690" y="326520"/>
                  </a:lnTo>
                  <a:lnTo>
                    <a:pt x="0" y="280949"/>
                  </a:lnTo>
                  <a:lnTo>
                    <a:pt x="3690" y="235377"/>
                  </a:lnTo>
                  <a:lnTo>
                    <a:pt x="14375" y="192147"/>
                  </a:lnTo>
                  <a:lnTo>
                    <a:pt x="31475" y="151836"/>
                  </a:lnTo>
                  <a:lnTo>
                    <a:pt x="54407" y="115024"/>
                  </a:lnTo>
                  <a:lnTo>
                    <a:pt x="82594" y="82287"/>
                  </a:lnTo>
                  <a:lnTo>
                    <a:pt x="115451" y="54206"/>
                  </a:lnTo>
                  <a:lnTo>
                    <a:pt x="152401" y="31358"/>
                  </a:lnTo>
                  <a:lnTo>
                    <a:pt x="192863" y="14322"/>
                  </a:lnTo>
                  <a:lnTo>
                    <a:pt x="236256" y="3677"/>
                  </a:lnTo>
                  <a:lnTo>
                    <a:pt x="281999" y="0"/>
                  </a:lnTo>
                  <a:lnTo>
                    <a:pt x="337276" y="5448"/>
                  </a:lnTo>
                  <a:lnTo>
                    <a:pt x="389921" y="21385"/>
                  </a:lnTo>
                  <a:lnTo>
                    <a:pt x="438454" y="47202"/>
                  </a:lnTo>
                  <a:lnTo>
                    <a:pt x="481399" y="82287"/>
                  </a:lnTo>
                  <a:lnTo>
                    <a:pt x="516622" y="125077"/>
                  </a:lnTo>
                  <a:lnTo>
                    <a:pt x="542536" y="173434"/>
                  </a:lnTo>
                  <a:lnTo>
                    <a:pt x="558531" y="225882"/>
                  </a:lnTo>
                  <a:lnTo>
                    <a:pt x="563998" y="280949"/>
                  </a:lnTo>
                  <a:lnTo>
                    <a:pt x="560308" y="326520"/>
                  </a:lnTo>
                  <a:lnTo>
                    <a:pt x="549622" y="369750"/>
                  </a:lnTo>
                  <a:lnTo>
                    <a:pt x="532523" y="410061"/>
                  </a:lnTo>
                  <a:lnTo>
                    <a:pt x="509590" y="446873"/>
                  </a:lnTo>
                  <a:lnTo>
                    <a:pt x="481405" y="479609"/>
                  </a:lnTo>
                  <a:lnTo>
                    <a:pt x="448547" y="507691"/>
                  </a:lnTo>
                  <a:lnTo>
                    <a:pt x="411596" y="530539"/>
                  </a:lnTo>
                  <a:lnTo>
                    <a:pt x="371135" y="547575"/>
                  </a:lnTo>
                  <a:lnTo>
                    <a:pt x="327742" y="558221"/>
                  </a:lnTo>
                  <a:lnTo>
                    <a:pt x="281999" y="561898"/>
                  </a:lnTo>
                  <a:close/>
                </a:path>
              </a:pathLst>
            </a:custGeom>
            <a:solidFill>
              <a:srgbClr val="EF6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17338" y="1168785"/>
              <a:ext cx="387985" cy="282575"/>
            </a:xfrm>
            <a:custGeom>
              <a:avLst/>
              <a:gdLst/>
              <a:ahLst/>
              <a:cxnLst/>
              <a:rect l="l" t="t" r="r" b="b"/>
              <a:pathLst>
                <a:path w="387985" h="282575">
                  <a:moveTo>
                    <a:pt x="272992" y="173552"/>
                  </a:moveTo>
                  <a:lnTo>
                    <a:pt x="161224" y="173552"/>
                  </a:lnTo>
                  <a:lnTo>
                    <a:pt x="327624" y="0"/>
                  </a:lnTo>
                  <a:lnTo>
                    <a:pt x="387424" y="62167"/>
                  </a:lnTo>
                  <a:lnTo>
                    <a:pt x="272992" y="173552"/>
                  </a:lnTo>
                  <a:close/>
                </a:path>
                <a:path w="387985" h="282575">
                  <a:moveTo>
                    <a:pt x="161224" y="282344"/>
                  </a:moveTo>
                  <a:lnTo>
                    <a:pt x="0" y="129517"/>
                  </a:lnTo>
                  <a:lnTo>
                    <a:pt x="62399" y="75119"/>
                  </a:lnTo>
                  <a:lnTo>
                    <a:pt x="161224" y="173552"/>
                  </a:lnTo>
                  <a:lnTo>
                    <a:pt x="272992" y="173552"/>
                  </a:lnTo>
                  <a:lnTo>
                    <a:pt x="161224" y="2823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937807" y="4778915"/>
              <a:ext cx="191949" cy="1403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42759" y="3279818"/>
              <a:ext cx="191949" cy="1403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5608288"/>
              <a:ext cx="1865630" cy="74930"/>
            </a:xfrm>
            <a:custGeom>
              <a:avLst/>
              <a:gdLst/>
              <a:ahLst/>
              <a:cxnLst/>
              <a:rect l="l" t="t" r="r" b="b"/>
              <a:pathLst>
                <a:path w="1865630" h="74929">
                  <a:moveTo>
                    <a:pt x="1836438" y="74699"/>
                  </a:moveTo>
                  <a:lnTo>
                    <a:pt x="0" y="74699"/>
                  </a:lnTo>
                  <a:lnTo>
                    <a:pt x="0" y="0"/>
                  </a:lnTo>
                  <a:lnTo>
                    <a:pt x="1829471" y="0"/>
                  </a:lnTo>
                  <a:lnTo>
                    <a:pt x="1836438" y="1124"/>
                  </a:lnTo>
                  <a:lnTo>
                    <a:pt x="1849323" y="5824"/>
                  </a:lnTo>
                  <a:lnTo>
                    <a:pt x="1859771" y="16374"/>
                  </a:lnTo>
                  <a:lnTo>
                    <a:pt x="1864473" y="29174"/>
                  </a:lnTo>
                  <a:lnTo>
                    <a:pt x="1865606" y="37349"/>
                  </a:lnTo>
                  <a:lnTo>
                    <a:pt x="1865606" y="38474"/>
                  </a:lnTo>
                  <a:lnTo>
                    <a:pt x="1864473" y="45524"/>
                  </a:lnTo>
                  <a:lnTo>
                    <a:pt x="1859771" y="58424"/>
                  </a:lnTo>
                  <a:lnTo>
                    <a:pt x="1849323" y="68874"/>
                  </a:lnTo>
                  <a:lnTo>
                    <a:pt x="1836438" y="74699"/>
                  </a:lnTo>
                  <a:close/>
                </a:path>
              </a:pathLst>
            </a:custGeom>
            <a:solidFill>
              <a:srgbClr val="FF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875423" y="3944241"/>
            <a:ext cx="1712595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0" b="1" spc="-5" dirty="0">
                <a:solidFill>
                  <a:srgbClr val="EF6B00"/>
                </a:solidFill>
                <a:latin typeface="Carlito"/>
                <a:cs typeface="Carlito"/>
              </a:rPr>
              <a:t>32% da  </a:t>
            </a:r>
            <a:r>
              <a:rPr sz="2500" b="1" spc="-10" dirty="0">
                <a:solidFill>
                  <a:srgbClr val="EF6B00"/>
                </a:solidFill>
                <a:latin typeface="Carlito"/>
                <a:cs typeface="Carlito"/>
              </a:rPr>
              <a:t>população  </a:t>
            </a:r>
            <a:r>
              <a:rPr sz="2500" b="1" spc="-5" dirty="0">
                <a:solidFill>
                  <a:srgbClr val="EF6B00"/>
                </a:solidFill>
                <a:latin typeface="Carlito"/>
                <a:cs typeface="Carlito"/>
              </a:rPr>
              <a:t>do </a:t>
            </a:r>
            <a:r>
              <a:rPr sz="2500" b="1" spc="-15" dirty="0">
                <a:solidFill>
                  <a:srgbClr val="EF6B00"/>
                </a:solidFill>
                <a:latin typeface="Carlito"/>
                <a:cs typeface="Carlito"/>
              </a:rPr>
              <a:t>Estado  </a:t>
            </a:r>
            <a:r>
              <a:rPr sz="2500" b="1" spc="-5" dirty="0">
                <a:solidFill>
                  <a:srgbClr val="EF6B00"/>
                </a:solidFill>
                <a:latin typeface="Carlito"/>
                <a:cs typeface="Carlito"/>
              </a:rPr>
              <a:t>de São</a:t>
            </a:r>
            <a:r>
              <a:rPr sz="2500" b="1" spc="-90" dirty="0">
                <a:solidFill>
                  <a:srgbClr val="EF6B00"/>
                </a:solidFill>
                <a:latin typeface="Carlito"/>
                <a:cs typeface="Carlito"/>
              </a:rPr>
              <a:t> </a:t>
            </a:r>
            <a:r>
              <a:rPr sz="2500" b="1" spc="-15" dirty="0">
                <a:solidFill>
                  <a:srgbClr val="EF6B00"/>
                </a:solidFill>
                <a:latin typeface="Carlito"/>
                <a:cs typeface="Carlito"/>
              </a:rPr>
              <a:t>Paulo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75473" y="5999799"/>
            <a:ext cx="5337810" cy="57023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420"/>
              </a:lnSpc>
              <a:spcBef>
                <a:spcPts val="160"/>
              </a:spcBef>
            </a:pPr>
            <a:r>
              <a:rPr sz="1200" spc="-10" dirty="0">
                <a:solidFill>
                  <a:srgbClr val="4D4D4D"/>
                </a:solidFill>
                <a:latin typeface="Carlito"/>
                <a:cs typeface="Carlito"/>
              </a:rPr>
              <a:t>Fontes: </a:t>
            </a:r>
            <a:r>
              <a:rPr sz="1200" spc="-5" dirty="0">
                <a:solidFill>
                  <a:srgbClr val="4D4D4D"/>
                </a:solidFill>
                <a:latin typeface="Carlito"/>
                <a:cs typeface="Carlito"/>
              </a:rPr>
              <a:t>Censo Escolar da </a:t>
            </a:r>
            <a:r>
              <a:rPr sz="1200" spc="-10" dirty="0">
                <a:solidFill>
                  <a:srgbClr val="4D4D4D"/>
                </a:solidFill>
                <a:latin typeface="Carlito"/>
                <a:cs typeface="Carlito"/>
              </a:rPr>
              <a:t>Educação Básica </a:t>
            </a:r>
            <a:r>
              <a:rPr sz="1200" spc="-5" dirty="0">
                <a:solidFill>
                  <a:srgbClr val="4D4D4D"/>
                </a:solidFill>
                <a:latin typeface="Carlito"/>
                <a:cs typeface="Carlito"/>
              </a:rPr>
              <a:t>2019, Censo do Ensino Superior 2018 (INEP)  </a:t>
            </a:r>
            <a:r>
              <a:rPr sz="1200" dirty="0">
                <a:solidFill>
                  <a:srgbClr val="4D4D4D"/>
                </a:solidFill>
                <a:latin typeface="Carlito"/>
                <a:cs typeface="Carlito"/>
              </a:rPr>
              <a:t>e </a:t>
            </a:r>
            <a:r>
              <a:rPr sz="1200" spc="-5" dirty="0">
                <a:solidFill>
                  <a:srgbClr val="4D4D4D"/>
                </a:solidFill>
                <a:latin typeface="Carlito"/>
                <a:cs typeface="Carlito"/>
              </a:rPr>
              <a:t>dados </a:t>
            </a:r>
            <a:r>
              <a:rPr sz="1200" spc="-10" dirty="0">
                <a:solidFill>
                  <a:srgbClr val="4D4D4D"/>
                </a:solidFill>
                <a:latin typeface="Carlito"/>
                <a:cs typeface="Carlito"/>
              </a:rPr>
              <a:t>fornecidos </a:t>
            </a:r>
            <a:r>
              <a:rPr sz="1200" spc="-5" dirty="0">
                <a:solidFill>
                  <a:srgbClr val="4D4D4D"/>
                </a:solidFill>
                <a:latin typeface="Carlito"/>
                <a:cs typeface="Carlito"/>
              </a:rPr>
              <a:t>pelos </a:t>
            </a:r>
            <a:r>
              <a:rPr sz="1200" spc="-10" dirty="0">
                <a:solidFill>
                  <a:srgbClr val="4D4D4D"/>
                </a:solidFill>
                <a:latin typeface="Carlito"/>
                <a:cs typeface="Carlito"/>
              </a:rPr>
              <a:t>representantes </a:t>
            </a:r>
            <a:r>
              <a:rPr sz="1200" spc="-5" dirty="0">
                <a:solidFill>
                  <a:srgbClr val="4D4D4D"/>
                </a:solidFill>
                <a:latin typeface="Carlito"/>
                <a:cs typeface="Carlito"/>
              </a:rPr>
              <a:t>do </a:t>
            </a:r>
            <a:r>
              <a:rPr sz="1200" spc="-10" dirty="0">
                <a:solidFill>
                  <a:srgbClr val="4D4D4D"/>
                </a:solidFill>
                <a:latin typeface="Carlito"/>
                <a:cs typeface="Carlito"/>
              </a:rPr>
              <a:t>setor </a:t>
            </a:r>
            <a:r>
              <a:rPr sz="1200" spc="-5" dirty="0">
                <a:solidFill>
                  <a:srgbClr val="4D4D4D"/>
                </a:solidFill>
                <a:latin typeface="Carlito"/>
                <a:cs typeface="Carlito"/>
              </a:rPr>
              <a:t>de </a:t>
            </a:r>
            <a:r>
              <a:rPr sz="1200" spc="-10" dirty="0">
                <a:solidFill>
                  <a:srgbClr val="4D4D4D"/>
                </a:solidFill>
                <a:latin typeface="Carlito"/>
                <a:cs typeface="Carlito"/>
              </a:rPr>
              <a:t>Educação</a:t>
            </a:r>
            <a:r>
              <a:rPr sz="1200" spc="20" dirty="0">
                <a:solidFill>
                  <a:srgbClr val="4D4D4D"/>
                </a:solidFill>
                <a:latin typeface="Carlito"/>
                <a:cs typeface="Carlito"/>
              </a:rPr>
              <a:t> </a:t>
            </a:r>
            <a:r>
              <a:rPr sz="1200" spc="-10" dirty="0">
                <a:solidFill>
                  <a:srgbClr val="4D4D4D"/>
                </a:solidFill>
                <a:latin typeface="Carlito"/>
                <a:cs typeface="Carlito"/>
              </a:rPr>
              <a:t>Complementar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ts val="1385"/>
              </a:lnSpc>
            </a:pPr>
            <a:r>
              <a:rPr sz="1200" spc="-5" dirty="0">
                <a:solidFill>
                  <a:srgbClr val="4D4D4D"/>
                </a:solidFill>
                <a:latin typeface="Carlito"/>
                <a:cs typeface="Carlito"/>
              </a:rPr>
              <a:t>*Nº </a:t>
            </a:r>
            <a:r>
              <a:rPr sz="1200" spc="-10" dirty="0">
                <a:solidFill>
                  <a:srgbClr val="4D4D4D"/>
                </a:solidFill>
                <a:latin typeface="Carlito"/>
                <a:cs typeface="Carlito"/>
              </a:rPr>
              <a:t>estimado </a:t>
            </a:r>
            <a:r>
              <a:rPr sz="1200" spc="-5" dirty="0">
                <a:solidFill>
                  <a:srgbClr val="4D4D4D"/>
                </a:solidFill>
                <a:latin typeface="Carlito"/>
                <a:cs typeface="Carlito"/>
              </a:rPr>
              <a:t>dos demais </a:t>
            </a:r>
            <a:r>
              <a:rPr sz="1200" spc="-10" dirty="0">
                <a:solidFill>
                  <a:srgbClr val="4D4D4D"/>
                </a:solidFill>
                <a:latin typeface="Carlito"/>
                <a:cs typeface="Carlito"/>
              </a:rPr>
              <a:t>profissionais </a:t>
            </a:r>
            <a:r>
              <a:rPr sz="1200" spc="-5" dirty="0">
                <a:solidFill>
                  <a:srgbClr val="4D4D4D"/>
                </a:solidFill>
                <a:latin typeface="Carlito"/>
                <a:cs typeface="Carlito"/>
              </a:rPr>
              <a:t>da</a:t>
            </a:r>
            <a:r>
              <a:rPr sz="1200" spc="5" dirty="0">
                <a:solidFill>
                  <a:srgbClr val="4D4D4D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Carlito"/>
                <a:cs typeface="Carlito"/>
              </a:rPr>
              <a:t>educação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996809" y="4764941"/>
            <a:ext cx="1040130" cy="142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3FA528"/>
                </a:solidFill>
                <a:latin typeface="Carlito"/>
                <a:cs typeface="Carlito"/>
              </a:rPr>
              <a:t>1</a:t>
            </a:r>
            <a:endParaRPr sz="2500">
              <a:latin typeface="Carlito"/>
              <a:cs typeface="Carlito"/>
            </a:endParaRPr>
          </a:p>
          <a:p>
            <a:pPr marL="71120" algn="ctr">
              <a:lnSpc>
                <a:spcPct val="100000"/>
              </a:lnSpc>
            </a:pPr>
            <a:r>
              <a:rPr sz="2500" b="1" spc="-5" dirty="0">
                <a:solidFill>
                  <a:srgbClr val="3FA528"/>
                </a:solidFill>
                <a:latin typeface="Carlito"/>
                <a:cs typeface="Carlito"/>
              </a:rPr>
              <a:t>milhão</a:t>
            </a:r>
            <a:endParaRPr sz="2500">
              <a:latin typeface="Carlito"/>
              <a:cs typeface="Carlito"/>
            </a:endParaRPr>
          </a:p>
          <a:p>
            <a:pPr marL="12700" marR="5080" indent="25400" algn="just">
              <a:lnSpc>
                <a:spcPts val="1650"/>
              </a:lnSpc>
              <a:spcBef>
                <a:spcPts val="120"/>
              </a:spcBef>
            </a:pPr>
            <a:r>
              <a:rPr sz="1400" spc="-15" dirty="0">
                <a:solidFill>
                  <a:srgbClr val="3FA528"/>
                </a:solidFill>
                <a:latin typeface="Carlito"/>
                <a:cs typeface="Carlito"/>
              </a:rPr>
              <a:t>professores </a:t>
            </a:r>
            <a:r>
              <a:rPr sz="1400" dirty="0">
                <a:solidFill>
                  <a:srgbClr val="3FA528"/>
                </a:solidFill>
                <a:latin typeface="Carlito"/>
                <a:cs typeface="Carlito"/>
              </a:rPr>
              <a:t>e  </a:t>
            </a:r>
            <a:r>
              <a:rPr sz="1400" spc="-5" dirty="0">
                <a:solidFill>
                  <a:srgbClr val="3FA528"/>
                </a:solidFill>
                <a:latin typeface="Carlito"/>
                <a:cs typeface="Carlito"/>
              </a:rPr>
              <a:t>demais</a:t>
            </a:r>
            <a:r>
              <a:rPr sz="1400" spc="-75" dirty="0">
                <a:solidFill>
                  <a:srgbClr val="3FA528"/>
                </a:solidFill>
                <a:latin typeface="Carlito"/>
                <a:cs typeface="Carlito"/>
              </a:rPr>
              <a:t> </a:t>
            </a:r>
            <a:r>
              <a:rPr sz="1400" spc="-10" dirty="0">
                <a:solidFill>
                  <a:srgbClr val="3FA528"/>
                </a:solidFill>
                <a:latin typeface="Carlito"/>
                <a:cs typeface="Carlito"/>
              </a:rPr>
              <a:t>profis.  </a:t>
            </a:r>
            <a:r>
              <a:rPr sz="1400" spc="-5" dirty="0">
                <a:solidFill>
                  <a:srgbClr val="3FA528"/>
                </a:solidFill>
                <a:latin typeface="Carlito"/>
                <a:cs typeface="Carlito"/>
              </a:rPr>
              <a:t>da</a:t>
            </a:r>
            <a:r>
              <a:rPr sz="1400" spc="-100" dirty="0">
                <a:solidFill>
                  <a:srgbClr val="3FA528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3FA528"/>
                </a:solidFill>
                <a:latin typeface="Carlito"/>
                <a:cs typeface="Carlito"/>
              </a:rPr>
              <a:t>educação*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659961" y="4668190"/>
            <a:ext cx="444500" cy="444500"/>
            <a:chOff x="6659961" y="4668190"/>
            <a:chExt cx="444500" cy="444500"/>
          </a:xfrm>
        </p:grpSpPr>
        <p:sp>
          <p:nvSpPr>
            <p:cNvPr id="41" name="object 41"/>
            <p:cNvSpPr/>
            <p:nvPr/>
          </p:nvSpPr>
          <p:spPr>
            <a:xfrm>
              <a:off x="6659961" y="4668190"/>
              <a:ext cx="444500" cy="444500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222149" y="444299"/>
                  </a:moveTo>
                  <a:lnTo>
                    <a:pt x="177375" y="439786"/>
                  </a:lnTo>
                  <a:lnTo>
                    <a:pt x="135674" y="426842"/>
                  </a:lnTo>
                  <a:lnTo>
                    <a:pt x="97939" y="406362"/>
                  </a:lnTo>
                  <a:lnTo>
                    <a:pt x="65062" y="379236"/>
                  </a:lnTo>
                  <a:lnTo>
                    <a:pt x="37937" y="346359"/>
                  </a:lnTo>
                  <a:lnTo>
                    <a:pt x="17456" y="308624"/>
                  </a:lnTo>
                  <a:lnTo>
                    <a:pt x="4512" y="266923"/>
                  </a:lnTo>
                  <a:lnTo>
                    <a:pt x="0" y="222149"/>
                  </a:lnTo>
                  <a:lnTo>
                    <a:pt x="4512" y="177375"/>
                  </a:lnTo>
                  <a:lnTo>
                    <a:pt x="17456" y="135674"/>
                  </a:lnTo>
                  <a:lnTo>
                    <a:pt x="37937" y="97939"/>
                  </a:lnTo>
                  <a:lnTo>
                    <a:pt x="65062" y="65062"/>
                  </a:lnTo>
                  <a:lnTo>
                    <a:pt x="97939" y="37937"/>
                  </a:lnTo>
                  <a:lnTo>
                    <a:pt x="135674" y="17456"/>
                  </a:lnTo>
                  <a:lnTo>
                    <a:pt x="177375" y="4512"/>
                  </a:lnTo>
                  <a:lnTo>
                    <a:pt x="222149" y="0"/>
                  </a:lnTo>
                  <a:lnTo>
                    <a:pt x="265683" y="4307"/>
                  </a:lnTo>
                  <a:lnTo>
                    <a:pt x="307155" y="16909"/>
                  </a:lnTo>
                  <a:lnTo>
                    <a:pt x="345393" y="37325"/>
                  </a:lnTo>
                  <a:lnTo>
                    <a:pt x="379224" y="65074"/>
                  </a:lnTo>
                  <a:lnTo>
                    <a:pt x="406973" y="98902"/>
                  </a:lnTo>
                  <a:lnTo>
                    <a:pt x="427389" y="137134"/>
                  </a:lnTo>
                  <a:lnTo>
                    <a:pt x="439991" y="178604"/>
                  </a:lnTo>
                  <a:lnTo>
                    <a:pt x="444299" y="222149"/>
                  </a:lnTo>
                  <a:lnTo>
                    <a:pt x="439785" y="266923"/>
                  </a:lnTo>
                  <a:lnTo>
                    <a:pt x="426839" y="308624"/>
                  </a:lnTo>
                  <a:lnTo>
                    <a:pt x="406355" y="346359"/>
                  </a:lnTo>
                  <a:lnTo>
                    <a:pt x="379227" y="379236"/>
                  </a:lnTo>
                  <a:lnTo>
                    <a:pt x="346348" y="406362"/>
                  </a:lnTo>
                  <a:lnTo>
                    <a:pt x="308613" y="426842"/>
                  </a:lnTo>
                  <a:lnTo>
                    <a:pt x="266916" y="439786"/>
                  </a:lnTo>
                  <a:lnTo>
                    <a:pt x="222149" y="444299"/>
                  </a:lnTo>
                  <a:close/>
                </a:path>
              </a:pathLst>
            </a:custGeom>
            <a:solidFill>
              <a:srgbClr val="3FA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754011" y="4794390"/>
              <a:ext cx="257175" cy="187960"/>
            </a:xfrm>
            <a:custGeom>
              <a:avLst/>
              <a:gdLst/>
              <a:ahLst/>
              <a:cxnLst/>
              <a:rect l="l" t="t" r="r" b="b"/>
              <a:pathLst>
                <a:path w="257175" h="187960">
                  <a:moveTo>
                    <a:pt x="180766" y="115349"/>
                  </a:moveTo>
                  <a:lnTo>
                    <a:pt x="106749" y="115349"/>
                  </a:lnTo>
                  <a:lnTo>
                    <a:pt x="216949" y="0"/>
                  </a:lnTo>
                  <a:lnTo>
                    <a:pt x="256549" y="41324"/>
                  </a:lnTo>
                  <a:lnTo>
                    <a:pt x="180766" y="115349"/>
                  </a:lnTo>
                  <a:close/>
                </a:path>
                <a:path w="257175" h="187960">
                  <a:moveTo>
                    <a:pt x="106749" y="187649"/>
                  </a:moveTo>
                  <a:lnTo>
                    <a:pt x="0" y="86074"/>
                  </a:lnTo>
                  <a:lnTo>
                    <a:pt x="41324" y="49924"/>
                  </a:lnTo>
                  <a:lnTo>
                    <a:pt x="106749" y="115349"/>
                  </a:lnTo>
                  <a:lnTo>
                    <a:pt x="180766" y="115349"/>
                  </a:lnTo>
                  <a:lnTo>
                    <a:pt x="106749" y="1876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1484558" y="6385982"/>
            <a:ext cx="901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Carlito"/>
                <a:cs typeface="Carlito"/>
              </a:rPr>
              <a:t>2</a:t>
            </a:r>
            <a:endParaRPr sz="1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5248" y="3721792"/>
            <a:ext cx="1946910" cy="754380"/>
          </a:xfrm>
          <a:custGeom>
            <a:avLst/>
            <a:gdLst/>
            <a:ahLst/>
            <a:cxnLst/>
            <a:rect l="l" t="t" r="r" b="b"/>
            <a:pathLst>
              <a:path w="1946910" h="754379">
                <a:moveTo>
                  <a:pt x="1569596" y="754198"/>
                </a:moveTo>
                <a:lnTo>
                  <a:pt x="377099" y="754198"/>
                </a:lnTo>
                <a:lnTo>
                  <a:pt x="329797" y="751260"/>
                </a:lnTo>
                <a:lnTo>
                  <a:pt x="284248" y="742682"/>
                </a:lnTo>
                <a:lnTo>
                  <a:pt x="240805" y="728816"/>
                </a:lnTo>
                <a:lnTo>
                  <a:pt x="199823" y="710017"/>
                </a:lnTo>
                <a:lnTo>
                  <a:pt x="161655" y="686637"/>
                </a:lnTo>
                <a:lnTo>
                  <a:pt x="126653" y="659030"/>
                </a:lnTo>
                <a:lnTo>
                  <a:pt x="95171" y="627549"/>
                </a:lnTo>
                <a:lnTo>
                  <a:pt x="67564" y="592547"/>
                </a:lnTo>
                <a:lnTo>
                  <a:pt x="44183" y="554379"/>
                </a:lnTo>
                <a:lnTo>
                  <a:pt x="25383" y="513396"/>
                </a:lnTo>
                <a:lnTo>
                  <a:pt x="11517" y="469953"/>
                </a:lnTo>
                <a:lnTo>
                  <a:pt x="2938" y="424403"/>
                </a:lnTo>
                <a:lnTo>
                  <a:pt x="0" y="377099"/>
                </a:lnTo>
                <a:lnTo>
                  <a:pt x="2938" y="329795"/>
                </a:lnTo>
                <a:lnTo>
                  <a:pt x="11517" y="284244"/>
                </a:lnTo>
                <a:lnTo>
                  <a:pt x="25383" y="240801"/>
                </a:lnTo>
                <a:lnTo>
                  <a:pt x="44183" y="199819"/>
                </a:lnTo>
                <a:lnTo>
                  <a:pt x="67564" y="161650"/>
                </a:lnTo>
                <a:lnTo>
                  <a:pt x="95171" y="126649"/>
                </a:lnTo>
                <a:lnTo>
                  <a:pt x="126653" y="95168"/>
                </a:lnTo>
                <a:lnTo>
                  <a:pt x="161655" y="67561"/>
                </a:lnTo>
                <a:lnTo>
                  <a:pt x="199823" y="44181"/>
                </a:lnTo>
                <a:lnTo>
                  <a:pt x="240805" y="25382"/>
                </a:lnTo>
                <a:lnTo>
                  <a:pt x="284248" y="11516"/>
                </a:lnTo>
                <a:lnTo>
                  <a:pt x="329797" y="2938"/>
                </a:lnTo>
                <a:lnTo>
                  <a:pt x="377099" y="0"/>
                </a:lnTo>
                <a:lnTo>
                  <a:pt x="1569596" y="0"/>
                </a:lnTo>
                <a:lnTo>
                  <a:pt x="1619164" y="3270"/>
                </a:lnTo>
                <a:lnTo>
                  <a:pt x="1667463" y="12918"/>
                </a:lnTo>
                <a:lnTo>
                  <a:pt x="1713907" y="28703"/>
                </a:lnTo>
                <a:lnTo>
                  <a:pt x="1757909" y="50381"/>
                </a:lnTo>
                <a:lnTo>
                  <a:pt x="1798884" y="77711"/>
                </a:lnTo>
                <a:lnTo>
                  <a:pt x="1836246" y="110449"/>
                </a:lnTo>
                <a:lnTo>
                  <a:pt x="1868983" y="147812"/>
                </a:lnTo>
                <a:lnTo>
                  <a:pt x="1896312" y="188786"/>
                </a:lnTo>
                <a:lnTo>
                  <a:pt x="1917991" y="232787"/>
                </a:lnTo>
                <a:lnTo>
                  <a:pt x="1933776" y="279229"/>
                </a:lnTo>
                <a:lnTo>
                  <a:pt x="1943425" y="327528"/>
                </a:lnTo>
                <a:lnTo>
                  <a:pt x="1946696" y="377099"/>
                </a:lnTo>
                <a:lnTo>
                  <a:pt x="1943758" y="424403"/>
                </a:lnTo>
                <a:lnTo>
                  <a:pt x="1935179" y="469953"/>
                </a:lnTo>
                <a:lnTo>
                  <a:pt x="1921313" y="513396"/>
                </a:lnTo>
                <a:lnTo>
                  <a:pt x="1902513" y="554379"/>
                </a:lnTo>
                <a:lnTo>
                  <a:pt x="1879132" y="592547"/>
                </a:lnTo>
                <a:lnTo>
                  <a:pt x="1851525" y="627549"/>
                </a:lnTo>
                <a:lnTo>
                  <a:pt x="1820043" y="659030"/>
                </a:lnTo>
                <a:lnTo>
                  <a:pt x="1785042" y="686637"/>
                </a:lnTo>
                <a:lnTo>
                  <a:pt x="1746873" y="710017"/>
                </a:lnTo>
                <a:lnTo>
                  <a:pt x="1705891" y="728816"/>
                </a:lnTo>
                <a:lnTo>
                  <a:pt x="1662448" y="742682"/>
                </a:lnTo>
                <a:lnTo>
                  <a:pt x="1616899" y="751260"/>
                </a:lnTo>
                <a:lnTo>
                  <a:pt x="1569596" y="754198"/>
                </a:lnTo>
                <a:close/>
              </a:path>
            </a:pathLst>
          </a:custGeom>
          <a:solidFill>
            <a:srgbClr val="4F6E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5248" y="4668440"/>
            <a:ext cx="1946910" cy="754380"/>
          </a:xfrm>
          <a:custGeom>
            <a:avLst/>
            <a:gdLst/>
            <a:ahLst/>
            <a:cxnLst/>
            <a:rect l="l" t="t" r="r" b="b"/>
            <a:pathLst>
              <a:path w="1946910" h="754379">
                <a:moveTo>
                  <a:pt x="1569596" y="754198"/>
                </a:moveTo>
                <a:lnTo>
                  <a:pt x="377099" y="754198"/>
                </a:lnTo>
                <a:lnTo>
                  <a:pt x="329797" y="751260"/>
                </a:lnTo>
                <a:lnTo>
                  <a:pt x="284248" y="742682"/>
                </a:lnTo>
                <a:lnTo>
                  <a:pt x="240805" y="728816"/>
                </a:lnTo>
                <a:lnTo>
                  <a:pt x="199823" y="710017"/>
                </a:lnTo>
                <a:lnTo>
                  <a:pt x="161655" y="686637"/>
                </a:lnTo>
                <a:lnTo>
                  <a:pt x="126653" y="659030"/>
                </a:lnTo>
                <a:lnTo>
                  <a:pt x="95171" y="627549"/>
                </a:lnTo>
                <a:lnTo>
                  <a:pt x="67564" y="592547"/>
                </a:lnTo>
                <a:lnTo>
                  <a:pt x="44183" y="554379"/>
                </a:lnTo>
                <a:lnTo>
                  <a:pt x="25383" y="513396"/>
                </a:lnTo>
                <a:lnTo>
                  <a:pt x="11517" y="469953"/>
                </a:lnTo>
                <a:lnTo>
                  <a:pt x="2938" y="424403"/>
                </a:lnTo>
                <a:lnTo>
                  <a:pt x="0" y="377099"/>
                </a:lnTo>
                <a:lnTo>
                  <a:pt x="2938" y="329795"/>
                </a:lnTo>
                <a:lnTo>
                  <a:pt x="11517" y="284244"/>
                </a:lnTo>
                <a:lnTo>
                  <a:pt x="25383" y="240801"/>
                </a:lnTo>
                <a:lnTo>
                  <a:pt x="44183" y="199819"/>
                </a:lnTo>
                <a:lnTo>
                  <a:pt x="67564" y="161650"/>
                </a:lnTo>
                <a:lnTo>
                  <a:pt x="95171" y="126649"/>
                </a:lnTo>
                <a:lnTo>
                  <a:pt x="126653" y="95168"/>
                </a:lnTo>
                <a:lnTo>
                  <a:pt x="161655" y="67561"/>
                </a:lnTo>
                <a:lnTo>
                  <a:pt x="199823" y="44181"/>
                </a:lnTo>
                <a:lnTo>
                  <a:pt x="240805" y="25382"/>
                </a:lnTo>
                <a:lnTo>
                  <a:pt x="284248" y="11516"/>
                </a:lnTo>
                <a:lnTo>
                  <a:pt x="329797" y="2938"/>
                </a:lnTo>
                <a:lnTo>
                  <a:pt x="377099" y="0"/>
                </a:lnTo>
                <a:lnTo>
                  <a:pt x="1569596" y="0"/>
                </a:lnTo>
                <a:lnTo>
                  <a:pt x="1619164" y="3270"/>
                </a:lnTo>
                <a:lnTo>
                  <a:pt x="1667463" y="12918"/>
                </a:lnTo>
                <a:lnTo>
                  <a:pt x="1713907" y="28703"/>
                </a:lnTo>
                <a:lnTo>
                  <a:pt x="1757909" y="50381"/>
                </a:lnTo>
                <a:lnTo>
                  <a:pt x="1798884" y="77711"/>
                </a:lnTo>
                <a:lnTo>
                  <a:pt x="1836246" y="110449"/>
                </a:lnTo>
                <a:lnTo>
                  <a:pt x="1868983" y="147812"/>
                </a:lnTo>
                <a:lnTo>
                  <a:pt x="1896312" y="188786"/>
                </a:lnTo>
                <a:lnTo>
                  <a:pt x="1917991" y="232787"/>
                </a:lnTo>
                <a:lnTo>
                  <a:pt x="1933776" y="279229"/>
                </a:lnTo>
                <a:lnTo>
                  <a:pt x="1943425" y="327528"/>
                </a:lnTo>
                <a:lnTo>
                  <a:pt x="1946696" y="377099"/>
                </a:lnTo>
                <a:lnTo>
                  <a:pt x="1943758" y="424403"/>
                </a:lnTo>
                <a:lnTo>
                  <a:pt x="1935179" y="469953"/>
                </a:lnTo>
                <a:lnTo>
                  <a:pt x="1921313" y="513396"/>
                </a:lnTo>
                <a:lnTo>
                  <a:pt x="1902513" y="554379"/>
                </a:lnTo>
                <a:lnTo>
                  <a:pt x="1879132" y="592547"/>
                </a:lnTo>
                <a:lnTo>
                  <a:pt x="1851525" y="627549"/>
                </a:lnTo>
                <a:lnTo>
                  <a:pt x="1820043" y="659030"/>
                </a:lnTo>
                <a:lnTo>
                  <a:pt x="1785042" y="686637"/>
                </a:lnTo>
                <a:lnTo>
                  <a:pt x="1746873" y="710017"/>
                </a:lnTo>
                <a:lnTo>
                  <a:pt x="1705891" y="728816"/>
                </a:lnTo>
                <a:lnTo>
                  <a:pt x="1662448" y="742682"/>
                </a:lnTo>
                <a:lnTo>
                  <a:pt x="1616899" y="751260"/>
                </a:lnTo>
                <a:lnTo>
                  <a:pt x="1569596" y="754198"/>
                </a:lnTo>
                <a:close/>
              </a:path>
            </a:pathLst>
          </a:custGeom>
          <a:solidFill>
            <a:srgbClr val="4DA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5248" y="2828444"/>
            <a:ext cx="1946910" cy="754380"/>
          </a:xfrm>
          <a:custGeom>
            <a:avLst/>
            <a:gdLst/>
            <a:ahLst/>
            <a:cxnLst/>
            <a:rect l="l" t="t" r="r" b="b"/>
            <a:pathLst>
              <a:path w="1946910" h="754379">
                <a:moveTo>
                  <a:pt x="1569596" y="754198"/>
                </a:moveTo>
                <a:lnTo>
                  <a:pt x="377099" y="754198"/>
                </a:lnTo>
                <a:lnTo>
                  <a:pt x="329797" y="751260"/>
                </a:lnTo>
                <a:lnTo>
                  <a:pt x="284248" y="742682"/>
                </a:lnTo>
                <a:lnTo>
                  <a:pt x="240805" y="728816"/>
                </a:lnTo>
                <a:lnTo>
                  <a:pt x="199823" y="710017"/>
                </a:lnTo>
                <a:lnTo>
                  <a:pt x="161655" y="686637"/>
                </a:lnTo>
                <a:lnTo>
                  <a:pt x="126653" y="659030"/>
                </a:lnTo>
                <a:lnTo>
                  <a:pt x="95171" y="627549"/>
                </a:lnTo>
                <a:lnTo>
                  <a:pt x="67564" y="592547"/>
                </a:lnTo>
                <a:lnTo>
                  <a:pt x="44183" y="554379"/>
                </a:lnTo>
                <a:lnTo>
                  <a:pt x="25383" y="513396"/>
                </a:lnTo>
                <a:lnTo>
                  <a:pt x="11517" y="469953"/>
                </a:lnTo>
                <a:lnTo>
                  <a:pt x="2938" y="424403"/>
                </a:lnTo>
                <a:lnTo>
                  <a:pt x="0" y="377099"/>
                </a:lnTo>
                <a:lnTo>
                  <a:pt x="2938" y="329795"/>
                </a:lnTo>
                <a:lnTo>
                  <a:pt x="11517" y="284244"/>
                </a:lnTo>
                <a:lnTo>
                  <a:pt x="25383" y="240801"/>
                </a:lnTo>
                <a:lnTo>
                  <a:pt x="44183" y="199819"/>
                </a:lnTo>
                <a:lnTo>
                  <a:pt x="67564" y="161650"/>
                </a:lnTo>
                <a:lnTo>
                  <a:pt x="95171" y="126649"/>
                </a:lnTo>
                <a:lnTo>
                  <a:pt x="126653" y="95168"/>
                </a:lnTo>
                <a:lnTo>
                  <a:pt x="161655" y="67561"/>
                </a:lnTo>
                <a:lnTo>
                  <a:pt x="199823" y="44181"/>
                </a:lnTo>
                <a:lnTo>
                  <a:pt x="240805" y="25382"/>
                </a:lnTo>
                <a:lnTo>
                  <a:pt x="284248" y="11516"/>
                </a:lnTo>
                <a:lnTo>
                  <a:pt x="329797" y="2938"/>
                </a:lnTo>
                <a:lnTo>
                  <a:pt x="377099" y="0"/>
                </a:lnTo>
                <a:lnTo>
                  <a:pt x="1569596" y="0"/>
                </a:lnTo>
                <a:lnTo>
                  <a:pt x="1619164" y="3270"/>
                </a:lnTo>
                <a:lnTo>
                  <a:pt x="1667463" y="12918"/>
                </a:lnTo>
                <a:lnTo>
                  <a:pt x="1713907" y="28703"/>
                </a:lnTo>
                <a:lnTo>
                  <a:pt x="1757909" y="50381"/>
                </a:lnTo>
                <a:lnTo>
                  <a:pt x="1798884" y="77711"/>
                </a:lnTo>
                <a:lnTo>
                  <a:pt x="1836246" y="110449"/>
                </a:lnTo>
                <a:lnTo>
                  <a:pt x="1868983" y="147812"/>
                </a:lnTo>
                <a:lnTo>
                  <a:pt x="1896312" y="188786"/>
                </a:lnTo>
                <a:lnTo>
                  <a:pt x="1917991" y="232787"/>
                </a:lnTo>
                <a:lnTo>
                  <a:pt x="1933776" y="279229"/>
                </a:lnTo>
                <a:lnTo>
                  <a:pt x="1943425" y="327528"/>
                </a:lnTo>
                <a:lnTo>
                  <a:pt x="1946696" y="377099"/>
                </a:lnTo>
                <a:lnTo>
                  <a:pt x="1943758" y="424403"/>
                </a:lnTo>
                <a:lnTo>
                  <a:pt x="1935179" y="469953"/>
                </a:lnTo>
                <a:lnTo>
                  <a:pt x="1921313" y="513396"/>
                </a:lnTo>
                <a:lnTo>
                  <a:pt x="1902513" y="554379"/>
                </a:lnTo>
                <a:lnTo>
                  <a:pt x="1879132" y="592547"/>
                </a:lnTo>
                <a:lnTo>
                  <a:pt x="1851525" y="627549"/>
                </a:lnTo>
                <a:lnTo>
                  <a:pt x="1820043" y="659030"/>
                </a:lnTo>
                <a:lnTo>
                  <a:pt x="1785042" y="686637"/>
                </a:lnTo>
                <a:lnTo>
                  <a:pt x="1746873" y="710017"/>
                </a:lnTo>
                <a:lnTo>
                  <a:pt x="1705891" y="728816"/>
                </a:lnTo>
                <a:lnTo>
                  <a:pt x="1662448" y="742682"/>
                </a:lnTo>
                <a:lnTo>
                  <a:pt x="1616899" y="751260"/>
                </a:lnTo>
                <a:lnTo>
                  <a:pt x="1569596" y="754198"/>
                </a:lnTo>
                <a:close/>
              </a:path>
            </a:pathLst>
          </a:custGeom>
          <a:solidFill>
            <a:srgbClr val="FFAA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69691" y="315025"/>
            <a:ext cx="5211445" cy="880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Carlito"/>
                <a:cs typeface="Carlito"/>
              </a:rPr>
              <a:t>A </a:t>
            </a:r>
            <a:r>
              <a:rPr sz="2800" b="1" spc="-15" dirty="0">
                <a:latin typeface="Carlito"/>
                <a:cs typeface="Carlito"/>
              </a:rPr>
              <a:t>retomada </a:t>
            </a:r>
            <a:r>
              <a:rPr sz="2800" b="1" spc="-5" dirty="0">
                <a:latin typeface="Carlito"/>
                <a:cs typeface="Carlito"/>
              </a:rPr>
              <a:t>da</a:t>
            </a:r>
            <a:r>
              <a:rPr sz="2800" b="1" spc="-15" dirty="0">
                <a:latin typeface="Carlito"/>
                <a:cs typeface="Carlito"/>
              </a:rPr>
              <a:t> Educação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800" b="1" spc="-5" dirty="0">
                <a:latin typeface="Carlito"/>
                <a:cs typeface="Carlito"/>
              </a:rPr>
              <a:t>em São </a:t>
            </a:r>
            <a:r>
              <a:rPr sz="2800" b="1" spc="-15" dirty="0">
                <a:latin typeface="Carlito"/>
                <a:cs typeface="Carlito"/>
              </a:rPr>
              <a:t>Paulo </a:t>
            </a:r>
            <a:r>
              <a:rPr sz="2800" b="1" spc="-20" dirty="0">
                <a:latin typeface="Carlito"/>
                <a:cs typeface="Carlito"/>
              </a:rPr>
              <a:t>ocorrerá </a:t>
            </a:r>
            <a:r>
              <a:rPr sz="2800" b="1" spc="-5" dirty="0">
                <a:latin typeface="Carlito"/>
                <a:cs typeface="Carlito"/>
              </a:rPr>
              <a:t>em </a:t>
            </a:r>
            <a:r>
              <a:rPr sz="2800" b="1" dirty="0">
                <a:latin typeface="Carlito"/>
                <a:cs typeface="Carlito"/>
              </a:rPr>
              <a:t>3</a:t>
            </a:r>
            <a:r>
              <a:rPr sz="2800" b="1" spc="-10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etapas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6189" y="2856084"/>
            <a:ext cx="14363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FFFFFF"/>
                </a:solidFill>
                <a:latin typeface="Carlito"/>
                <a:cs typeface="Carlito"/>
              </a:rPr>
              <a:t>Ed.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Superior 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000" b="1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Profissional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5189" y="4867883"/>
            <a:ext cx="11569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FFFFFF"/>
                </a:solidFill>
                <a:latin typeface="Carlito"/>
                <a:cs typeface="Carlito"/>
              </a:rPr>
              <a:t>Ed.</a:t>
            </a:r>
            <a:r>
              <a:rPr sz="2000" b="1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rlito"/>
                <a:cs typeface="Carlito"/>
              </a:rPr>
              <a:t>Infantil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5189" y="3923634"/>
            <a:ext cx="10680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FFFFFF"/>
                </a:solidFill>
                <a:latin typeface="Carlito"/>
                <a:cs typeface="Carlito"/>
              </a:rPr>
              <a:t>Ed.</a:t>
            </a:r>
            <a:r>
              <a:rPr sz="2000" b="1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Básica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46858" y="5186036"/>
            <a:ext cx="7647940" cy="142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1135" algn="ctr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rlito"/>
                <a:cs typeface="Carlito"/>
              </a:rPr>
              <a:t>Da capacidade </a:t>
            </a:r>
            <a:r>
              <a:rPr sz="1600" spc="-10" dirty="0">
                <a:latin typeface="Carlito"/>
                <a:cs typeface="Carlito"/>
              </a:rPr>
              <a:t>física </a:t>
            </a:r>
            <a:r>
              <a:rPr sz="1600" spc="-5" dirty="0">
                <a:latin typeface="Carlito"/>
                <a:cs typeface="Carlito"/>
              </a:rPr>
              <a:t>da unidade</a:t>
            </a:r>
            <a:r>
              <a:rPr sz="160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escolar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0000"/>
                </a:solidFill>
                <a:latin typeface="Carlito"/>
                <a:cs typeface="Carlito"/>
              </a:rPr>
              <a:t>Preservando sempre </a:t>
            </a:r>
            <a:r>
              <a:rPr sz="1600" b="1" dirty="0">
                <a:solidFill>
                  <a:srgbClr val="FF0000"/>
                </a:solidFill>
                <a:latin typeface="Carlito"/>
                <a:cs typeface="Carlito"/>
              </a:rPr>
              <a:t>o </a:t>
            </a:r>
            <a:r>
              <a:rPr sz="1600" b="1" spc="-10" dirty="0">
                <a:solidFill>
                  <a:srgbClr val="FF0000"/>
                </a:solidFill>
                <a:latin typeface="Carlito"/>
                <a:cs typeface="Carlito"/>
              </a:rPr>
              <a:t>distanciamento </a:t>
            </a:r>
            <a:r>
              <a:rPr sz="1600" b="1" spc="-5" dirty="0">
                <a:solidFill>
                  <a:srgbClr val="FF0000"/>
                </a:solidFill>
                <a:latin typeface="Carlito"/>
                <a:cs typeface="Carlito"/>
              </a:rPr>
              <a:t>de</a:t>
            </a:r>
            <a:r>
              <a:rPr sz="1600" b="1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rlito"/>
                <a:cs typeface="Carlito"/>
              </a:rPr>
              <a:t>1,5m</a:t>
            </a:r>
            <a:endParaRPr sz="1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600" b="1" dirty="0">
                <a:solidFill>
                  <a:srgbClr val="FF0000"/>
                </a:solidFill>
                <a:latin typeface="Carlito"/>
                <a:cs typeface="Carlito"/>
              </a:rPr>
              <a:t>e </a:t>
            </a:r>
            <a:r>
              <a:rPr sz="1600" b="1" spc="-5" dirty="0">
                <a:solidFill>
                  <a:srgbClr val="FF0000"/>
                </a:solidFill>
                <a:latin typeface="Carlito"/>
                <a:cs typeface="Carlito"/>
              </a:rPr>
              <a:t>podendo </a:t>
            </a:r>
            <a:r>
              <a:rPr sz="1600" b="1" spc="-10" dirty="0">
                <a:solidFill>
                  <a:srgbClr val="FF0000"/>
                </a:solidFill>
                <a:latin typeface="Carlito"/>
                <a:cs typeface="Carlito"/>
              </a:rPr>
              <a:t>haver </a:t>
            </a:r>
            <a:r>
              <a:rPr sz="1600" b="1" spc="-15" dirty="0">
                <a:solidFill>
                  <a:srgbClr val="FF0000"/>
                </a:solidFill>
                <a:latin typeface="Carlito"/>
                <a:cs typeface="Carlito"/>
              </a:rPr>
              <a:t>revezamento </a:t>
            </a:r>
            <a:r>
              <a:rPr sz="1600" b="1" spc="-5" dirty="0">
                <a:solidFill>
                  <a:srgbClr val="FF0000"/>
                </a:solidFill>
                <a:latin typeface="Carlito"/>
                <a:cs typeface="Carlito"/>
              </a:rPr>
              <a:t>dos </a:t>
            </a:r>
            <a:r>
              <a:rPr sz="1600" b="1" spc="-10" dirty="0">
                <a:solidFill>
                  <a:srgbClr val="FF0000"/>
                </a:solidFill>
                <a:latin typeface="Carlito"/>
                <a:cs typeface="Carlito"/>
              </a:rPr>
              <a:t>estudantes </a:t>
            </a:r>
            <a:r>
              <a:rPr sz="1600" b="1" spc="-5" dirty="0">
                <a:solidFill>
                  <a:srgbClr val="FF0000"/>
                </a:solidFill>
                <a:latin typeface="Carlito"/>
                <a:cs typeface="Carlito"/>
              </a:rPr>
              <a:t>por</a:t>
            </a:r>
            <a:r>
              <a:rPr sz="1600" b="1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rlito"/>
                <a:cs typeface="Carlito"/>
              </a:rPr>
              <a:t>dia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Carlito"/>
              <a:cs typeface="Carlito"/>
            </a:endParaRPr>
          </a:p>
          <a:p>
            <a:pPr marL="14604">
              <a:lnSpc>
                <a:spcPct val="100000"/>
              </a:lnSpc>
            </a:pPr>
            <a:r>
              <a:rPr sz="1600" b="1" spc="-10" dirty="0">
                <a:solidFill>
                  <a:srgbClr val="4D4D4D"/>
                </a:solidFill>
                <a:latin typeface="Carlito"/>
                <a:cs typeface="Carlito"/>
              </a:rPr>
              <a:t>Educação Complementar </a:t>
            </a:r>
            <a:r>
              <a:rPr sz="1600" b="1" spc="-5" dirty="0">
                <a:solidFill>
                  <a:srgbClr val="4D4D4D"/>
                </a:solidFill>
                <a:latin typeface="Carlito"/>
                <a:cs typeface="Carlito"/>
              </a:rPr>
              <a:t>(não </a:t>
            </a:r>
            <a:r>
              <a:rPr sz="1600" b="1" spc="-10" dirty="0">
                <a:solidFill>
                  <a:srgbClr val="4D4D4D"/>
                </a:solidFill>
                <a:latin typeface="Carlito"/>
                <a:cs typeface="Carlito"/>
              </a:rPr>
              <a:t>regulada) seguirá </a:t>
            </a:r>
            <a:r>
              <a:rPr sz="1600" b="1" spc="-5" dirty="0">
                <a:solidFill>
                  <a:srgbClr val="4D4D4D"/>
                </a:solidFill>
                <a:latin typeface="Carlito"/>
                <a:cs typeface="Carlito"/>
              </a:rPr>
              <a:t>as </a:t>
            </a:r>
            <a:r>
              <a:rPr sz="1600" b="1" spc="-10" dirty="0">
                <a:solidFill>
                  <a:srgbClr val="4D4D4D"/>
                </a:solidFill>
                <a:latin typeface="Carlito"/>
                <a:cs typeface="Carlito"/>
              </a:rPr>
              <a:t>fases regionalizadas </a:t>
            </a:r>
            <a:r>
              <a:rPr sz="1600" b="1" spc="-5" dirty="0">
                <a:solidFill>
                  <a:srgbClr val="4D4D4D"/>
                </a:solidFill>
                <a:latin typeface="Carlito"/>
                <a:cs typeface="Carlito"/>
              </a:rPr>
              <a:t>do Plano São</a:t>
            </a:r>
            <a:r>
              <a:rPr sz="1600" b="1" spc="105" dirty="0">
                <a:solidFill>
                  <a:srgbClr val="4D4D4D"/>
                </a:solidFill>
                <a:latin typeface="Carlito"/>
                <a:cs typeface="Carlito"/>
              </a:rPr>
              <a:t> </a:t>
            </a:r>
            <a:r>
              <a:rPr sz="1600" b="1" spc="-15" dirty="0">
                <a:solidFill>
                  <a:srgbClr val="4D4D4D"/>
                </a:solidFill>
                <a:latin typeface="Carlito"/>
                <a:cs typeface="Carlito"/>
              </a:rPr>
              <a:t>Paulo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88619" y="5650838"/>
            <a:ext cx="0" cy="518795"/>
          </a:xfrm>
          <a:custGeom>
            <a:avLst/>
            <a:gdLst/>
            <a:ahLst/>
            <a:cxnLst/>
            <a:rect l="l" t="t" r="r" b="b"/>
            <a:pathLst>
              <a:path h="518795">
                <a:moveTo>
                  <a:pt x="0" y="0"/>
                </a:moveTo>
                <a:lnTo>
                  <a:pt x="0" y="518698"/>
                </a:lnTo>
              </a:path>
            </a:pathLst>
          </a:custGeom>
          <a:ln w="76199">
            <a:solidFill>
              <a:srgbClr val="FD33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42769" y="3226943"/>
            <a:ext cx="1884680" cy="1861820"/>
          </a:xfrm>
          <a:custGeom>
            <a:avLst/>
            <a:gdLst/>
            <a:ahLst/>
            <a:cxnLst/>
            <a:rect l="l" t="t" r="r" b="b"/>
            <a:pathLst>
              <a:path w="1884679" h="1861820">
                <a:moveTo>
                  <a:pt x="0" y="930598"/>
                </a:moveTo>
                <a:lnTo>
                  <a:pt x="1226" y="882708"/>
                </a:lnTo>
                <a:lnTo>
                  <a:pt x="4864" y="835446"/>
                </a:lnTo>
                <a:lnTo>
                  <a:pt x="10857" y="788872"/>
                </a:lnTo>
                <a:lnTo>
                  <a:pt x="19143" y="743044"/>
                </a:lnTo>
                <a:lnTo>
                  <a:pt x="29665" y="698020"/>
                </a:lnTo>
                <a:lnTo>
                  <a:pt x="42363" y="653859"/>
                </a:lnTo>
                <a:lnTo>
                  <a:pt x="57177" y="610619"/>
                </a:lnTo>
                <a:lnTo>
                  <a:pt x="74049" y="568359"/>
                </a:lnTo>
                <a:lnTo>
                  <a:pt x="92919" y="527137"/>
                </a:lnTo>
                <a:lnTo>
                  <a:pt x="113728" y="487011"/>
                </a:lnTo>
                <a:lnTo>
                  <a:pt x="136418" y="448040"/>
                </a:lnTo>
                <a:lnTo>
                  <a:pt x="160927" y="410283"/>
                </a:lnTo>
                <a:lnTo>
                  <a:pt x="187199" y="373798"/>
                </a:lnTo>
                <a:lnTo>
                  <a:pt x="215172" y="338643"/>
                </a:lnTo>
                <a:lnTo>
                  <a:pt x="244789" y="304877"/>
                </a:lnTo>
                <a:lnTo>
                  <a:pt x="275990" y="272558"/>
                </a:lnTo>
                <a:lnTo>
                  <a:pt x="308715" y="241745"/>
                </a:lnTo>
                <a:lnTo>
                  <a:pt x="342906" y="212497"/>
                </a:lnTo>
                <a:lnTo>
                  <a:pt x="378503" y="184871"/>
                </a:lnTo>
                <a:lnTo>
                  <a:pt x="415447" y="158926"/>
                </a:lnTo>
                <a:lnTo>
                  <a:pt x="453679" y="134721"/>
                </a:lnTo>
                <a:lnTo>
                  <a:pt x="493139" y="112314"/>
                </a:lnTo>
                <a:lnTo>
                  <a:pt x="533769" y="91763"/>
                </a:lnTo>
                <a:lnTo>
                  <a:pt x="575510" y="73128"/>
                </a:lnTo>
                <a:lnTo>
                  <a:pt x="618301" y="56466"/>
                </a:lnTo>
                <a:lnTo>
                  <a:pt x="662084" y="41836"/>
                </a:lnTo>
                <a:lnTo>
                  <a:pt x="706800" y="29296"/>
                </a:lnTo>
                <a:lnTo>
                  <a:pt x="752390" y="18905"/>
                </a:lnTo>
                <a:lnTo>
                  <a:pt x="798793" y="10722"/>
                </a:lnTo>
                <a:lnTo>
                  <a:pt x="845952" y="4804"/>
                </a:lnTo>
                <a:lnTo>
                  <a:pt x="893806" y="1210"/>
                </a:lnTo>
                <a:lnTo>
                  <a:pt x="942298" y="0"/>
                </a:lnTo>
                <a:lnTo>
                  <a:pt x="992126" y="1300"/>
                </a:lnTo>
                <a:lnTo>
                  <a:pt x="1041587" y="5176"/>
                </a:lnTo>
                <a:lnTo>
                  <a:pt x="1090589" y="11590"/>
                </a:lnTo>
                <a:lnTo>
                  <a:pt x="1139036" y="20503"/>
                </a:lnTo>
                <a:lnTo>
                  <a:pt x="1186836" y="31877"/>
                </a:lnTo>
                <a:lnTo>
                  <a:pt x="1233895" y="45674"/>
                </a:lnTo>
                <a:lnTo>
                  <a:pt x="1280118" y="61855"/>
                </a:lnTo>
                <a:lnTo>
                  <a:pt x="1325413" y="80382"/>
                </a:lnTo>
                <a:lnTo>
                  <a:pt x="1369685" y="101217"/>
                </a:lnTo>
                <a:lnTo>
                  <a:pt x="1412841" y="124321"/>
                </a:lnTo>
                <a:lnTo>
                  <a:pt x="1454787" y="149657"/>
                </a:lnTo>
                <a:lnTo>
                  <a:pt x="1495429" y="177186"/>
                </a:lnTo>
                <a:lnTo>
                  <a:pt x="1534674" y="206870"/>
                </a:lnTo>
                <a:lnTo>
                  <a:pt x="1572428" y="238670"/>
                </a:lnTo>
                <a:lnTo>
                  <a:pt x="1608596" y="272549"/>
                </a:lnTo>
                <a:lnTo>
                  <a:pt x="1642902" y="308267"/>
                </a:lnTo>
                <a:lnTo>
                  <a:pt x="1675104" y="345551"/>
                </a:lnTo>
                <a:lnTo>
                  <a:pt x="1705162" y="384308"/>
                </a:lnTo>
                <a:lnTo>
                  <a:pt x="1733039" y="424446"/>
                </a:lnTo>
                <a:lnTo>
                  <a:pt x="1758696" y="465871"/>
                </a:lnTo>
                <a:lnTo>
                  <a:pt x="1782093" y="508491"/>
                </a:lnTo>
                <a:lnTo>
                  <a:pt x="1803192" y="552215"/>
                </a:lnTo>
                <a:lnTo>
                  <a:pt x="1821954" y="596948"/>
                </a:lnTo>
                <a:lnTo>
                  <a:pt x="1838341" y="642599"/>
                </a:lnTo>
                <a:lnTo>
                  <a:pt x="1852312" y="689076"/>
                </a:lnTo>
                <a:lnTo>
                  <a:pt x="1863831" y="736285"/>
                </a:lnTo>
                <a:lnTo>
                  <a:pt x="1872857" y="784134"/>
                </a:lnTo>
                <a:lnTo>
                  <a:pt x="1879353" y="832531"/>
                </a:lnTo>
                <a:lnTo>
                  <a:pt x="1883279" y="881383"/>
                </a:lnTo>
                <a:lnTo>
                  <a:pt x="1884596" y="930598"/>
                </a:lnTo>
                <a:lnTo>
                  <a:pt x="1883370" y="978486"/>
                </a:lnTo>
                <a:lnTo>
                  <a:pt x="1879731" y="1025745"/>
                </a:lnTo>
                <a:lnTo>
                  <a:pt x="1873738" y="1072317"/>
                </a:lnTo>
                <a:lnTo>
                  <a:pt x="1865451" y="1118144"/>
                </a:lnTo>
                <a:lnTo>
                  <a:pt x="1854929" y="1163167"/>
                </a:lnTo>
                <a:lnTo>
                  <a:pt x="1842230" y="1207327"/>
                </a:lnTo>
                <a:lnTo>
                  <a:pt x="1827415" y="1250566"/>
                </a:lnTo>
                <a:lnTo>
                  <a:pt x="1810543" y="1292826"/>
                </a:lnTo>
                <a:lnTo>
                  <a:pt x="1791672" y="1334048"/>
                </a:lnTo>
                <a:lnTo>
                  <a:pt x="1770862" y="1374173"/>
                </a:lnTo>
                <a:lnTo>
                  <a:pt x="1748172" y="1413144"/>
                </a:lnTo>
                <a:lnTo>
                  <a:pt x="1723661" y="1450901"/>
                </a:lnTo>
                <a:lnTo>
                  <a:pt x="1697389" y="1487387"/>
                </a:lnTo>
                <a:lnTo>
                  <a:pt x="1669415" y="1522542"/>
                </a:lnTo>
                <a:lnTo>
                  <a:pt x="1639797" y="1556308"/>
                </a:lnTo>
                <a:lnTo>
                  <a:pt x="1608596" y="1588628"/>
                </a:lnTo>
                <a:lnTo>
                  <a:pt x="1575870" y="1619441"/>
                </a:lnTo>
                <a:lnTo>
                  <a:pt x="1541679" y="1648690"/>
                </a:lnTo>
                <a:lnTo>
                  <a:pt x="1506082" y="1676317"/>
                </a:lnTo>
                <a:lnTo>
                  <a:pt x="1469138" y="1702263"/>
                </a:lnTo>
                <a:lnTo>
                  <a:pt x="1430905" y="1726468"/>
                </a:lnTo>
                <a:lnTo>
                  <a:pt x="1391445" y="1748876"/>
                </a:lnTo>
                <a:lnTo>
                  <a:pt x="1350815" y="1769428"/>
                </a:lnTo>
                <a:lnTo>
                  <a:pt x="1309075" y="1788064"/>
                </a:lnTo>
                <a:lnTo>
                  <a:pt x="1266284" y="1804727"/>
                </a:lnTo>
                <a:lnTo>
                  <a:pt x="1222502" y="1819357"/>
                </a:lnTo>
                <a:lnTo>
                  <a:pt x="1177787" y="1831898"/>
                </a:lnTo>
                <a:lnTo>
                  <a:pt x="1132198" y="1842289"/>
                </a:lnTo>
                <a:lnTo>
                  <a:pt x="1085796" y="1850473"/>
                </a:lnTo>
                <a:lnTo>
                  <a:pt x="1038639" y="1856391"/>
                </a:lnTo>
                <a:lnTo>
                  <a:pt x="990787" y="1859985"/>
                </a:lnTo>
                <a:lnTo>
                  <a:pt x="942298" y="1861196"/>
                </a:lnTo>
                <a:lnTo>
                  <a:pt x="893806" y="1859985"/>
                </a:lnTo>
                <a:lnTo>
                  <a:pt x="845952" y="1856391"/>
                </a:lnTo>
                <a:lnTo>
                  <a:pt x="798793" y="1850473"/>
                </a:lnTo>
                <a:lnTo>
                  <a:pt x="752390" y="1842289"/>
                </a:lnTo>
                <a:lnTo>
                  <a:pt x="706800" y="1831898"/>
                </a:lnTo>
                <a:lnTo>
                  <a:pt x="662084" y="1819357"/>
                </a:lnTo>
                <a:lnTo>
                  <a:pt x="618301" y="1804727"/>
                </a:lnTo>
                <a:lnTo>
                  <a:pt x="575510" y="1788064"/>
                </a:lnTo>
                <a:lnTo>
                  <a:pt x="533769" y="1769428"/>
                </a:lnTo>
                <a:lnTo>
                  <a:pt x="493139" y="1748876"/>
                </a:lnTo>
                <a:lnTo>
                  <a:pt x="453679" y="1726468"/>
                </a:lnTo>
                <a:lnTo>
                  <a:pt x="415447" y="1702263"/>
                </a:lnTo>
                <a:lnTo>
                  <a:pt x="378503" y="1676317"/>
                </a:lnTo>
                <a:lnTo>
                  <a:pt x="342906" y="1648690"/>
                </a:lnTo>
                <a:lnTo>
                  <a:pt x="308715" y="1619441"/>
                </a:lnTo>
                <a:lnTo>
                  <a:pt x="275990" y="1588628"/>
                </a:lnTo>
                <a:lnTo>
                  <a:pt x="244789" y="1556308"/>
                </a:lnTo>
                <a:lnTo>
                  <a:pt x="215172" y="1522542"/>
                </a:lnTo>
                <a:lnTo>
                  <a:pt x="187199" y="1487387"/>
                </a:lnTo>
                <a:lnTo>
                  <a:pt x="160927" y="1450901"/>
                </a:lnTo>
                <a:lnTo>
                  <a:pt x="136418" y="1413144"/>
                </a:lnTo>
                <a:lnTo>
                  <a:pt x="113728" y="1374173"/>
                </a:lnTo>
                <a:lnTo>
                  <a:pt x="92919" y="1334048"/>
                </a:lnTo>
                <a:lnTo>
                  <a:pt x="74049" y="1292826"/>
                </a:lnTo>
                <a:lnTo>
                  <a:pt x="57177" y="1250566"/>
                </a:lnTo>
                <a:lnTo>
                  <a:pt x="42363" y="1207327"/>
                </a:lnTo>
                <a:lnTo>
                  <a:pt x="29665" y="1163167"/>
                </a:lnTo>
                <a:lnTo>
                  <a:pt x="19143" y="1118144"/>
                </a:lnTo>
                <a:lnTo>
                  <a:pt x="10857" y="1072317"/>
                </a:lnTo>
                <a:lnTo>
                  <a:pt x="4864" y="1025745"/>
                </a:lnTo>
                <a:lnTo>
                  <a:pt x="1226" y="978486"/>
                </a:lnTo>
                <a:lnTo>
                  <a:pt x="0" y="930598"/>
                </a:lnTo>
                <a:close/>
              </a:path>
            </a:pathLst>
          </a:custGeom>
          <a:ln w="76199">
            <a:solidFill>
              <a:srgbClr val="8E7C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91786" y="3997573"/>
            <a:ext cx="786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rlito"/>
                <a:cs typeface="Carlito"/>
              </a:rPr>
              <a:t>Até</a:t>
            </a:r>
            <a:r>
              <a:rPr sz="1800" spc="-8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35%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496888" y="3226943"/>
            <a:ext cx="1884680" cy="1861820"/>
          </a:xfrm>
          <a:custGeom>
            <a:avLst/>
            <a:gdLst/>
            <a:ahLst/>
            <a:cxnLst/>
            <a:rect l="l" t="t" r="r" b="b"/>
            <a:pathLst>
              <a:path w="1884679" h="1861820">
                <a:moveTo>
                  <a:pt x="0" y="930598"/>
                </a:moveTo>
                <a:lnTo>
                  <a:pt x="1226" y="882708"/>
                </a:lnTo>
                <a:lnTo>
                  <a:pt x="4864" y="835446"/>
                </a:lnTo>
                <a:lnTo>
                  <a:pt x="10857" y="788872"/>
                </a:lnTo>
                <a:lnTo>
                  <a:pt x="19143" y="743044"/>
                </a:lnTo>
                <a:lnTo>
                  <a:pt x="29665" y="698020"/>
                </a:lnTo>
                <a:lnTo>
                  <a:pt x="42363" y="653859"/>
                </a:lnTo>
                <a:lnTo>
                  <a:pt x="57177" y="610619"/>
                </a:lnTo>
                <a:lnTo>
                  <a:pt x="74049" y="568359"/>
                </a:lnTo>
                <a:lnTo>
                  <a:pt x="92919" y="527137"/>
                </a:lnTo>
                <a:lnTo>
                  <a:pt x="113728" y="487011"/>
                </a:lnTo>
                <a:lnTo>
                  <a:pt x="136418" y="448040"/>
                </a:lnTo>
                <a:lnTo>
                  <a:pt x="160927" y="410283"/>
                </a:lnTo>
                <a:lnTo>
                  <a:pt x="187199" y="373798"/>
                </a:lnTo>
                <a:lnTo>
                  <a:pt x="215172" y="338643"/>
                </a:lnTo>
                <a:lnTo>
                  <a:pt x="244789" y="304877"/>
                </a:lnTo>
                <a:lnTo>
                  <a:pt x="275990" y="272558"/>
                </a:lnTo>
                <a:lnTo>
                  <a:pt x="308715" y="241745"/>
                </a:lnTo>
                <a:lnTo>
                  <a:pt x="342906" y="212497"/>
                </a:lnTo>
                <a:lnTo>
                  <a:pt x="378503" y="184871"/>
                </a:lnTo>
                <a:lnTo>
                  <a:pt x="415447" y="158926"/>
                </a:lnTo>
                <a:lnTo>
                  <a:pt x="453679" y="134721"/>
                </a:lnTo>
                <a:lnTo>
                  <a:pt x="493139" y="112314"/>
                </a:lnTo>
                <a:lnTo>
                  <a:pt x="533769" y="91763"/>
                </a:lnTo>
                <a:lnTo>
                  <a:pt x="575510" y="73128"/>
                </a:lnTo>
                <a:lnTo>
                  <a:pt x="618301" y="56466"/>
                </a:lnTo>
                <a:lnTo>
                  <a:pt x="662084" y="41836"/>
                </a:lnTo>
                <a:lnTo>
                  <a:pt x="706800" y="29296"/>
                </a:lnTo>
                <a:lnTo>
                  <a:pt x="752390" y="18905"/>
                </a:lnTo>
                <a:lnTo>
                  <a:pt x="798793" y="10722"/>
                </a:lnTo>
                <a:lnTo>
                  <a:pt x="845952" y="4804"/>
                </a:lnTo>
                <a:lnTo>
                  <a:pt x="893806" y="1210"/>
                </a:lnTo>
                <a:lnTo>
                  <a:pt x="942298" y="0"/>
                </a:lnTo>
                <a:lnTo>
                  <a:pt x="992130" y="1300"/>
                </a:lnTo>
                <a:lnTo>
                  <a:pt x="1041596" y="5176"/>
                </a:lnTo>
                <a:lnTo>
                  <a:pt x="1090601" y="11590"/>
                </a:lnTo>
                <a:lnTo>
                  <a:pt x="1139051" y="20503"/>
                </a:lnTo>
                <a:lnTo>
                  <a:pt x="1186853" y="31877"/>
                </a:lnTo>
                <a:lnTo>
                  <a:pt x="1233913" y="45674"/>
                </a:lnTo>
                <a:lnTo>
                  <a:pt x="1280137" y="61855"/>
                </a:lnTo>
                <a:lnTo>
                  <a:pt x="1325432" y="80382"/>
                </a:lnTo>
                <a:lnTo>
                  <a:pt x="1369703" y="101217"/>
                </a:lnTo>
                <a:lnTo>
                  <a:pt x="1412858" y="124321"/>
                </a:lnTo>
                <a:lnTo>
                  <a:pt x="1454802" y="149657"/>
                </a:lnTo>
                <a:lnTo>
                  <a:pt x="1495441" y="177186"/>
                </a:lnTo>
                <a:lnTo>
                  <a:pt x="1534683" y="206870"/>
                </a:lnTo>
                <a:lnTo>
                  <a:pt x="1572432" y="238670"/>
                </a:lnTo>
                <a:lnTo>
                  <a:pt x="1608596" y="272549"/>
                </a:lnTo>
                <a:lnTo>
                  <a:pt x="1642902" y="308267"/>
                </a:lnTo>
                <a:lnTo>
                  <a:pt x="1675104" y="345551"/>
                </a:lnTo>
                <a:lnTo>
                  <a:pt x="1705162" y="384308"/>
                </a:lnTo>
                <a:lnTo>
                  <a:pt x="1733039" y="424446"/>
                </a:lnTo>
                <a:lnTo>
                  <a:pt x="1758696" y="465871"/>
                </a:lnTo>
                <a:lnTo>
                  <a:pt x="1782093" y="508491"/>
                </a:lnTo>
                <a:lnTo>
                  <a:pt x="1803192" y="552215"/>
                </a:lnTo>
                <a:lnTo>
                  <a:pt x="1821954" y="596948"/>
                </a:lnTo>
                <a:lnTo>
                  <a:pt x="1838341" y="642599"/>
                </a:lnTo>
                <a:lnTo>
                  <a:pt x="1852312" y="689076"/>
                </a:lnTo>
                <a:lnTo>
                  <a:pt x="1863831" y="736285"/>
                </a:lnTo>
                <a:lnTo>
                  <a:pt x="1872857" y="784134"/>
                </a:lnTo>
                <a:lnTo>
                  <a:pt x="1879353" y="832531"/>
                </a:lnTo>
                <a:lnTo>
                  <a:pt x="1883279" y="881383"/>
                </a:lnTo>
                <a:lnTo>
                  <a:pt x="1884596" y="930598"/>
                </a:lnTo>
                <a:lnTo>
                  <a:pt x="1883370" y="978486"/>
                </a:lnTo>
                <a:lnTo>
                  <a:pt x="1879731" y="1025745"/>
                </a:lnTo>
                <a:lnTo>
                  <a:pt x="1873738" y="1072317"/>
                </a:lnTo>
                <a:lnTo>
                  <a:pt x="1865452" y="1118144"/>
                </a:lnTo>
                <a:lnTo>
                  <a:pt x="1854930" y="1163167"/>
                </a:lnTo>
                <a:lnTo>
                  <a:pt x="1842232" y="1207327"/>
                </a:lnTo>
                <a:lnTo>
                  <a:pt x="1827418" y="1250566"/>
                </a:lnTo>
                <a:lnTo>
                  <a:pt x="1810546" y="1292826"/>
                </a:lnTo>
                <a:lnTo>
                  <a:pt x="1791676" y="1334048"/>
                </a:lnTo>
                <a:lnTo>
                  <a:pt x="1770867" y="1374173"/>
                </a:lnTo>
                <a:lnTo>
                  <a:pt x="1748178" y="1413144"/>
                </a:lnTo>
                <a:lnTo>
                  <a:pt x="1723668" y="1450901"/>
                </a:lnTo>
                <a:lnTo>
                  <a:pt x="1697397" y="1487387"/>
                </a:lnTo>
                <a:lnTo>
                  <a:pt x="1669423" y="1522542"/>
                </a:lnTo>
                <a:lnTo>
                  <a:pt x="1639806" y="1556308"/>
                </a:lnTo>
                <a:lnTo>
                  <a:pt x="1608606" y="1588628"/>
                </a:lnTo>
                <a:lnTo>
                  <a:pt x="1575880" y="1619441"/>
                </a:lnTo>
                <a:lnTo>
                  <a:pt x="1541690" y="1648690"/>
                </a:lnTo>
                <a:lnTo>
                  <a:pt x="1506093" y="1676317"/>
                </a:lnTo>
                <a:lnTo>
                  <a:pt x="1469149" y="1702263"/>
                </a:lnTo>
                <a:lnTo>
                  <a:pt x="1430917" y="1726468"/>
                </a:lnTo>
                <a:lnTo>
                  <a:pt x="1391456" y="1748876"/>
                </a:lnTo>
                <a:lnTo>
                  <a:pt x="1350826" y="1769428"/>
                </a:lnTo>
                <a:lnTo>
                  <a:pt x="1309086" y="1788064"/>
                </a:lnTo>
                <a:lnTo>
                  <a:pt x="1266294" y="1804727"/>
                </a:lnTo>
                <a:lnTo>
                  <a:pt x="1222511" y="1819357"/>
                </a:lnTo>
                <a:lnTo>
                  <a:pt x="1177795" y="1831898"/>
                </a:lnTo>
                <a:lnTo>
                  <a:pt x="1132206" y="1842289"/>
                </a:lnTo>
                <a:lnTo>
                  <a:pt x="1085802" y="1850473"/>
                </a:lnTo>
                <a:lnTo>
                  <a:pt x="1038643" y="1856391"/>
                </a:lnTo>
                <a:lnTo>
                  <a:pt x="990789" y="1859985"/>
                </a:lnTo>
                <a:lnTo>
                  <a:pt x="942298" y="1861196"/>
                </a:lnTo>
                <a:lnTo>
                  <a:pt x="893806" y="1859985"/>
                </a:lnTo>
                <a:lnTo>
                  <a:pt x="845952" y="1856391"/>
                </a:lnTo>
                <a:lnTo>
                  <a:pt x="798793" y="1850473"/>
                </a:lnTo>
                <a:lnTo>
                  <a:pt x="752390" y="1842289"/>
                </a:lnTo>
                <a:lnTo>
                  <a:pt x="706800" y="1831898"/>
                </a:lnTo>
                <a:lnTo>
                  <a:pt x="662084" y="1819357"/>
                </a:lnTo>
                <a:lnTo>
                  <a:pt x="618301" y="1804727"/>
                </a:lnTo>
                <a:lnTo>
                  <a:pt x="575510" y="1788064"/>
                </a:lnTo>
                <a:lnTo>
                  <a:pt x="533769" y="1769428"/>
                </a:lnTo>
                <a:lnTo>
                  <a:pt x="493139" y="1748876"/>
                </a:lnTo>
                <a:lnTo>
                  <a:pt x="453679" y="1726468"/>
                </a:lnTo>
                <a:lnTo>
                  <a:pt x="415447" y="1702263"/>
                </a:lnTo>
                <a:lnTo>
                  <a:pt x="378503" y="1676317"/>
                </a:lnTo>
                <a:lnTo>
                  <a:pt x="342906" y="1648690"/>
                </a:lnTo>
                <a:lnTo>
                  <a:pt x="308715" y="1619441"/>
                </a:lnTo>
                <a:lnTo>
                  <a:pt x="275990" y="1588628"/>
                </a:lnTo>
                <a:lnTo>
                  <a:pt x="244789" y="1556308"/>
                </a:lnTo>
                <a:lnTo>
                  <a:pt x="215172" y="1522542"/>
                </a:lnTo>
                <a:lnTo>
                  <a:pt x="187199" y="1487387"/>
                </a:lnTo>
                <a:lnTo>
                  <a:pt x="160927" y="1450901"/>
                </a:lnTo>
                <a:lnTo>
                  <a:pt x="136418" y="1413144"/>
                </a:lnTo>
                <a:lnTo>
                  <a:pt x="113728" y="1374173"/>
                </a:lnTo>
                <a:lnTo>
                  <a:pt x="92919" y="1334048"/>
                </a:lnTo>
                <a:lnTo>
                  <a:pt x="74049" y="1292826"/>
                </a:lnTo>
                <a:lnTo>
                  <a:pt x="57177" y="1250566"/>
                </a:lnTo>
                <a:lnTo>
                  <a:pt x="42363" y="1207327"/>
                </a:lnTo>
                <a:lnTo>
                  <a:pt x="29665" y="1163167"/>
                </a:lnTo>
                <a:lnTo>
                  <a:pt x="19143" y="1118144"/>
                </a:lnTo>
                <a:lnTo>
                  <a:pt x="10857" y="1072317"/>
                </a:lnTo>
                <a:lnTo>
                  <a:pt x="4864" y="1025745"/>
                </a:lnTo>
                <a:lnTo>
                  <a:pt x="1226" y="978486"/>
                </a:lnTo>
                <a:lnTo>
                  <a:pt x="0" y="930598"/>
                </a:lnTo>
                <a:close/>
              </a:path>
            </a:pathLst>
          </a:custGeom>
          <a:ln w="76199">
            <a:solidFill>
              <a:srgbClr val="674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045925" y="3997573"/>
            <a:ext cx="786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rlito"/>
                <a:cs typeface="Carlito"/>
              </a:rPr>
              <a:t>Até</a:t>
            </a:r>
            <a:r>
              <a:rPr sz="1800" spc="-8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70%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308608" y="3226943"/>
            <a:ext cx="1884680" cy="1861820"/>
          </a:xfrm>
          <a:custGeom>
            <a:avLst/>
            <a:gdLst/>
            <a:ahLst/>
            <a:cxnLst/>
            <a:rect l="l" t="t" r="r" b="b"/>
            <a:pathLst>
              <a:path w="1884679" h="1861820">
                <a:moveTo>
                  <a:pt x="0" y="930598"/>
                </a:moveTo>
                <a:lnTo>
                  <a:pt x="1226" y="882708"/>
                </a:lnTo>
                <a:lnTo>
                  <a:pt x="4864" y="835446"/>
                </a:lnTo>
                <a:lnTo>
                  <a:pt x="10857" y="788872"/>
                </a:lnTo>
                <a:lnTo>
                  <a:pt x="19143" y="743044"/>
                </a:lnTo>
                <a:lnTo>
                  <a:pt x="29665" y="698020"/>
                </a:lnTo>
                <a:lnTo>
                  <a:pt x="42363" y="653859"/>
                </a:lnTo>
                <a:lnTo>
                  <a:pt x="57177" y="610619"/>
                </a:lnTo>
                <a:lnTo>
                  <a:pt x="74049" y="568359"/>
                </a:lnTo>
                <a:lnTo>
                  <a:pt x="92919" y="527137"/>
                </a:lnTo>
                <a:lnTo>
                  <a:pt x="113728" y="487011"/>
                </a:lnTo>
                <a:lnTo>
                  <a:pt x="136418" y="448040"/>
                </a:lnTo>
                <a:lnTo>
                  <a:pt x="160927" y="410283"/>
                </a:lnTo>
                <a:lnTo>
                  <a:pt x="187199" y="373798"/>
                </a:lnTo>
                <a:lnTo>
                  <a:pt x="215172" y="338643"/>
                </a:lnTo>
                <a:lnTo>
                  <a:pt x="244789" y="304877"/>
                </a:lnTo>
                <a:lnTo>
                  <a:pt x="275990" y="272558"/>
                </a:lnTo>
                <a:lnTo>
                  <a:pt x="308715" y="241745"/>
                </a:lnTo>
                <a:lnTo>
                  <a:pt x="342906" y="212497"/>
                </a:lnTo>
                <a:lnTo>
                  <a:pt x="378503" y="184871"/>
                </a:lnTo>
                <a:lnTo>
                  <a:pt x="415447" y="158926"/>
                </a:lnTo>
                <a:lnTo>
                  <a:pt x="453679" y="134721"/>
                </a:lnTo>
                <a:lnTo>
                  <a:pt x="493139" y="112314"/>
                </a:lnTo>
                <a:lnTo>
                  <a:pt x="533769" y="91763"/>
                </a:lnTo>
                <a:lnTo>
                  <a:pt x="575510" y="73128"/>
                </a:lnTo>
                <a:lnTo>
                  <a:pt x="618301" y="56466"/>
                </a:lnTo>
                <a:lnTo>
                  <a:pt x="662084" y="41836"/>
                </a:lnTo>
                <a:lnTo>
                  <a:pt x="706800" y="29296"/>
                </a:lnTo>
                <a:lnTo>
                  <a:pt x="752390" y="18905"/>
                </a:lnTo>
                <a:lnTo>
                  <a:pt x="798793" y="10722"/>
                </a:lnTo>
                <a:lnTo>
                  <a:pt x="845952" y="4804"/>
                </a:lnTo>
                <a:lnTo>
                  <a:pt x="893806" y="1210"/>
                </a:lnTo>
                <a:lnTo>
                  <a:pt x="942298" y="0"/>
                </a:lnTo>
                <a:lnTo>
                  <a:pt x="992126" y="1300"/>
                </a:lnTo>
                <a:lnTo>
                  <a:pt x="1041587" y="5176"/>
                </a:lnTo>
                <a:lnTo>
                  <a:pt x="1090589" y="11590"/>
                </a:lnTo>
                <a:lnTo>
                  <a:pt x="1139036" y="20503"/>
                </a:lnTo>
                <a:lnTo>
                  <a:pt x="1186836" y="31877"/>
                </a:lnTo>
                <a:lnTo>
                  <a:pt x="1233895" y="45674"/>
                </a:lnTo>
                <a:lnTo>
                  <a:pt x="1280118" y="61855"/>
                </a:lnTo>
                <a:lnTo>
                  <a:pt x="1325413" y="80382"/>
                </a:lnTo>
                <a:lnTo>
                  <a:pt x="1369685" y="101217"/>
                </a:lnTo>
                <a:lnTo>
                  <a:pt x="1412841" y="124321"/>
                </a:lnTo>
                <a:lnTo>
                  <a:pt x="1454787" y="149657"/>
                </a:lnTo>
                <a:lnTo>
                  <a:pt x="1495429" y="177186"/>
                </a:lnTo>
                <a:lnTo>
                  <a:pt x="1534674" y="206870"/>
                </a:lnTo>
                <a:lnTo>
                  <a:pt x="1572428" y="238670"/>
                </a:lnTo>
                <a:lnTo>
                  <a:pt x="1608596" y="272549"/>
                </a:lnTo>
                <a:lnTo>
                  <a:pt x="1642902" y="308267"/>
                </a:lnTo>
                <a:lnTo>
                  <a:pt x="1675104" y="345551"/>
                </a:lnTo>
                <a:lnTo>
                  <a:pt x="1705162" y="384308"/>
                </a:lnTo>
                <a:lnTo>
                  <a:pt x="1733039" y="424446"/>
                </a:lnTo>
                <a:lnTo>
                  <a:pt x="1758696" y="465871"/>
                </a:lnTo>
                <a:lnTo>
                  <a:pt x="1782093" y="508491"/>
                </a:lnTo>
                <a:lnTo>
                  <a:pt x="1803192" y="552215"/>
                </a:lnTo>
                <a:lnTo>
                  <a:pt x="1821954" y="596948"/>
                </a:lnTo>
                <a:lnTo>
                  <a:pt x="1838341" y="642599"/>
                </a:lnTo>
                <a:lnTo>
                  <a:pt x="1852312" y="689076"/>
                </a:lnTo>
                <a:lnTo>
                  <a:pt x="1863831" y="736285"/>
                </a:lnTo>
                <a:lnTo>
                  <a:pt x="1872857" y="784134"/>
                </a:lnTo>
                <a:lnTo>
                  <a:pt x="1879353" y="832531"/>
                </a:lnTo>
                <a:lnTo>
                  <a:pt x="1883279" y="881383"/>
                </a:lnTo>
                <a:lnTo>
                  <a:pt x="1884596" y="930598"/>
                </a:lnTo>
                <a:lnTo>
                  <a:pt x="1883370" y="978486"/>
                </a:lnTo>
                <a:lnTo>
                  <a:pt x="1879731" y="1025745"/>
                </a:lnTo>
                <a:lnTo>
                  <a:pt x="1873738" y="1072317"/>
                </a:lnTo>
                <a:lnTo>
                  <a:pt x="1865451" y="1118144"/>
                </a:lnTo>
                <a:lnTo>
                  <a:pt x="1854929" y="1163167"/>
                </a:lnTo>
                <a:lnTo>
                  <a:pt x="1842230" y="1207327"/>
                </a:lnTo>
                <a:lnTo>
                  <a:pt x="1827415" y="1250566"/>
                </a:lnTo>
                <a:lnTo>
                  <a:pt x="1810543" y="1292826"/>
                </a:lnTo>
                <a:lnTo>
                  <a:pt x="1791672" y="1334048"/>
                </a:lnTo>
                <a:lnTo>
                  <a:pt x="1770862" y="1374173"/>
                </a:lnTo>
                <a:lnTo>
                  <a:pt x="1748172" y="1413144"/>
                </a:lnTo>
                <a:lnTo>
                  <a:pt x="1723661" y="1450901"/>
                </a:lnTo>
                <a:lnTo>
                  <a:pt x="1697389" y="1487387"/>
                </a:lnTo>
                <a:lnTo>
                  <a:pt x="1669415" y="1522542"/>
                </a:lnTo>
                <a:lnTo>
                  <a:pt x="1639797" y="1556308"/>
                </a:lnTo>
                <a:lnTo>
                  <a:pt x="1608596" y="1588628"/>
                </a:lnTo>
                <a:lnTo>
                  <a:pt x="1575870" y="1619441"/>
                </a:lnTo>
                <a:lnTo>
                  <a:pt x="1541679" y="1648690"/>
                </a:lnTo>
                <a:lnTo>
                  <a:pt x="1506082" y="1676317"/>
                </a:lnTo>
                <a:lnTo>
                  <a:pt x="1469138" y="1702263"/>
                </a:lnTo>
                <a:lnTo>
                  <a:pt x="1430905" y="1726468"/>
                </a:lnTo>
                <a:lnTo>
                  <a:pt x="1391445" y="1748876"/>
                </a:lnTo>
                <a:lnTo>
                  <a:pt x="1350815" y="1769428"/>
                </a:lnTo>
                <a:lnTo>
                  <a:pt x="1309075" y="1788064"/>
                </a:lnTo>
                <a:lnTo>
                  <a:pt x="1266284" y="1804727"/>
                </a:lnTo>
                <a:lnTo>
                  <a:pt x="1222502" y="1819357"/>
                </a:lnTo>
                <a:lnTo>
                  <a:pt x="1177787" y="1831898"/>
                </a:lnTo>
                <a:lnTo>
                  <a:pt x="1132198" y="1842289"/>
                </a:lnTo>
                <a:lnTo>
                  <a:pt x="1085796" y="1850473"/>
                </a:lnTo>
                <a:lnTo>
                  <a:pt x="1038639" y="1856391"/>
                </a:lnTo>
                <a:lnTo>
                  <a:pt x="990787" y="1859985"/>
                </a:lnTo>
                <a:lnTo>
                  <a:pt x="942298" y="1861196"/>
                </a:lnTo>
                <a:lnTo>
                  <a:pt x="893806" y="1859985"/>
                </a:lnTo>
                <a:lnTo>
                  <a:pt x="845952" y="1856391"/>
                </a:lnTo>
                <a:lnTo>
                  <a:pt x="798793" y="1850473"/>
                </a:lnTo>
                <a:lnTo>
                  <a:pt x="752390" y="1842289"/>
                </a:lnTo>
                <a:lnTo>
                  <a:pt x="706800" y="1831898"/>
                </a:lnTo>
                <a:lnTo>
                  <a:pt x="662084" y="1819357"/>
                </a:lnTo>
                <a:lnTo>
                  <a:pt x="618301" y="1804727"/>
                </a:lnTo>
                <a:lnTo>
                  <a:pt x="575510" y="1788064"/>
                </a:lnTo>
                <a:lnTo>
                  <a:pt x="533769" y="1769428"/>
                </a:lnTo>
                <a:lnTo>
                  <a:pt x="493139" y="1748876"/>
                </a:lnTo>
                <a:lnTo>
                  <a:pt x="453679" y="1726468"/>
                </a:lnTo>
                <a:lnTo>
                  <a:pt x="415447" y="1702263"/>
                </a:lnTo>
                <a:lnTo>
                  <a:pt x="378503" y="1676317"/>
                </a:lnTo>
                <a:lnTo>
                  <a:pt x="342906" y="1648690"/>
                </a:lnTo>
                <a:lnTo>
                  <a:pt x="308715" y="1619441"/>
                </a:lnTo>
                <a:lnTo>
                  <a:pt x="275990" y="1588628"/>
                </a:lnTo>
                <a:lnTo>
                  <a:pt x="244789" y="1556308"/>
                </a:lnTo>
                <a:lnTo>
                  <a:pt x="215172" y="1522542"/>
                </a:lnTo>
                <a:lnTo>
                  <a:pt x="187199" y="1487387"/>
                </a:lnTo>
                <a:lnTo>
                  <a:pt x="160927" y="1450901"/>
                </a:lnTo>
                <a:lnTo>
                  <a:pt x="136418" y="1413144"/>
                </a:lnTo>
                <a:lnTo>
                  <a:pt x="113728" y="1374173"/>
                </a:lnTo>
                <a:lnTo>
                  <a:pt x="92919" y="1334048"/>
                </a:lnTo>
                <a:lnTo>
                  <a:pt x="74049" y="1292826"/>
                </a:lnTo>
                <a:lnTo>
                  <a:pt x="57177" y="1250566"/>
                </a:lnTo>
                <a:lnTo>
                  <a:pt x="42363" y="1207327"/>
                </a:lnTo>
                <a:lnTo>
                  <a:pt x="29665" y="1163167"/>
                </a:lnTo>
                <a:lnTo>
                  <a:pt x="19143" y="1118144"/>
                </a:lnTo>
                <a:lnTo>
                  <a:pt x="10857" y="1072317"/>
                </a:lnTo>
                <a:lnTo>
                  <a:pt x="4864" y="1025745"/>
                </a:lnTo>
                <a:lnTo>
                  <a:pt x="1226" y="978486"/>
                </a:lnTo>
                <a:lnTo>
                  <a:pt x="0" y="930598"/>
                </a:lnTo>
                <a:close/>
              </a:path>
            </a:pathLst>
          </a:custGeom>
          <a:ln w="76199">
            <a:solidFill>
              <a:srgbClr val="341C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982703" y="3997573"/>
            <a:ext cx="535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100%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92394" y="6373662"/>
            <a:ext cx="0" cy="278130"/>
          </a:xfrm>
          <a:custGeom>
            <a:avLst/>
            <a:gdLst/>
            <a:ahLst/>
            <a:cxnLst/>
            <a:rect l="l" t="t" r="r" b="b"/>
            <a:pathLst>
              <a:path h="278129">
                <a:moveTo>
                  <a:pt x="0" y="0"/>
                </a:moveTo>
                <a:lnTo>
                  <a:pt x="0" y="277799"/>
                </a:lnTo>
              </a:path>
            </a:pathLst>
          </a:custGeom>
          <a:ln w="76199">
            <a:solidFill>
              <a:srgbClr val="4DA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6320537"/>
            <a:ext cx="1941830" cy="74930"/>
          </a:xfrm>
          <a:custGeom>
            <a:avLst/>
            <a:gdLst/>
            <a:ahLst/>
            <a:cxnLst/>
            <a:rect l="l" t="t" r="r" b="b"/>
            <a:pathLst>
              <a:path w="1941830" h="74929">
                <a:moveTo>
                  <a:pt x="1912638" y="74699"/>
                </a:moveTo>
                <a:lnTo>
                  <a:pt x="0" y="74699"/>
                </a:lnTo>
                <a:lnTo>
                  <a:pt x="0" y="0"/>
                </a:lnTo>
                <a:lnTo>
                  <a:pt x="1905671" y="0"/>
                </a:lnTo>
                <a:lnTo>
                  <a:pt x="1912638" y="1124"/>
                </a:lnTo>
                <a:lnTo>
                  <a:pt x="1925523" y="5824"/>
                </a:lnTo>
                <a:lnTo>
                  <a:pt x="1935971" y="16374"/>
                </a:lnTo>
                <a:lnTo>
                  <a:pt x="1940673" y="29174"/>
                </a:lnTo>
                <a:lnTo>
                  <a:pt x="1941806" y="37349"/>
                </a:lnTo>
                <a:lnTo>
                  <a:pt x="1941806" y="38474"/>
                </a:lnTo>
                <a:lnTo>
                  <a:pt x="1940673" y="45524"/>
                </a:lnTo>
                <a:lnTo>
                  <a:pt x="1935971" y="58424"/>
                </a:lnTo>
                <a:lnTo>
                  <a:pt x="1925523" y="68874"/>
                </a:lnTo>
                <a:lnTo>
                  <a:pt x="1912638" y="74699"/>
                </a:lnTo>
                <a:close/>
              </a:path>
            </a:pathLst>
          </a:custGeom>
          <a:solidFill>
            <a:srgbClr val="FF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627104" y="2992944"/>
            <a:ext cx="1565275" cy="74930"/>
          </a:xfrm>
          <a:custGeom>
            <a:avLst/>
            <a:gdLst/>
            <a:ahLst/>
            <a:cxnLst/>
            <a:rect l="l" t="t" r="r" b="b"/>
            <a:pathLst>
              <a:path w="1565275" h="74930">
                <a:moveTo>
                  <a:pt x="1564871" y="74899"/>
                </a:moveTo>
                <a:lnTo>
                  <a:pt x="29399" y="74899"/>
                </a:lnTo>
                <a:lnTo>
                  <a:pt x="16099" y="69174"/>
                </a:lnTo>
                <a:lnTo>
                  <a:pt x="5649" y="58799"/>
                </a:lnTo>
                <a:lnTo>
                  <a:pt x="0" y="45499"/>
                </a:lnTo>
                <a:lnTo>
                  <a:pt x="0" y="29399"/>
                </a:lnTo>
                <a:lnTo>
                  <a:pt x="5649" y="17024"/>
                </a:lnTo>
                <a:lnTo>
                  <a:pt x="16099" y="6649"/>
                </a:lnTo>
                <a:lnTo>
                  <a:pt x="29399" y="924"/>
                </a:lnTo>
                <a:lnTo>
                  <a:pt x="36949" y="0"/>
                </a:lnTo>
                <a:lnTo>
                  <a:pt x="1564871" y="0"/>
                </a:lnTo>
                <a:lnTo>
                  <a:pt x="1564871" y="74899"/>
                </a:lnTo>
                <a:close/>
              </a:path>
            </a:pathLst>
          </a:custGeom>
          <a:solidFill>
            <a:srgbClr val="3FA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62807" y="1918226"/>
            <a:ext cx="2408555" cy="754380"/>
          </a:xfrm>
          <a:custGeom>
            <a:avLst/>
            <a:gdLst/>
            <a:ahLst/>
            <a:cxnLst/>
            <a:rect l="l" t="t" r="r" b="b"/>
            <a:pathLst>
              <a:path w="2408554" h="754380">
                <a:moveTo>
                  <a:pt x="2031008" y="754193"/>
                </a:moveTo>
                <a:lnTo>
                  <a:pt x="377086" y="754193"/>
                </a:lnTo>
                <a:lnTo>
                  <a:pt x="329787" y="751255"/>
                </a:lnTo>
                <a:lnTo>
                  <a:pt x="284241" y="742677"/>
                </a:lnTo>
                <a:lnTo>
                  <a:pt x="240801" y="728811"/>
                </a:lnTo>
                <a:lnTo>
                  <a:pt x="199820" y="710012"/>
                </a:lnTo>
                <a:lnTo>
                  <a:pt x="161653" y="686632"/>
                </a:lnTo>
                <a:lnTo>
                  <a:pt x="126652" y="659025"/>
                </a:lnTo>
                <a:lnTo>
                  <a:pt x="95171" y="627545"/>
                </a:lnTo>
                <a:lnTo>
                  <a:pt x="67564" y="592544"/>
                </a:lnTo>
                <a:lnTo>
                  <a:pt x="44183" y="554375"/>
                </a:lnTo>
                <a:lnTo>
                  <a:pt x="25383" y="513394"/>
                </a:lnTo>
                <a:lnTo>
                  <a:pt x="11517" y="469951"/>
                </a:lnTo>
                <a:lnTo>
                  <a:pt x="2938" y="424402"/>
                </a:lnTo>
                <a:lnTo>
                  <a:pt x="0" y="377099"/>
                </a:lnTo>
                <a:lnTo>
                  <a:pt x="2938" y="329796"/>
                </a:lnTo>
                <a:lnTo>
                  <a:pt x="11517" y="284247"/>
                </a:lnTo>
                <a:lnTo>
                  <a:pt x="25383" y="240804"/>
                </a:lnTo>
                <a:lnTo>
                  <a:pt x="44183" y="199822"/>
                </a:lnTo>
                <a:lnTo>
                  <a:pt x="67564" y="161653"/>
                </a:lnTo>
                <a:lnTo>
                  <a:pt x="95171" y="126652"/>
                </a:lnTo>
                <a:lnTo>
                  <a:pt x="126652" y="95170"/>
                </a:lnTo>
                <a:lnTo>
                  <a:pt x="161653" y="67563"/>
                </a:lnTo>
                <a:lnTo>
                  <a:pt x="199820" y="44182"/>
                </a:lnTo>
                <a:lnTo>
                  <a:pt x="240801" y="25382"/>
                </a:lnTo>
                <a:lnTo>
                  <a:pt x="284241" y="11516"/>
                </a:lnTo>
                <a:lnTo>
                  <a:pt x="329787" y="2938"/>
                </a:lnTo>
                <a:lnTo>
                  <a:pt x="377086" y="0"/>
                </a:lnTo>
                <a:lnTo>
                  <a:pt x="2031008" y="0"/>
                </a:lnTo>
                <a:lnTo>
                  <a:pt x="2080570" y="3270"/>
                </a:lnTo>
                <a:lnTo>
                  <a:pt x="2128867" y="12919"/>
                </a:lnTo>
                <a:lnTo>
                  <a:pt x="2175311" y="28704"/>
                </a:lnTo>
                <a:lnTo>
                  <a:pt x="2219315" y="50383"/>
                </a:lnTo>
                <a:lnTo>
                  <a:pt x="2260293" y="77712"/>
                </a:lnTo>
                <a:lnTo>
                  <a:pt x="2297657" y="110449"/>
                </a:lnTo>
                <a:lnTo>
                  <a:pt x="2330386" y="147811"/>
                </a:lnTo>
                <a:lnTo>
                  <a:pt x="2357708" y="188787"/>
                </a:lnTo>
                <a:lnTo>
                  <a:pt x="2379382" y="232789"/>
                </a:lnTo>
                <a:lnTo>
                  <a:pt x="2395165" y="279233"/>
                </a:lnTo>
                <a:lnTo>
                  <a:pt x="2404812" y="327532"/>
                </a:lnTo>
                <a:lnTo>
                  <a:pt x="2408082" y="377099"/>
                </a:lnTo>
                <a:lnTo>
                  <a:pt x="2405144" y="424402"/>
                </a:lnTo>
                <a:lnTo>
                  <a:pt x="2396566" y="469951"/>
                </a:lnTo>
                <a:lnTo>
                  <a:pt x="2382700" y="513394"/>
                </a:lnTo>
                <a:lnTo>
                  <a:pt x="2363902" y="554375"/>
                </a:lnTo>
                <a:lnTo>
                  <a:pt x="2340522" y="592544"/>
                </a:lnTo>
                <a:lnTo>
                  <a:pt x="2312916" y="627545"/>
                </a:lnTo>
                <a:lnTo>
                  <a:pt x="2281437" y="659025"/>
                </a:lnTo>
                <a:lnTo>
                  <a:pt x="2246437" y="686632"/>
                </a:lnTo>
                <a:lnTo>
                  <a:pt x="2208271" y="710012"/>
                </a:lnTo>
                <a:lnTo>
                  <a:pt x="2167292" y="728811"/>
                </a:lnTo>
                <a:lnTo>
                  <a:pt x="2123853" y="742677"/>
                </a:lnTo>
                <a:lnTo>
                  <a:pt x="2078307" y="751255"/>
                </a:lnTo>
                <a:lnTo>
                  <a:pt x="2031008" y="754193"/>
                </a:lnTo>
                <a:close/>
              </a:path>
            </a:pathLst>
          </a:custGeom>
          <a:solidFill>
            <a:srgbClr val="8E7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277773" y="2135372"/>
            <a:ext cx="777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FFFF"/>
                </a:solidFill>
                <a:latin typeface="Carlito"/>
                <a:cs typeface="Carlito"/>
              </a:rPr>
              <a:t>Etapa</a:t>
            </a:r>
            <a:r>
              <a:rPr sz="1800" b="1" spc="3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1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193489" y="1908833"/>
            <a:ext cx="2427605" cy="772795"/>
          </a:xfrm>
          <a:custGeom>
            <a:avLst/>
            <a:gdLst/>
            <a:ahLst/>
            <a:cxnLst/>
            <a:rect l="l" t="t" r="r" b="b"/>
            <a:pathLst>
              <a:path w="2427604" h="772794">
                <a:moveTo>
                  <a:pt x="2040895" y="772785"/>
                </a:moveTo>
                <a:lnTo>
                  <a:pt x="386399" y="772785"/>
                </a:lnTo>
                <a:lnTo>
                  <a:pt x="337930" y="769775"/>
                </a:lnTo>
                <a:lnTo>
                  <a:pt x="291258" y="760986"/>
                </a:lnTo>
                <a:lnTo>
                  <a:pt x="246745" y="746779"/>
                </a:lnTo>
                <a:lnTo>
                  <a:pt x="204752" y="727517"/>
                </a:lnTo>
                <a:lnTo>
                  <a:pt x="165642" y="703562"/>
                </a:lnTo>
                <a:lnTo>
                  <a:pt x="129777" y="675276"/>
                </a:lnTo>
                <a:lnTo>
                  <a:pt x="97519" y="643020"/>
                </a:lnTo>
                <a:lnTo>
                  <a:pt x="69230" y="607157"/>
                </a:lnTo>
                <a:lnTo>
                  <a:pt x="45273" y="568048"/>
                </a:lnTo>
                <a:lnTo>
                  <a:pt x="26009" y="526056"/>
                </a:lnTo>
                <a:lnTo>
                  <a:pt x="11801" y="481543"/>
                </a:lnTo>
                <a:lnTo>
                  <a:pt x="3010" y="434870"/>
                </a:lnTo>
                <a:lnTo>
                  <a:pt x="0" y="386399"/>
                </a:lnTo>
                <a:lnTo>
                  <a:pt x="3010" y="337930"/>
                </a:lnTo>
                <a:lnTo>
                  <a:pt x="11801" y="291257"/>
                </a:lnTo>
                <a:lnTo>
                  <a:pt x="26009" y="246744"/>
                </a:lnTo>
                <a:lnTo>
                  <a:pt x="45273" y="204751"/>
                </a:lnTo>
                <a:lnTo>
                  <a:pt x="69230" y="165641"/>
                </a:lnTo>
                <a:lnTo>
                  <a:pt x="97519" y="129776"/>
                </a:lnTo>
                <a:lnTo>
                  <a:pt x="129777" y="97518"/>
                </a:lnTo>
                <a:lnTo>
                  <a:pt x="165642" y="69229"/>
                </a:lnTo>
                <a:lnTo>
                  <a:pt x="204752" y="45272"/>
                </a:lnTo>
                <a:lnTo>
                  <a:pt x="246745" y="26009"/>
                </a:lnTo>
                <a:lnTo>
                  <a:pt x="291258" y="11801"/>
                </a:lnTo>
                <a:lnTo>
                  <a:pt x="337930" y="3010"/>
                </a:lnTo>
                <a:lnTo>
                  <a:pt x="386399" y="0"/>
                </a:lnTo>
                <a:lnTo>
                  <a:pt x="2040895" y="0"/>
                </a:lnTo>
                <a:lnTo>
                  <a:pt x="2091683" y="3351"/>
                </a:lnTo>
                <a:lnTo>
                  <a:pt x="2141170" y="13238"/>
                </a:lnTo>
                <a:lnTo>
                  <a:pt x="2188758" y="29413"/>
                </a:lnTo>
                <a:lnTo>
                  <a:pt x="2233845" y="51626"/>
                </a:lnTo>
                <a:lnTo>
                  <a:pt x="2275832" y="79630"/>
                </a:lnTo>
                <a:lnTo>
                  <a:pt x="2314120" y="113174"/>
                </a:lnTo>
                <a:lnTo>
                  <a:pt x="2347659" y="151457"/>
                </a:lnTo>
                <a:lnTo>
                  <a:pt x="2375661" y="193442"/>
                </a:lnTo>
                <a:lnTo>
                  <a:pt x="2397876" y="238530"/>
                </a:lnTo>
                <a:lnTo>
                  <a:pt x="2414053" y="286119"/>
                </a:lnTo>
                <a:lnTo>
                  <a:pt x="2423943" y="335609"/>
                </a:lnTo>
                <a:lnTo>
                  <a:pt x="2427295" y="386399"/>
                </a:lnTo>
                <a:lnTo>
                  <a:pt x="2424284" y="434870"/>
                </a:lnTo>
                <a:lnTo>
                  <a:pt x="2415494" y="481543"/>
                </a:lnTo>
                <a:lnTo>
                  <a:pt x="2401285" y="526056"/>
                </a:lnTo>
                <a:lnTo>
                  <a:pt x="2382021" y="568048"/>
                </a:lnTo>
                <a:lnTo>
                  <a:pt x="2358064" y="607157"/>
                </a:lnTo>
                <a:lnTo>
                  <a:pt x="2329775" y="643020"/>
                </a:lnTo>
                <a:lnTo>
                  <a:pt x="2297517" y="675276"/>
                </a:lnTo>
                <a:lnTo>
                  <a:pt x="2261652" y="703562"/>
                </a:lnTo>
                <a:lnTo>
                  <a:pt x="2222542" y="727517"/>
                </a:lnTo>
                <a:lnTo>
                  <a:pt x="2180550" y="746779"/>
                </a:lnTo>
                <a:lnTo>
                  <a:pt x="2136036" y="760986"/>
                </a:lnTo>
                <a:lnTo>
                  <a:pt x="2089364" y="769775"/>
                </a:lnTo>
                <a:lnTo>
                  <a:pt x="2040895" y="772785"/>
                </a:lnTo>
                <a:close/>
              </a:path>
            </a:pathLst>
          </a:custGeom>
          <a:solidFill>
            <a:srgbClr val="674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018041" y="2135281"/>
            <a:ext cx="777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FFFF"/>
                </a:solidFill>
                <a:latin typeface="Carlito"/>
                <a:cs typeface="Carlito"/>
              </a:rPr>
              <a:t>Etapa</a:t>
            </a:r>
            <a:r>
              <a:rPr sz="1800" b="1" spc="3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2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998259" y="1908833"/>
            <a:ext cx="2427605" cy="772795"/>
          </a:xfrm>
          <a:custGeom>
            <a:avLst/>
            <a:gdLst/>
            <a:ahLst/>
            <a:cxnLst/>
            <a:rect l="l" t="t" r="r" b="b"/>
            <a:pathLst>
              <a:path w="2427604" h="772794">
                <a:moveTo>
                  <a:pt x="2040895" y="772785"/>
                </a:moveTo>
                <a:lnTo>
                  <a:pt x="386399" y="772785"/>
                </a:lnTo>
                <a:lnTo>
                  <a:pt x="337930" y="769775"/>
                </a:lnTo>
                <a:lnTo>
                  <a:pt x="291258" y="760986"/>
                </a:lnTo>
                <a:lnTo>
                  <a:pt x="246745" y="746779"/>
                </a:lnTo>
                <a:lnTo>
                  <a:pt x="204752" y="727517"/>
                </a:lnTo>
                <a:lnTo>
                  <a:pt x="165642" y="703562"/>
                </a:lnTo>
                <a:lnTo>
                  <a:pt x="129777" y="675276"/>
                </a:lnTo>
                <a:lnTo>
                  <a:pt x="97519" y="643020"/>
                </a:lnTo>
                <a:lnTo>
                  <a:pt x="69230" y="607157"/>
                </a:lnTo>
                <a:lnTo>
                  <a:pt x="45273" y="568048"/>
                </a:lnTo>
                <a:lnTo>
                  <a:pt x="26009" y="526056"/>
                </a:lnTo>
                <a:lnTo>
                  <a:pt x="11801" y="481543"/>
                </a:lnTo>
                <a:lnTo>
                  <a:pt x="3010" y="434870"/>
                </a:lnTo>
                <a:lnTo>
                  <a:pt x="0" y="386399"/>
                </a:lnTo>
                <a:lnTo>
                  <a:pt x="3010" y="337930"/>
                </a:lnTo>
                <a:lnTo>
                  <a:pt x="11801" y="291257"/>
                </a:lnTo>
                <a:lnTo>
                  <a:pt x="26009" y="246744"/>
                </a:lnTo>
                <a:lnTo>
                  <a:pt x="45273" y="204751"/>
                </a:lnTo>
                <a:lnTo>
                  <a:pt x="69230" y="165641"/>
                </a:lnTo>
                <a:lnTo>
                  <a:pt x="97519" y="129776"/>
                </a:lnTo>
                <a:lnTo>
                  <a:pt x="129777" y="97518"/>
                </a:lnTo>
                <a:lnTo>
                  <a:pt x="165642" y="69229"/>
                </a:lnTo>
                <a:lnTo>
                  <a:pt x="204752" y="45272"/>
                </a:lnTo>
                <a:lnTo>
                  <a:pt x="246745" y="26009"/>
                </a:lnTo>
                <a:lnTo>
                  <a:pt x="291258" y="11801"/>
                </a:lnTo>
                <a:lnTo>
                  <a:pt x="337930" y="3010"/>
                </a:lnTo>
                <a:lnTo>
                  <a:pt x="386399" y="0"/>
                </a:lnTo>
                <a:lnTo>
                  <a:pt x="2040895" y="0"/>
                </a:lnTo>
                <a:lnTo>
                  <a:pt x="2091685" y="3351"/>
                </a:lnTo>
                <a:lnTo>
                  <a:pt x="2141176" y="13238"/>
                </a:lnTo>
                <a:lnTo>
                  <a:pt x="2188767" y="29413"/>
                </a:lnTo>
                <a:lnTo>
                  <a:pt x="2233856" y="51626"/>
                </a:lnTo>
                <a:lnTo>
                  <a:pt x="2275841" y="79630"/>
                </a:lnTo>
                <a:lnTo>
                  <a:pt x="2314120" y="113174"/>
                </a:lnTo>
                <a:lnTo>
                  <a:pt x="2347668" y="151457"/>
                </a:lnTo>
                <a:lnTo>
                  <a:pt x="2375673" y="193442"/>
                </a:lnTo>
                <a:lnTo>
                  <a:pt x="2397885" y="238530"/>
                </a:lnTo>
                <a:lnTo>
                  <a:pt x="2414059" y="286119"/>
                </a:lnTo>
                <a:lnTo>
                  <a:pt x="2423944" y="335609"/>
                </a:lnTo>
                <a:lnTo>
                  <a:pt x="2427295" y="386399"/>
                </a:lnTo>
                <a:lnTo>
                  <a:pt x="2424284" y="434870"/>
                </a:lnTo>
                <a:lnTo>
                  <a:pt x="2415494" y="481543"/>
                </a:lnTo>
                <a:lnTo>
                  <a:pt x="2401285" y="526056"/>
                </a:lnTo>
                <a:lnTo>
                  <a:pt x="2382021" y="568048"/>
                </a:lnTo>
                <a:lnTo>
                  <a:pt x="2358064" y="607157"/>
                </a:lnTo>
                <a:lnTo>
                  <a:pt x="2329775" y="643020"/>
                </a:lnTo>
                <a:lnTo>
                  <a:pt x="2297517" y="675276"/>
                </a:lnTo>
                <a:lnTo>
                  <a:pt x="2261652" y="703562"/>
                </a:lnTo>
                <a:lnTo>
                  <a:pt x="2222542" y="727517"/>
                </a:lnTo>
                <a:lnTo>
                  <a:pt x="2180550" y="746779"/>
                </a:lnTo>
                <a:lnTo>
                  <a:pt x="2136036" y="760986"/>
                </a:lnTo>
                <a:lnTo>
                  <a:pt x="2089364" y="769775"/>
                </a:lnTo>
                <a:lnTo>
                  <a:pt x="2040895" y="772785"/>
                </a:lnTo>
                <a:close/>
              </a:path>
            </a:pathLst>
          </a:custGeom>
          <a:solidFill>
            <a:srgbClr val="341C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822825" y="2135281"/>
            <a:ext cx="777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FFFF"/>
                </a:solidFill>
                <a:latin typeface="Carlito"/>
                <a:cs typeface="Carlito"/>
              </a:rPr>
              <a:t>Etapa</a:t>
            </a:r>
            <a:r>
              <a:rPr sz="1800" b="1" spc="3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3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84558" y="6385982"/>
            <a:ext cx="901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Carlito"/>
                <a:cs typeface="Carlito"/>
              </a:rPr>
              <a:t>4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9698" y="315025"/>
            <a:ext cx="41878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latin typeface="Carlito"/>
                <a:cs typeface="Carlito"/>
              </a:rPr>
              <a:t>Condições </a:t>
            </a:r>
            <a:r>
              <a:rPr sz="2800" b="1" spc="-20" dirty="0">
                <a:latin typeface="Carlito"/>
                <a:cs typeface="Carlito"/>
              </a:rPr>
              <a:t>para </a:t>
            </a:r>
            <a:r>
              <a:rPr sz="2800" b="1" dirty="0">
                <a:latin typeface="Carlito"/>
                <a:cs typeface="Carlito"/>
              </a:rPr>
              <a:t>a</a:t>
            </a:r>
            <a:r>
              <a:rPr sz="2800" b="1" spc="-20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reabertura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62807" y="1918226"/>
            <a:ext cx="2408555" cy="754380"/>
          </a:xfrm>
          <a:custGeom>
            <a:avLst/>
            <a:gdLst/>
            <a:ahLst/>
            <a:cxnLst/>
            <a:rect l="l" t="t" r="r" b="b"/>
            <a:pathLst>
              <a:path w="2408554" h="754380">
                <a:moveTo>
                  <a:pt x="2031008" y="754193"/>
                </a:moveTo>
                <a:lnTo>
                  <a:pt x="377086" y="754193"/>
                </a:lnTo>
                <a:lnTo>
                  <a:pt x="329787" y="751255"/>
                </a:lnTo>
                <a:lnTo>
                  <a:pt x="284241" y="742677"/>
                </a:lnTo>
                <a:lnTo>
                  <a:pt x="240801" y="728811"/>
                </a:lnTo>
                <a:lnTo>
                  <a:pt x="199820" y="710012"/>
                </a:lnTo>
                <a:lnTo>
                  <a:pt x="161653" y="686632"/>
                </a:lnTo>
                <a:lnTo>
                  <a:pt x="126652" y="659025"/>
                </a:lnTo>
                <a:lnTo>
                  <a:pt x="95171" y="627545"/>
                </a:lnTo>
                <a:lnTo>
                  <a:pt x="67564" y="592544"/>
                </a:lnTo>
                <a:lnTo>
                  <a:pt x="44183" y="554375"/>
                </a:lnTo>
                <a:lnTo>
                  <a:pt x="25383" y="513394"/>
                </a:lnTo>
                <a:lnTo>
                  <a:pt x="11517" y="469951"/>
                </a:lnTo>
                <a:lnTo>
                  <a:pt x="2938" y="424402"/>
                </a:lnTo>
                <a:lnTo>
                  <a:pt x="0" y="377099"/>
                </a:lnTo>
                <a:lnTo>
                  <a:pt x="2938" y="329796"/>
                </a:lnTo>
                <a:lnTo>
                  <a:pt x="11517" y="284247"/>
                </a:lnTo>
                <a:lnTo>
                  <a:pt x="25383" y="240804"/>
                </a:lnTo>
                <a:lnTo>
                  <a:pt x="44183" y="199822"/>
                </a:lnTo>
                <a:lnTo>
                  <a:pt x="67564" y="161653"/>
                </a:lnTo>
                <a:lnTo>
                  <a:pt x="95171" y="126652"/>
                </a:lnTo>
                <a:lnTo>
                  <a:pt x="126652" y="95170"/>
                </a:lnTo>
                <a:lnTo>
                  <a:pt x="161653" y="67563"/>
                </a:lnTo>
                <a:lnTo>
                  <a:pt x="199820" y="44182"/>
                </a:lnTo>
                <a:lnTo>
                  <a:pt x="240801" y="25382"/>
                </a:lnTo>
                <a:lnTo>
                  <a:pt x="284241" y="11516"/>
                </a:lnTo>
                <a:lnTo>
                  <a:pt x="329787" y="2938"/>
                </a:lnTo>
                <a:lnTo>
                  <a:pt x="377086" y="0"/>
                </a:lnTo>
                <a:lnTo>
                  <a:pt x="2031008" y="0"/>
                </a:lnTo>
                <a:lnTo>
                  <a:pt x="2080570" y="3270"/>
                </a:lnTo>
                <a:lnTo>
                  <a:pt x="2128867" y="12919"/>
                </a:lnTo>
                <a:lnTo>
                  <a:pt x="2175311" y="28704"/>
                </a:lnTo>
                <a:lnTo>
                  <a:pt x="2219315" y="50383"/>
                </a:lnTo>
                <a:lnTo>
                  <a:pt x="2260293" y="77712"/>
                </a:lnTo>
                <a:lnTo>
                  <a:pt x="2297657" y="110449"/>
                </a:lnTo>
                <a:lnTo>
                  <a:pt x="2330386" y="147811"/>
                </a:lnTo>
                <a:lnTo>
                  <a:pt x="2357708" y="188787"/>
                </a:lnTo>
                <a:lnTo>
                  <a:pt x="2379382" y="232789"/>
                </a:lnTo>
                <a:lnTo>
                  <a:pt x="2395165" y="279233"/>
                </a:lnTo>
                <a:lnTo>
                  <a:pt x="2404812" y="327532"/>
                </a:lnTo>
                <a:lnTo>
                  <a:pt x="2408082" y="377099"/>
                </a:lnTo>
                <a:lnTo>
                  <a:pt x="2405144" y="424402"/>
                </a:lnTo>
                <a:lnTo>
                  <a:pt x="2396566" y="469951"/>
                </a:lnTo>
                <a:lnTo>
                  <a:pt x="2382700" y="513394"/>
                </a:lnTo>
                <a:lnTo>
                  <a:pt x="2363902" y="554375"/>
                </a:lnTo>
                <a:lnTo>
                  <a:pt x="2340522" y="592544"/>
                </a:lnTo>
                <a:lnTo>
                  <a:pt x="2312916" y="627545"/>
                </a:lnTo>
                <a:lnTo>
                  <a:pt x="2281437" y="659025"/>
                </a:lnTo>
                <a:lnTo>
                  <a:pt x="2246437" y="686632"/>
                </a:lnTo>
                <a:lnTo>
                  <a:pt x="2208271" y="710012"/>
                </a:lnTo>
                <a:lnTo>
                  <a:pt x="2167292" y="728811"/>
                </a:lnTo>
                <a:lnTo>
                  <a:pt x="2123853" y="742677"/>
                </a:lnTo>
                <a:lnTo>
                  <a:pt x="2078307" y="751255"/>
                </a:lnTo>
                <a:lnTo>
                  <a:pt x="2031008" y="754193"/>
                </a:lnTo>
                <a:close/>
              </a:path>
            </a:pathLst>
          </a:custGeom>
          <a:solidFill>
            <a:srgbClr val="8E7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77773" y="2135372"/>
            <a:ext cx="777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FFFF"/>
                </a:solidFill>
                <a:latin typeface="Carlito"/>
                <a:cs typeface="Carlito"/>
              </a:rPr>
              <a:t>Etapa</a:t>
            </a:r>
            <a:r>
              <a:rPr sz="1800" b="1" spc="3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1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93489" y="1908833"/>
            <a:ext cx="2427605" cy="772795"/>
          </a:xfrm>
          <a:custGeom>
            <a:avLst/>
            <a:gdLst/>
            <a:ahLst/>
            <a:cxnLst/>
            <a:rect l="l" t="t" r="r" b="b"/>
            <a:pathLst>
              <a:path w="2427604" h="772794">
                <a:moveTo>
                  <a:pt x="2040895" y="772785"/>
                </a:moveTo>
                <a:lnTo>
                  <a:pt x="386399" y="772785"/>
                </a:lnTo>
                <a:lnTo>
                  <a:pt x="337930" y="769775"/>
                </a:lnTo>
                <a:lnTo>
                  <a:pt x="291258" y="760986"/>
                </a:lnTo>
                <a:lnTo>
                  <a:pt x="246745" y="746779"/>
                </a:lnTo>
                <a:lnTo>
                  <a:pt x="204752" y="727517"/>
                </a:lnTo>
                <a:lnTo>
                  <a:pt x="165642" y="703562"/>
                </a:lnTo>
                <a:lnTo>
                  <a:pt x="129777" y="675276"/>
                </a:lnTo>
                <a:lnTo>
                  <a:pt x="97519" y="643020"/>
                </a:lnTo>
                <a:lnTo>
                  <a:pt x="69230" y="607157"/>
                </a:lnTo>
                <a:lnTo>
                  <a:pt x="45273" y="568048"/>
                </a:lnTo>
                <a:lnTo>
                  <a:pt x="26009" y="526056"/>
                </a:lnTo>
                <a:lnTo>
                  <a:pt x="11801" y="481543"/>
                </a:lnTo>
                <a:lnTo>
                  <a:pt x="3010" y="434870"/>
                </a:lnTo>
                <a:lnTo>
                  <a:pt x="0" y="386399"/>
                </a:lnTo>
                <a:lnTo>
                  <a:pt x="3010" y="337930"/>
                </a:lnTo>
                <a:lnTo>
                  <a:pt x="11801" y="291257"/>
                </a:lnTo>
                <a:lnTo>
                  <a:pt x="26009" y="246744"/>
                </a:lnTo>
                <a:lnTo>
                  <a:pt x="45273" y="204751"/>
                </a:lnTo>
                <a:lnTo>
                  <a:pt x="69230" y="165641"/>
                </a:lnTo>
                <a:lnTo>
                  <a:pt x="97519" y="129776"/>
                </a:lnTo>
                <a:lnTo>
                  <a:pt x="129777" y="97518"/>
                </a:lnTo>
                <a:lnTo>
                  <a:pt x="165642" y="69229"/>
                </a:lnTo>
                <a:lnTo>
                  <a:pt x="204752" y="45272"/>
                </a:lnTo>
                <a:lnTo>
                  <a:pt x="246745" y="26009"/>
                </a:lnTo>
                <a:lnTo>
                  <a:pt x="291258" y="11801"/>
                </a:lnTo>
                <a:lnTo>
                  <a:pt x="337930" y="3010"/>
                </a:lnTo>
                <a:lnTo>
                  <a:pt x="386399" y="0"/>
                </a:lnTo>
                <a:lnTo>
                  <a:pt x="2040895" y="0"/>
                </a:lnTo>
                <a:lnTo>
                  <a:pt x="2091683" y="3351"/>
                </a:lnTo>
                <a:lnTo>
                  <a:pt x="2141170" y="13238"/>
                </a:lnTo>
                <a:lnTo>
                  <a:pt x="2188758" y="29413"/>
                </a:lnTo>
                <a:lnTo>
                  <a:pt x="2233845" y="51626"/>
                </a:lnTo>
                <a:lnTo>
                  <a:pt x="2275832" y="79630"/>
                </a:lnTo>
                <a:lnTo>
                  <a:pt x="2314120" y="113174"/>
                </a:lnTo>
                <a:lnTo>
                  <a:pt x="2347659" y="151457"/>
                </a:lnTo>
                <a:lnTo>
                  <a:pt x="2375661" y="193442"/>
                </a:lnTo>
                <a:lnTo>
                  <a:pt x="2397876" y="238530"/>
                </a:lnTo>
                <a:lnTo>
                  <a:pt x="2414053" y="286119"/>
                </a:lnTo>
                <a:lnTo>
                  <a:pt x="2423943" y="335609"/>
                </a:lnTo>
                <a:lnTo>
                  <a:pt x="2427295" y="386399"/>
                </a:lnTo>
                <a:lnTo>
                  <a:pt x="2424284" y="434870"/>
                </a:lnTo>
                <a:lnTo>
                  <a:pt x="2415494" y="481543"/>
                </a:lnTo>
                <a:lnTo>
                  <a:pt x="2401285" y="526056"/>
                </a:lnTo>
                <a:lnTo>
                  <a:pt x="2382021" y="568048"/>
                </a:lnTo>
                <a:lnTo>
                  <a:pt x="2358064" y="607157"/>
                </a:lnTo>
                <a:lnTo>
                  <a:pt x="2329775" y="643020"/>
                </a:lnTo>
                <a:lnTo>
                  <a:pt x="2297517" y="675276"/>
                </a:lnTo>
                <a:lnTo>
                  <a:pt x="2261652" y="703562"/>
                </a:lnTo>
                <a:lnTo>
                  <a:pt x="2222542" y="727517"/>
                </a:lnTo>
                <a:lnTo>
                  <a:pt x="2180550" y="746779"/>
                </a:lnTo>
                <a:lnTo>
                  <a:pt x="2136036" y="760986"/>
                </a:lnTo>
                <a:lnTo>
                  <a:pt x="2089364" y="769775"/>
                </a:lnTo>
                <a:lnTo>
                  <a:pt x="2040895" y="772785"/>
                </a:lnTo>
                <a:close/>
              </a:path>
            </a:pathLst>
          </a:custGeom>
          <a:solidFill>
            <a:srgbClr val="674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18041" y="2135281"/>
            <a:ext cx="777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FFFF"/>
                </a:solidFill>
                <a:latin typeface="Carlito"/>
                <a:cs typeface="Carlito"/>
              </a:rPr>
              <a:t>Etapa</a:t>
            </a:r>
            <a:r>
              <a:rPr sz="1800" b="1" spc="3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2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30414" y="6276558"/>
            <a:ext cx="71558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D330A"/>
                </a:solidFill>
                <a:latin typeface="Carlito"/>
                <a:cs typeface="Carlito"/>
              </a:rPr>
              <a:t>Se uma </a:t>
            </a:r>
            <a:r>
              <a:rPr sz="1600" b="1" spc="-10" dirty="0">
                <a:solidFill>
                  <a:srgbClr val="FD330A"/>
                </a:solidFill>
                <a:latin typeface="Carlito"/>
                <a:cs typeface="Carlito"/>
              </a:rPr>
              <a:t>região regredir </a:t>
            </a:r>
            <a:r>
              <a:rPr sz="1600" b="1" spc="-15" dirty="0">
                <a:solidFill>
                  <a:srgbClr val="FD330A"/>
                </a:solidFill>
                <a:latin typeface="Carlito"/>
                <a:cs typeface="Carlito"/>
              </a:rPr>
              <a:t>para </a:t>
            </a:r>
            <a:r>
              <a:rPr sz="1600" b="1" spc="-5" dirty="0">
                <a:solidFill>
                  <a:srgbClr val="FD330A"/>
                </a:solidFill>
                <a:latin typeface="Carlito"/>
                <a:cs typeface="Carlito"/>
              </a:rPr>
              <a:t>as </a:t>
            </a:r>
            <a:r>
              <a:rPr sz="1600" b="1" spc="-10" dirty="0">
                <a:solidFill>
                  <a:srgbClr val="FD330A"/>
                </a:solidFill>
                <a:latin typeface="Carlito"/>
                <a:cs typeface="Carlito"/>
              </a:rPr>
              <a:t>fases </a:t>
            </a:r>
            <a:r>
              <a:rPr sz="1600" b="1" dirty="0">
                <a:solidFill>
                  <a:srgbClr val="FD330A"/>
                </a:solidFill>
                <a:latin typeface="Carlito"/>
                <a:cs typeface="Carlito"/>
              </a:rPr>
              <a:t>1 e </a:t>
            </a:r>
            <a:r>
              <a:rPr sz="1600" b="1" spc="-5" dirty="0">
                <a:solidFill>
                  <a:srgbClr val="FD330A"/>
                </a:solidFill>
                <a:latin typeface="Carlito"/>
                <a:cs typeface="Carlito"/>
              </a:rPr>
              <a:t>2, </a:t>
            </a:r>
            <a:r>
              <a:rPr sz="1600" b="1" dirty="0">
                <a:solidFill>
                  <a:srgbClr val="FD330A"/>
                </a:solidFill>
                <a:latin typeface="Carlito"/>
                <a:cs typeface="Carlito"/>
              </a:rPr>
              <a:t>a </a:t>
            </a:r>
            <a:r>
              <a:rPr sz="1600" b="1" spc="-10" dirty="0">
                <a:solidFill>
                  <a:srgbClr val="FD330A"/>
                </a:solidFill>
                <a:latin typeface="Carlito"/>
                <a:cs typeface="Carlito"/>
              </a:rPr>
              <a:t>reabertura </a:t>
            </a:r>
            <a:r>
              <a:rPr sz="1600" b="1" spc="-15" dirty="0">
                <a:solidFill>
                  <a:srgbClr val="FD330A"/>
                </a:solidFill>
                <a:latin typeface="Carlito"/>
                <a:cs typeface="Carlito"/>
              </a:rPr>
              <a:t>será </a:t>
            </a:r>
            <a:r>
              <a:rPr sz="1600" b="1" spc="-5" dirty="0">
                <a:solidFill>
                  <a:srgbClr val="FD330A"/>
                </a:solidFill>
                <a:latin typeface="Carlito"/>
                <a:cs typeface="Carlito"/>
              </a:rPr>
              <a:t>suspensa naquela</a:t>
            </a:r>
            <a:r>
              <a:rPr sz="1600" b="1" spc="35" dirty="0">
                <a:solidFill>
                  <a:srgbClr val="FD330A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FD330A"/>
                </a:solidFill>
                <a:latin typeface="Carlito"/>
                <a:cs typeface="Carlito"/>
              </a:rPr>
              <a:t>região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13939" y="3004893"/>
            <a:ext cx="2186940" cy="2164080"/>
          </a:xfrm>
          <a:custGeom>
            <a:avLst/>
            <a:gdLst/>
            <a:ahLst/>
            <a:cxnLst/>
            <a:rect l="l" t="t" r="r" b="b"/>
            <a:pathLst>
              <a:path w="2186940" h="2164079">
                <a:moveTo>
                  <a:pt x="0" y="1081947"/>
                </a:moveTo>
                <a:lnTo>
                  <a:pt x="1054" y="1033753"/>
                </a:lnTo>
                <a:lnTo>
                  <a:pt x="4187" y="986098"/>
                </a:lnTo>
                <a:lnTo>
                  <a:pt x="9355" y="939027"/>
                </a:lnTo>
                <a:lnTo>
                  <a:pt x="16514" y="892584"/>
                </a:lnTo>
                <a:lnTo>
                  <a:pt x="25621" y="846813"/>
                </a:lnTo>
                <a:lnTo>
                  <a:pt x="36630" y="801757"/>
                </a:lnTo>
                <a:lnTo>
                  <a:pt x="49499" y="757462"/>
                </a:lnTo>
                <a:lnTo>
                  <a:pt x="64183" y="713970"/>
                </a:lnTo>
                <a:lnTo>
                  <a:pt x="80638" y="671326"/>
                </a:lnTo>
                <a:lnTo>
                  <a:pt x="98820" y="629573"/>
                </a:lnTo>
                <a:lnTo>
                  <a:pt x="118686" y="588756"/>
                </a:lnTo>
                <a:lnTo>
                  <a:pt x="140191" y="548919"/>
                </a:lnTo>
                <a:lnTo>
                  <a:pt x="163291" y="510105"/>
                </a:lnTo>
                <a:lnTo>
                  <a:pt x="187943" y="472359"/>
                </a:lnTo>
                <a:lnTo>
                  <a:pt x="214101" y="435725"/>
                </a:lnTo>
                <a:lnTo>
                  <a:pt x="241723" y="400246"/>
                </a:lnTo>
                <a:lnTo>
                  <a:pt x="270765" y="365966"/>
                </a:lnTo>
                <a:lnTo>
                  <a:pt x="301182" y="332931"/>
                </a:lnTo>
                <a:lnTo>
                  <a:pt x="332931" y="301182"/>
                </a:lnTo>
                <a:lnTo>
                  <a:pt x="365966" y="270765"/>
                </a:lnTo>
                <a:lnTo>
                  <a:pt x="400246" y="241723"/>
                </a:lnTo>
                <a:lnTo>
                  <a:pt x="435725" y="214101"/>
                </a:lnTo>
                <a:lnTo>
                  <a:pt x="472359" y="187943"/>
                </a:lnTo>
                <a:lnTo>
                  <a:pt x="510105" y="163291"/>
                </a:lnTo>
                <a:lnTo>
                  <a:pt x="548919" y="140191"/>
                </a:lnTo>
                <a:lnTo>
                  <a:pt x="588756" y="118686"/>
                </a:lnTo>
                <a:lnTo>
                  <a:pt x="629573" y="98820"/>
                </a:lnTo>
                <a:lnTo>
                  <a:pt x="671326" y="80638"/>
                </a:lnTo>
                <a:lnTo>
                  <a:pt x="713970" y="64183"/>
                </a:lnTo>
                <a:lnTo>
                  <a:pt x="757462" y="49499"/>
                </a:lnTo>
                <a:lnTo>
                  <a:pt x="801757" y="36630"/>
                </a:lnTo>
                <a:lnTo>
                  <a:pt x="846813" y="25621"/>
                </a:lnTo>
                <a:lnTo>
                  <a:pt x="892584" y="16514"/>
                </a:lnTo>
                <a:lnTo>
                  <a:pt x="939027" y="9355"/>
                </a:lnTo>
                <a:lnTo>
                  <a:pt x="986098" y="4187"/>
                </a:lnTo>
                <a:lnTo>
                  <a:pt x="1033753" y="1054"/>
                </a:lnTo>
                <a:lnTo>
                  <a:pt x="1081947" y="0"/>
                </a:lnTo>
                <a:lnTo>
                  <a:pt x="1104447" y="0"/>
                </a:lnTo>
                <a:lnTo>
                  <a:pt x="1154951" y="1178"/>
                </a:lnTo>
                <a:lnTo>
                  <a:pt x="1205137" y="4692"/>
                </a:lnTo>
                <a:lnTo>
                  <a:pt x="1254931" y="10512"/>
                </a:lnTo>
                <a:lnTo>
                  <a:pt x="1304259" y="18607"/>
                </a:lnTo>
                <a:lnTo>
                  <a:pt x="1353048" y="28946"/>
                </a:lnTo>
                <a:lnTo>
                  <a:pt x="1401223" y="41498"/>
                </a:lnTo>
                <a:lnTo>
                  <a:pt x="1448710" y="56233"/>
                </a:lnTo>
                <a:lnTo>
                  <a:pt x="1495436" y="73121"/>
                </a:lnTo>
                <a:lnTo>
                  <a:pt x="1541326" y="92130"/>
                </a:lnTo>
                <a:lnTo>
                  <a:pt x="1586307" y="113229"/>
                </a:lnTo>
                <a:lnTo>
                  <a:pt x="1630304" y="136390"/>
                </a:lnTo>
                <a:lnTo>
                  <a:pt x="1673244" y="161579"/>
                </a:lnTo>
                <a:lnTo>
                  <a:pt x="1715053" y="188768"/>
                </a:lnTo>
                <a:lnTo>
                  <a:pt x="1755656" y="217925"/>
                </a:lnTo>
                <a:lnTo>
                  <a:pt x="1794981" y="249019"/>
                </a:lnTo>
                <a:lnTo>
                  <a:pt x="1832952" y="282021"/>
                </a:lnTo>
                <a:lnTo>
                  <a:pt x="1869496" y="316899"/>
                </a:lnTo>
                <a:lnTo>
                  <a:pt x="1904374" y="353443"/>
                </a:lnTo>
                <a:lnTo>
                  <a:pt x="1937375" y="391414"/>
                </a:lnTo>
                <a:lnTo>
                  <a:pt x="1968470" y="430738"/>
                </a:lnTo>
                <a:lnTo>
                  <a:pt x="1997627" y="471342"/>
                </a:lnTo>
                <a:lnTo>
                  <a:pt x="2024815" y="513150"/>
                </a:lnTo>
                <a:lnTo>
                  <a:pt x="2050005" y="556090"/>
                </a:lnTo>
                <a:lnTo>
                  <a:pt x="2073165" y="600088"/>
                </a:lnTo>
                <a:lnTo>
                  <a:pt x="2094265" y="645068"/>
                </a:lnTo>
                <a:lnTo>
                  <a:pt x="2113274" y="690959"/>
                </a:lnTo>
                <a:lnTo>
                  <a:pt x="2130161" y="737684"/>
                </a:lnTo>
                <a:lnTo>
                  <a:pt x="2144897" y="785172"/>
                </a:lnTo>
                <a:lnTo>
                  <a:pt x="2157449" y="833347"/>
                </a:lnTo>
                <a:lnTo>
                  <a:pt x="2167788" y="882135"/>
                </a:lnTo>
                <a:lnTo>
                  <a:pt x="2175883" y="931463"/>
                </a:lnTo>
                <a:lnTo>
                  <a:pt x="2181702" y="981258"/>
                </a:lnTo>
                <a:lnTo>
                  <a:pt x="2185217" y="1031443"/>
                </a:lnTo>
                <a:lnTo>
                  <a:pt x="2186395" y="1081947"/>
                </a:lnTo>
                <a:lnTo>
                  <a:pt x="2185341" y="1130142"/>
                </a:lnTo>
                <a:lnTo>
                  <a:pt x="2182208" y="1177797"/>
                </a:lnTo>
                <a:lnTo>
                  <a:pt x="2177039" y="1224868"/>
                </a:lnTo>
                <a:lnTo>
                  <a:pt x="2169880" y="1271311"/>
                </a:lnTo>
                <a:lnTo>
                  <a:pt x="2160774" y="1317082"/>
                </a:lnTo>
                <a:lnTo>
                  <a:pt x="2149764" y="1362137"/>
                </a:lnTo>
                <a:lnTo>
                  <a:pt x="2136895" y="1406433"/>
                </a:lnTo>
                <a:lnTo>
                  <a:pt x="2122212" y="1449925"/>
                </a:lnTo>
                <a:lnTo>
                  <a:pt x="2105756" y="1492569"/>
                </a:lnTo>
                <a:lnTo>
                  <a:pt x="2087574" y="1534322"/>
                </a:lnTo>
                <a:lnTo>
                  <a:pt x="2067709" y="1575139"/>
                </a:lnTo>
                <a:lnTo>
                  <a:pt x="2046204" y="1614976"/>
                </a:lnTo>
                <a:lnTo>
                  <a:pt x="2023104" y="1653789"/>
                </a:lnTo>
                <a:lnTo>
                  <a:pt x="1998452" y="1691535"/>
                </a:lnTo>
                <a:lnTo>
                  <a:pt x="1972293" y="1728170"/>
                </a:lnTo>
                <a:lnTo>
                  <a:pt x="1944671" y="1763649"/>
                </a:lnTo>
                <a:lnTo>
                  <a:pt x="1915630" y="1797928"/>
                </a:lnTo>
                <a:lnTo>
                  <a:pt x="1885213" y="1830964"/>
                </a:lnTo>
                <a:lnTo>
                  <a:pt x="1853464" y="1862713"/>
                </a:lnTo>
                <a:lnTo>
                  <a:pt x="1820428" y="1893130"/>
                </a:lnTo>
                <a:lnTo>
                  <a:pt x="1786149" y="1922171"/>
                </a:lnTo>
                <a:lnTo>
                  <a:pt x="1750670" y="1949793"/>
                </a:lnTo>
                <a:lnTo>
                  <a:pt x="1714035" y="1975952"/>
                </a:lnTo>
                <a:lnTo>
                  <a:pt x="1676289" y="2000604"/>
                </a:lnTo>
                <a:lnTo>
                  <a:pt x="1637476" y="2023704"/>
                </a:lnTo>
                <a:lnTo>
                  <a:pt x="1597638" y="2045209"/>
                </a:lnTo>
                <a:lnTo>
                  <a:pt x="1556822" y="2065074"/>
                </a:lnTo>
                <a:lnTo>
                  <a:pt x="1515069" y="2083256"/>
                </a:lnTo>
                <a:lnTo>
                  <a:pt x="1472425" y="2099712"/>
                </a:lnTo>
                <a:lnTo>
                  <a:pt x="1428933" y="2114395"/>
                </a:lnTo>
                <a:lnTo>
                  <a:pt x="1384637" y="2127264"/>
                </a:lnTo>
                <a:lnTo>
                  <a:pt x="1339582" y="2138274"/>
                </a:lnTo>
                <a:lnTo>
                  <a:pt x="1293811" y="2147380"/>
                </a:lnTo>
                <a:lnTo>
                  <a:pt x="1247368" y="2154540"/>
                </a:lnTo>
                <a:lnTo>
                  <a:pt x="1200297" y="2159708"/>
                </a:lnTo>
                <a:lnTo>
                  <a:pt x="1152642" y="2162841"/>
                </a:lnTo>
                <a:lnTo>
                  <a:pt x="1104447" y="2163895"/>
                </a:lnTo>
                <a:lnTo>
                  <a:pt x="1081947" y="2163895"/>
                </a:lnTo>
                <a:lnTo>
                  <a:pt x="1033753" y="2162841"/>
                </a:lnTo>
                <a:lnTo>
                  <a:pt x="986098" y="2159708"/>
                </a:lnTo>
                <a:lnTo>
                  <a:pt x="939027" y="2154540"/>
                </a:lnTo>
                <a:lnTo>
                  <a:pt x="892584" y="2147380"/>
                </a:lnTo>
                <a:lnTo>
                  <a:pt x="846813" y="2138274"/>
                </a:lnTo>
                <a:lnTo>
                  <a:pt x="801757" y="2127264"/>
                </a:lnTo>
                <a:lnTo>
                  <a:pt x="757462" y="2114395"/>
                </a:lnTo>
                <a:lnTo>
                  <a:pt x="713970" y="2099712"/>
                </a:lnTo>
                <a:lnTo>
                  <a:pt x="671326" y="2083256"/>
                </a:lnTo>
                <a:lnTo>
                  <a:pt x="629573" y="2065074"/>
                </a:lnTo>
                <a:lnTo>
                  <a:pt x="588756" y="2045209"/>
                </a:lnTo>
                <a:lnTo>
                  <a:pt x="548919" y="2023704"/>
                </a:lnTo>
                <a:lnTo>
                  <a:pt x="510105" y="2000604"/>
                </a:lnTo>
                <a:lnTo>
                  <a:pt x="472359" y="1975952"/>
                </a:lnTo>
                <a:lnTo>
                  <a:pt x="435725" y="1949793"/>
                </a:lnTo>
                <a:lnTo>
                  <a:pt x="400246" y="1922171"/>
                </a:lnTo>
                <a:lnTo>
                  <a:pt x="365966" y="1893130"/>
                </a:lnTo>
                <a:lnTo>
                  <a:pt x="332931" y="1862713"/>
                </a:lnTo>
                <a:lnTo>
                  <a:pt x="301182" y="1830964"/>
                </a:lnTo>
                <a:lnTo>
                  <a:pt x="270765" y="1797928"/>
                </a:lnTo>
                <a:lnTo>
                  <a:pt x="241723" y="1763649"/>
                </a:lnTo>
                <a:lnTo>
                  <a:pt x="214101" y="1728170"/>
                </a:lnTo>
                <a:lnTo>
                  <a:pt x="187943" y="1691535"/>
                </a:lnTo>
                <a:lnTo>
                  <a:pt x="163291" y="1653789"/>
                </a:lnTo>
                <a:lnTo>
                  <a:pt x="140191" y="1614976"/>
                </a:lnTo>
                <a:lnTo>
                  <a:pt x="118686" y="1575139"/>
                </a:lnTo>
                <a:lnTo>
                  <a:pt x="98820" y="1534322"/>
                </a:lnTo>
                <a:lnTo>
                  <a:pt x="80638" y="1492569"/>
                </a:lnTo>
                <a:lnTo>
                  <a:pt x="64183" y="1449925"/>
                </a:lnTo>
                <a:lnTo>
                  <a:pt x="49499" y="1406433"/>
                </a:lnTo>
                <a:lnTo>
                  <a:pt x="36630" y="1362137"/>
                </a:lnTo>
                <a:lnTo>
                  <a:pt x="25621" y="1317082"/>
                </a:lnTo>
                <a:lnTo>
                  <a:pt x="16514" y="1271311"/>
                </a:lnTo>
                <a:lnTo>
                  <a:pt x="9355" y="1224868"/>
                </a:lnTo>
                <a:lnTo>
                  <a:pt x="4187" y="1177797"/>
                </a:lnTo>
                <a:lnTo>
                  <a:pt x="1054" y="1130142"/>
                </a:lnTo>
                <a:lnTo>
                  <a:pt x="0" y="1081947"/>
                </a:lnTo>
                <a:close/>
              </a:path>
            </a:pathLst>
          </a:custGeom>
          <a:ln w="19049">
            <a:solidFill>
              <a:srgbClr val="0034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712101" y="3293985"/>
            <a:ext cx="1390650" cy="157035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065" marR="5080" indent="-1905" algn="ctr">
              <a:lnSpc>
                <a:spcPts val="2020"/>
              </a:lnSpc>
              <a:spcBef>
                <a:spcPts val="180"/>
              </a:spcBef>
            </a:pPr>
            <a:r>
              <a:rPr sz="1700" spc="-5" dirty="0">
                <a:latin typeface="Carlito"/>
                <a:cs typeface="Carlito"/>
              </a:rPr>
              <a:t>60% dos  Depar</a:t>
            </a:r>
            <a:r>
              <a:rPr sz="1700" spc="-25" dirty="0">
                <a:latin typeface="Carlito"/>
                <a:cs typeface="Carlito"/>
              </a:rPr>
              <a:t>t</a:t>
            </a:r>
            <a:r>
              <a:rPr sz="1700" dirty="0">
                <a:latin typeface="Carlito"/>
                <a:cs typeface="Carlito"/>
              </a:rPr>
              <a:t>ame</a:t>
            </a:r>
            <a:r>
              <a:rPr sz="1700" spc="-20" dirty="0">
                <a:latin typeface="Carlito"/>
                <a:cs typeface="Carlito"/>
              </a:rPr>
              <a:t>nt</a:t>
            </a:r>
            <a:r>
              <a:rPr sz="1700" spc="-5" dirty="0">
                <a:latin typeface="Carlito"/>
                <a:cs typeface="Carlito"/>
              </a:rPr>
              <a:t>os  </a:t>
            </a:r>
            <a:r>
              <a:rPr sz="1700" spc="-10" dirty="0">
                <a:latin typeface="Carlito"/>
                <a:cs typeface="Carlito"/>
              </a:rPr>
              <a:t>Regionais </a:t>
            </a:r>
            <a:r>
              <a:rPr sz="1700" spc="-5" dirty="0">
                <a:latin typeface="Carlito"/>
                <a:cs typeface="Carlito"/>
              </a:rPr>
              <a:t>de  Saúde por</a:t>
            </a:r>
            <a:r>
              <a:rPr sz="1700" spc="-4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1</a:t>
            </a:r>
            <a:endParaRPr sz="1700">
              <a:latin typeface="Carlito"/>
              <a:cs typeface="Carlito"/>
            </a:endParaRPr>
          </a:p>
          <a:p>
            <a:pPr algn="ctr">
              <a:lnSpc>
                <a:spcPts val="1970"/>
              </a:lnSpc>
            </a:pPr>
            <a:r>
              <a:rPr sz="1700" spc="-5" dirty="0">
                <a:latin typeface="Carlito"/>
                <a:cs typeface="Carlito"/>
              </a:rPr>
              <a:t>ciclo (14</a:t>
            </a:r>
            <a:r>
              <a:rPr sz="1700" spc="-50" dirty="0">
                <a:latin typeface="Carlito"/>
                <a:cs typeface="Carlito"/>
              </a:rPr>
              <a:t> </a:t>
            </a:r>
            <a:r>
              <a:rPr sz="1700" spc="-5" dirty="0">
                <a:latin typeface="Carlito"/>
                <a:cs typeface="Carlito"/>
              </a:rPr>
              <a:t>dias)</a:t>
            </a:r>
            <a:endParaRPr sz="1700">
              <a:latin typeface="Carlito"/>
              <a:cs typeface="Carlito"/>
            </a:endParaRPr>
          </a:p>
          <a:p>
            <a:pPr algn="ctr">
              <a:lnSpc>
                <a:spcPts val="2030"/>
              </a:lnSpc>
            </a:pPr>
            <a:r>
              <a:rPr sz="1700" spc="-5" dirty="0">
                <a:latin typeface="Carlito"/>
                <a:cs typeface="Carlito"/>
              </a:rPr>
              <a:t>na </a:t>
            </a:r>
            <a:r>
              <a:rPr sz="1700" spc="-10" dirty="0">
                <a:latin typeface="Carlito"/>
                <a:cs typeface="Carlito"/>
              </a:rPr>
              <a:t>fase</a:t>
            </a:r>
            <a:r>
              <a:rPr sz="1700" spc="-3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4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98259" y="1908833"/>
            <a:ext cx="2427605" cy="772795"/>
          </a:xfrm>
          <a:custGeom>
            <a:avLst/>
            <a:gdLst/>
            <a:ahLst/>
            <a:cxnLst/>
            <a:rect l="l" t="t" r="r" b="b"/>
            <a:pathLst>
              <a:path w="2427604" h="772794">
                <a:moveTo>
                  <a:pt x="2040895" y="772785"/>
                </a:moveTo>
                <a:lnTo>
                  <a:pt x="386399" y="772785"/>
                </a:lnTo>
                <a:lnTo>
                  <a:pt x="337930" y="769775"/>
                </a:lnTo>
                <a:lnTo>
                  <a:pt x="291258" y="760986"/>
                </a:lnTo>
                <a:lnTo>
                  <a:pt x="246745" y="746779"/>
                </a:lnTo>
                <a:lnTo>
                  <a:pt x="204752" y="727517"/>
                </a:lnTo>
                <a:lnTo>
                  <a:pt x="165642" y="703562"/>
                </a:lnTo>
                <a:lnTo>
                  <a:pt x="129777" y="675276"/>
                </a:lnTo>
                <a:lnTo>
                  <a:pt x="97519" y="643020"/>
                </a:lnTo>
                <a:lnTo>
                  <a:pt x="69230" y="607157"/>
                </a:lnTo>
                <a:lnTo>
                  <a:pt x="45273" y="568048"/>
                </a:lnTo>
                <a:lnTo>
                  <a:pt x="26009" y="526056"/>
                </a:lnTo>
                <a:lnTo>
                  <a:pt x="11801" y="481543"/>
                </a:lnTo>
                <a:lnTo>
                  <a:pt x="3010" y="434870"/>
                </a:lnTo>
                <a:lnTo>
                  <a:pt x="0" y="386399"/>
                </a:lnTo>
                <a:lnTo>
                  <a:pt x="3010" y="337930"/>
                </a:lnTo>
                <a:lnTo>
                  <a:pt x="11801" y="291257"/>
                </a:lnTo>
                <a:lnTo>
                  <a:pt x="26009" y="246744"/>
                </a:lnTo>
                <a:lnTo>
                  <a:pt x="45273" y="204751"/>
                </a:lnTo>
                <a:lnTo>
                  <a:pt x="69230" y="165641"/>
                </a:lnTo>
                <a:lnTo>
                  <a:pt x="97519" y="129776"/>
                </a:lnTo>
                <a:lnTo>
                  <a:pt x="129777" y="97518"/>
                </a:lnTo>
                <a:lnTo>
                  <a:pt x="165642" y="69229"/>
                </a:lnTo>
                <a:lnTo>
                  <a:pt x="204752" y="45272"/>
                </a:lnTo>
                <a:lnTo>
                  <a:pt x="246745" y="26009"/>
                </a:lnTo>
                <a:lnTo>
                  <a:pt x="291258" y="11801"/>
                </a:lnTo>
                <a:lnTo>
                  <a:pt x="337930" y="3010"/>
                </a:lnTo>
                <a:lnTo>
                  <a:pt x="386399" y="0"/>
                </a:lnTo>
                <a:lnTo>
                  <a:pt x="2040895" y="0"/>
                </a:lnTo>
                <a:lnTo>
                  <a:pt x="2091685" y="3351"/>
                </a:lnTo>
                <a:lnTo>
                  <a:pt x="2141176" y="13238"/>
                </a:lnTo>
                <a:lnTo>
                  <a:pt x="2188767" y="29413"/>
                </a:lnTo>
                <a:lnTo>
                  <a:pt x="2233856" y="51626"/>
                </a:lnTo>
                <a:lnTo>
                  <a:pt x="2275841" y="79630"/>
                </a:lnTo>
                <a:lnTo>
                  <a:pt x="2314120" y="113174"/>
                </a:lnTo>
                <a:lnTo>
                  <a:pt x="2347668" y="151457"/>
                </a:lnTo>
                <a:lnTo>
                  <a:pt x="2375673" y="193442"/>
                </a:lnTo>
                <a:lnTo>
                  <a:pt x="2397885" y="238530"/>
                </a:lnTo>
                <a:lnTo>
                  <a:pt x="2414059" y="286119"/>
                </a:lnTo>
                <a:lnTo>
                  <a:pt x="2423944" y="335609"/>
                </a:lnTo>
                <a:lnTo>
                  <a:pt x="2427295" y="386399"/>
                </a:lnTo>
                <a:lnTo>
                  <a:pt x="2424284" y="434870"/>
                </a:lnTo>
                <a:lnTo>
                  <a:pt x="2415494" y="481543"/>
                </a:lnTo>
                <a:lnTo>
                  <a:pt x="2401285" y="526056"/>
                </a:lnTo>
                <a:lnTo>
                  <a:pt x="2382021" y="568048"/>
                </a:lnTo>
                <a:lnTo>
                  <a:pt x="2358064" y="607157"/>
                </a:lnTo>
                <a:lnTo>
                  <a:pt x="2329775" y="643020"/>
                </a:lnTo>
                <a:lnTo>
                  <a:pt x="2297517" y="675276"/>
                </a:lnTo>
                <a:lnTo>
                  <a:pt x="2261652" y="703562"/>
                </a:lnTo>
                <a:lnTo>
                  <a:pt x="2222542" y="727517"/>
                </a:lnTo>
                <a:lnTo>
                  <a:pt x="2180550" y="746779"/>
                </a:lnTo>
                <a:lnTo>
                  <a:pt x="2136036" y="760986"/>
                </a:lnTo>
                <a:lnTo>
                  <a:pt x="2089364" y="769775"/>
                </a:lnTo>
                <a:lnTo>
                  <a:pt x="2040895" y="772785"/>
                </a:lnTo>
                <a:close/>
              </a:path>
            </a:pathLst>
          </a:custGeom>
          <a:solidFill>
            <a:srgbClr val="341C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822825" y="2135281"/>
            <a:ext cx="777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FFFF"/>
                </a:solidFill>
                <a:latin typeface="Carlito"/>
                <a:cs typeface="Carlito"/>
              </a:rPr>
              <a:t>Etapa</a:t>
            </a:r>
            <a:r>
              <a:rPr sz="1800" b="1" spc="3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3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86845" y="1037695"/>
            <a:ext cx="5979795" cy="60071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250"/>
              </a:lnSpc>
              <a:spcBef>
                <a:spcPts val="200"/>
              </a:spcBef>
            </a:pPr>
            <a:r>
              <a:rPr sz="1900" b="1" spc="-5" dirty="0">
                <a:solidFill>
                  <a:srgbClr val="4D4D4D"/>
                </a:solidFill>
                <a:latin typeface="Carlito"/>
                <a:cs typeface="Carlito"/>
              </a:rPr>
              <a:t>As </a:t>
            </a:r>
            <a:r>
              <a:rPr sz="1900" b="1" spc="-10" dirty="0">
                <a:solidFill>
                  <a:srgbClr val="4D4D4D"/>
                </a:solidFill>
                <a:latin typeface="Carlito"/>
                <a:cs typeface="Carlito"/>
              </a:rPr>
              <a:t>condições </a:t>
            </a:r>
            <a:r>
              <a:rPr sz="1900" b="1" spc="-5" dirty="0">
                <a:solidFill>
                  <a:srgbClr val="4D4D4D"/>
                </a:solidFill>
                <a:latin typeface="Carlito"/>
                <a:cs typeface="Carlito"/>
              </a:rPr>
              <a:t>do </a:t>
            </a:r>
            <a:r>
              <a:rPr sz="1900" b="1" spc="-15" dirty="0">
                <a:solidFill>
                  <a:srgbClr val="4D4D4D"/>
                </a:solidFill>
                <a:latin typeface="Carlito"/>
                <a:cs typeface="Carlito"/>
              </a:rPr>
              <a:t>retorno </a:t>
            </a:r>
            <a:r>
              <a:rPr sz="1900" b="1" spc="-5" dirty="0">
                <a:solidFill>
                  <a:srgbClr val="4D4D4D"/>
                </a:solidFill>
                <a:latin typeface="Carlito"/>
                <a:cs typeface="Carlito"/>
              </a:rPr>
              <a:t>da </a:t>
            </a:r>
            <a:r>
              <a:rPr sz="1900" b="1" spc="-10" dirty="0">
                <a:solidFill>
                  <a:srgbClr val="4D4D4D"/>
                </a:solidFill>
                <a:latin typeface="Carlito"/>
                <a:cs typeface="Carlito"/>
              </a:rPr>
              <a:t>educação </a:t>
            </a:r>
            <a:r>
              <a:rPr sz="1900" b="1" dirty="0">
                <a:solidFill>
                  <a:srgbClr val="4D4D4D"/>
                </a:solidFill>
                <a:latin typeface="Carlito"/>
                <a:cs typeface="Carlito"/>
              </a:rPr>
              <a:t>e o </a:t>
            </a:r>
            <a:r>
              <a:rPr sz="1900" b="1" spc="-15" dirty="0">
                <a:solidFill>
                  <a:srgbClr val="4D4D4D"/>
                </a:solidFill>
                <a:latin typeface="Carlito"/>
                <a:cs typeface="Carlito"/>
              </a:rPr>
              <a:t>avanço </a:t>
            </a:r>
            <a:r>
              <a:rPr sz="1900" b="1" spc="-5" dirty="0">
                <a:solidFill>
                  <a:srgbClr val="4D4D4D"/>
                </a:solidFill>
                <a:latin typeface="Carlito"/>
                <a:cs typeface="Carlito"/>
              </a:rPr>
              <a:t>das </a:t>
            </a:r>
            <a:r>
              <a:rPr sz="1900" b="1" spc="-10" dirty="0">
                <a:solidFill>
                  <a:srgbClr val="4D4D4D"/>
                </a:solidFill>
                <a:latin typeface="Carlito"/>
                <a:cs typeface="Carlito"/>
              </a:rPr>
              <a:t>etapas  </a:t>
            </a:r>
            <a:r>
              <a:rPr sz="1900" b="1" spc="-15" dirty="0">
                <a:solidFill>
                  <a:srgbClr val="4D4D4D"/>
                </a:solidFill>
                <a:latin typeface="Carlito"/>
                <a:cs typeface="Carlito"/>
              </a:rPr>
              <a:t>estão </a:t>
            </a:r>
            <a:r>
              <a:rPr sz="1900" b="1" spc="-5" dirty="0">
                <a:solidFill>
                  <a:srgbClr val="4D4D4D"/>
                </a:solidFill>
                <a:latin typeface="Carlito"/>
                <a:cs typeface="Carlito"/>
              </a:rPr>
              <a:t>vinculados aos </a:t>
            </a:r>
            <a:r>
              <a:rPr sz="1900" b="1" spc="-10" dirty="0">
                <a:solidFill>
                  <a:srgbClr val="4D4D4D"/>
                </a:solidFill>
                <a:latin typeface="Carlito"/>
                <a:cs typeface="Carlito"/>
              </a:rPr>
              <a:t>indicadores </a:t>
            </a:r>
            <a:r>
              <a:rPr sz="1900" b="1" spc="-5" dirty="0">
                <a:solidFill>
                  <a:srgbClr val="4D4D4D"/>
                </a:solidFill>
                <a:latin typeface="Carlito"/>
                <a:cs typeface="Carlito"/>
              </a:rPr>
              <a:t>de saúde do Plano</a:t>
            </a:r>
            <a:r>
              <a:rPr sz="1900" b="1" dirty="0">
                <a:solidFill>
                  <a:srgbClr val="4D4D4D"/>
                </a:solidFill>
                <a:latin typeface="Carlito"/>
                <a:cs typeface="Carlito"/>
              </a:rPr>
              <a:t> </a:t>
            </a:r>
            <a:r>
              <a:rPr sz="1900" b="1" spc="-5" dirty="0">
                <a:solidFill>
                  <a:srgbClr val="4D4D4D"/>
                </a:solidFill>
                <a:latin typeface="Carlito"/>
                <a:cs typeface="Carlito"/>
              </a:rPr>
              <a:t>SP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118708" y="3004893"/>
            <a:ext cx="2186940" cy="2164080"/>
          </a:xfrm>
          <a:custGeom>
            <a:avLst/>
            <a:gdLst/>
            <a:ahLst/>
            <a:cxnLst/>
            <a:rect l="l" t="t" r="r" b="b"/>
            <a:pathLst>
              <a:path w="2186940" h="2164079">
                <a:moveTo>
                  <a:pt x="0" y="1081947"/>
                </a:moveTo>
                <a:lnTo>
                  <a:pt x="1054" y="1033753"/>
                </a:lnTo>
                <a:lnTo>
                  <a:pt x="4187" y="986098"/>
                </a:lnTo>
                <a:lnTo>
                  <a:pt x="9355" y="939027"/>
                </a:lnTo>
                <a:lnTo>
                  <a:pt x="16514" y="892584"/>
                </a:lnTo>
                <a:lnTo>
                  <a:pt x="25621" y="846813"/>
                </a:lnTo>
                <a:lnTo>
                  <a:pt x="36630" y="801757"/>
                </a:lnTo>
                <a:lnTo>
                  <a:pt x="49499" y="757462"/>
                </a:lnTo>
                <a:lnTo>
                  <a:pt x="64183" y="713970"/>
                </a:lnTo>
                <a:lnTo>
                  <a:pt x="80638" y="671326"/>
                </a:lnTo>
                <a:lnTo>
                  <a:pt x="98820" y="629573"/>
                </a:lnTo>
                <a:lnTo>
                  <a:pt x="118686" y="588756"/>
                </a:lnTo>
                <a:lnTo>
                  <a:pt x="140191" y="548919"/>
                </a:lnTo>
                <a:lnTo>
                  <a:pt x="163291" y="510105"/>
                </a:lnTo>
                <a:lnTo>
                  <a:pt x="187943" y="472359"/>
                </a:lnTo>
                <a:lnTo>
                  <a:pt x="214101" y="435725"/>
                </a:lnTo>
                <a:lnTo>
                  <a:pt x="241723" y="400246"/>
                </a:lnTo>
                <a:lnTo>
                  <a:pt x="270765" y="365966"/>
                </a:lnTo>
                <a:lnTo>
                  <a:pt x="301182" y="332931"/>
                </a:lnTo>
                <a:lnTo>
                  <a:pt x="332931" y="301182"/>
                </a:lnTo>
                <a:lnTo>
                  <a:pt x="365966" y="270765"/>
                </a:lnTo>
                <a:lnTo>
                  <a:pt x="400246" y="241723"/>
                </a:lnTo>
                <a:lnTo>
                  <a:pt x="435725" y="214101"/>
                </a:lnTo>
                <a:lnTo>
                  <a:pt x="472359" y="187943"/>
                </a:lnTo>
                <a:lnTo>
                  <a:pt x="510105" y="163291"/>
                </a:lnTo>
                <a:lnTo>
                  <a:pt x="548919" y="140191"/>
                </a:lnTo>
                <a:lnTo>
                  <a:pt x="588756" y="118686"/>
                </a:lnTo>
                <a:lnTo>
                  <a:pt x="629573" y="98820"/>
                </a:lnTo>
                <a:lnTo>
                  <a:pt x="671326" y="80638"/>
                </a:lnTo>
                <a:lnTo>
                  <a:pt x="713970" y="64183"/>
                </a:lnTo>
                <a:lnTo>
                  <a:pt x="757462" y="49499"/>
                </a:lnTo>
                <a:lnTo>
                  <a:pt x="801757" y="36630"/>
                </a:lnTo>
                <a:lnTo>
                  <a:pt x="846813" y="25621"/>
                </a:lnTo>
                <a:lnTo>
                  <a:pt x="892584" y="16514"/>
                </a:lnTo>
                <a:lnTo>
                  <a:pt x="939027" y="9355"/>
                </a:lnTo>
                <a:lnTo>
                  <a:pt x="986098" y="4187"/>
                </a:lnTo>
                <a:lnTo>
                  <a:pt x="1033753" y="1054"/>
                </a:lnTo>
                <a:lnTo>
                  <a:pt x="1081947" y="0"/>
                </a:lnTo>
                <a:lnTo>
                  <a:pt x="1104447" y="0"/>
                </a:lnTo>
                <a:lnTo>
                  <a:pt x="1154951" y="1178"/>
                </a:lnTo>
                <a:lnTo>
                  <a:pt x="1205137" y="4692"/>
                </a:lnTo>
                <a:lnTo>
                  <a:pt x="1254931" y="10512"/>
                </a:lnTo>
                <a:lnTo>
                  <a:pt x="1304259" y="18607"/>
                </a:lnTo>
                <a:lnTo>
                  <a:pt x="1353048" y="28946"/>
                </a:lnTo>
                <a:lnTo>
                  <a:pt x="1401223" y="41498"/>
                </a:lnTo>
                <a:lnTo>
                  <a:pt x="1448710" y="56233"/>
                </a:lnTo>
                <a:lnTo>
                  <a:pt x="1495436" y="73121"/>
                </a:lnTo>
                <a:lnTo>
                  <a:pt x="1541326" y="92130"/>
                </a:lnTo>
                <a:lnTo>
                  <a:pt x="1586307" y="113229"/>
                </a:lnTo>
                <a:lnTo>
                  <a:pt x="1630304" y="136390"/>
                </a:lnTo>
                <a:lnTo>
                  <a:pt x="1673244" y="161579"/>
                </a:lnTo>
                <a:lnTo>
                  <a:pt x="1715053" y="188768"/>
                </a:lnTo>
                <a:lnTo>
                  <a:pt x="1755656" y="217925"/>
                </a:lnTo>
                <a:lnTo>
                  <a:pt x="1794981" y="249019"/>
                </a:lnTo>
                <a:lnTo>
                  <a:pt x="1832952" y="282021"/>
                </a:lnTo>
                <a:lnTo>
                  <a:pt x="1869496" y="316899"/>
                </a:lnTo>
                <a:lnTo>
                  <a:pt x="1904374" y="353443"/>
                </a:lnTo>
                <a:lnTo>
                  <a:pt x="1937375" y="391414"/>
                </a:lnTo>
                <a:lnTo>
                  <a:pt x="1968470" y="430738"/>
                </a:lnTo>
                <a:lnTo>
                  <a:pt x="1997627" y="471342"/>
                </a:lnTo>
                <a:lnTo>
                  <a:pt x="2024815" y="513150"/>
                </a:lnTo>
                <a:lnTo>
                  <a:pt x="2050005" y="556090"/>
                </a:lnTo>
                <a:lnTo>
                  <a:pt x="2073165" y="600088"/>
                </a:lnTo>
                <a:lnTo>
                  <a:pt x="2094265" y="645068"/>
                </a:lnTo>
                <a:lnTo>
                  <a:pt x="2113274" y="690959"/>
                </a:lnTo>
                <a:lnTo>
                  <a:pt x="2130161" y="737684"/>
                </a:lnTo>
                <a:lnTo>
                  <a:pt x="2144897" y="785172"/>
                </a:lnTo>
                <a:lnTo>
                  <a:pt x="2157449" y="833347"/>
                </a:lnTo>
                <a:lnTo>
                  <a:pt x="2167788" y="882135"/>
                </a:lnTo>
                <a:lnTo>
                  <a:pt x="2175883" y="931463"/>
                </a:lnTo>
                <a:lnTo>
                  <a:pt x="2181702" y="981258"/>
                </a:lnTo>
                <a:lnTo>
                  <a:pt x="2185217" y="1031443"/>
                </a:lnTo>
                <a:lnTo>
                  <a:pt x="2186395" y="1081947"/>
                </a:lnTo>
                <a:lnTo>
                  <a:pt x="2185341" y="1130142"/>
                </a:lnTo>
                <a:lnTo>
                  <a:pt x="2182208" y="1177797"/>
                </a:lnTo>
                <a:lnTo>
                  <a:pt x="2177039" y="1224868"/>
                </a:lnTo>
                <a:lnTo>
                  <a:pt x="2169880" y="1271311"/>
                </a:lnTo>
                <a:lnTo>
                  <a:pt x="2160774" y="1317082"/>
                </a:lnTo>
                <a:lnTo>
                  <a:pt x="2149764" y="1362137"/>
                </a:lnTo>
                <a:lnTo>
                  <a:pt x="2136895" y="1406433"/>
                </a:lnTo>
                <a:lnTo>
                  <a:pt x="2122212" y="1449925"/>
                </a:lnTo>
                <a:lnTo>
                  <a:pt x="2105756" y="1492569"/>
                </a:lnTo>
                <a:lnTo>
                  <a:pt x="2087574" y="1534322"/>
                </a:lnTo>
                <a:lnTo>
                  <a:pt x="2067709" y="1575139"/>
                </a:lnTo>
                <a:lnTo>
                  <a:pt x="2046204" y="1614976"/>
                </a:lnTo>
                <a:lnTo>
                  <a:pt x="2023104" y="1653789"/>
                </a:lnTo>
                <a:lnTo>
                  <a:pt x="1998452" y="1691535"/>
                </a:lnTo>
                <a:lnTo>
                  <a:pt x="1972293" y="1728170"/>
                </a:lnTo>
                <a:lnTo>
                  <a:pt x="1944671" y="1763649"/>
                </a:lnTo>
                <a:lnTo>
                  <a:pt x="1915630" y="1797928"/>
                </a:lnTo>
                <a:lnTo>
                  <a:pt x="1885213" y="1830964"/>
                </a:lnTo>
                <a:lnTo>
                  <a:pt x="1853464" y="1862713"/>
                </a:lnTo>
                <a:lnTo>
                  <a:pt x="1820428" y="1893130"/>
                </a:lnTo>
                <a:lnTo>
                  <a:pt x="1786149" y="1922171"/>
                </a:lnTo>
                <a:lnTo>
                  <a:pt x="1750670" y="1949793"/>
                </a:lnTo>
                <a:lnTo>
                  <a:pt x="1714035" y="1975952"/>
                </a:lnTo>
                <a:lnTo>
                  <a:pt x="1676289" y="2000604"/>
                </a:lnTo>
                <a:lnTo>
                  <a:pt x="1637476" y="2023704"/>
                </a:lnTo>
                <a:lnTo>
                  <a:pt x="1597638" y="2045209"/>
                </a:lnTo>
                <a:lnTo>
                  <a:pt x="1556822" y="2065074"/>
                </a:lnTo>
                <a:lnTo>
                  <a:pt x="1515069" y="2083256"/>
                </a:lnTo>
                <a:lnTo>
                  <a:pt x="1472425" y="2099712"/>
                </a:lnTo>
                <a:lnTo>
                  <a:pt x="1428933" y="2114395"/>
                </a:lnTo>
                <a:lnTo>
                  <a:pt x="1384637" y="2127264"/>
                </a:lnTo>
                <a:lnTo>
                  <a:pt x="1339582" y="2138274"/>
                </a:lnTo>
                <a:lnTo>
                  <a:pt x="1293811" y="2147380"/>
                </a:lnTo>
                <a:lnTo>
                  <a:pt x="1247368" y="2154540"/>
                </a:lnTo>
                <a:lnTo>
                  <a:pt x="1200297" y="2159708"/>
                </a:lnTo>
                <a:lnTo>
                  <a:pt x="1152642" y="2162841"/>
                </a:lnTo>
                <a:lnTo>
                  <a:pt x="1104447" y="2163895"/>
                </a:lnTo>
                <a:lnTo>
                  <a:pt x="1081947" y="2163895"/>
                </a:lnTo>
                <a:lnTo>
                  <a:pt x="1033753" y="2162841"/>
                </a:lnTo>
                <a:lnTo>
                  <a:pt x="986098" y="2159708"/>
                </a:lnTo>
                <a:lnTo>
                  <a:pt x="939027" y="2154540"/>
                </a:lnTo>
                <a:lnTo>
                  <a:pt x="892584" y="2147380"/>
                </a:lnTo>
                <a:lnTo>
                  <a:pt x="846813" y="2138274"/>
                </a:lnTo>
                <a:lnTo>
                  <a:pt x="801757" y="2127264"/>
                </a:lnTo>
                <a:lnTo>
                  <a:pt x="757462" y="2114395"/>
                </a:lnTo>
                <a:lnTo>
                  <a:pt x="713970" y="2099712"/>
                </a:lnTo>
                <a:lnTo>
                  <a:pt x="671326" y="2083256"/>
                </a:lnTo>
                <a:lnTo>
                  <a:pt x="629573" y="2065074"/>
                </a:lnTo>
                <a:lnTo>
                  <a:pt x="588756" y="2045209"/>
                </a:lnTo>
                <a:lnTo>
                  <a:pt x="548919" y="2023704"/>
                </a:lnTo>
                <a:lnTo>
                  <a:pt x="510105" y="2000604"/>
                </a:lnTo>
                <a:lnTo>
                  <a:pt x="472359" y="1975952"/>
                </a:lnTo>
                <a:lnTo>
                  <a:pt x="435725" y="1949793"/>
                </a:lnTo>
                <a:lnTo>
                  <a:pt x="400246" y="1922171"/>
                </a:lnTo>
                <a:lnTo>
                  <a:pt x="365966" y="1893130"/>
                </a:lnTo>
                <a:lnTo>
                  <a:pt x="332931" y="1862713"/>
                </a:lnTo>
                <a:lnTo>
                  <a:pt x="301182" y="1830964"/>
                </a:lnTo>
                <a:lnTo>
                  <a:pt x="270765" y="1797928"/>
                </a:lnTo>
                <a:lnTo>
                  <a:pt x="241723" y="1763649"/>
                </a:lnTo>
                <a:lnTo>
                  <a:pt x="214101" y="1728170"/>
                </a:lnTo>
                <a:lnTo>
                  <a:pt x="187943" y="1691535"/>
                </a:lnTo>
                <a:lnTo>
                  <a:pt x="163291" y="1653789"/>
                </a:lnTo>
                <a:lnTo>
                  <a:pt x="140191" y="1614976"/>
                </a:lnTo>
                <a:lnTo>
                  <a:pt x="118686" y="1575139"/>
                </a:lnTo>
                <a:lnTo>
                  <a:pt x="98820" y="1534322"/>
                </a:lnTo>
                <a:lnTo>
                  <a:pt x="80638" y="1492569"/>
                </a:lnTo>
                <a:lnTo>
                  <a:pt x="64183" y="1449925"/>
                </a:lnTo>
                <a:lnTo>
                  <a:pt x="49499" y="1406433"/>
                </a:lnTo>
                <a:lnTo>
                  <a:pt x="36630" y="1362137"/>
                </a:lnTo>
                <a:lnTo>
                  <a:pt x="25621" y="1317082"/>
                </a:lnTo>
                <a:lnTo>
                  <a:pt x="16514" y="1271311"/>
                </a:lnTo>
                <a:lnTo>
                  <a:pt x="9355" y="1224868"/>
                </a:lnTo>
                <a:lnTo>
                  <a:pt x="4187" y="1177797"/>
                </a:lnTo>
                <a:lnTo>
                  <a:pt x="1054" y="1130142"/>
                </a:lnTo>
                <a:lnTo>
                  <a:pt x="0" y="1081947"/>
                </a:lnTo>
                <a:close/>
              </a:path>
            </a:pathLst>
          </a:custGeom>
          <a:ln w="19049">
            <a:solidFill>
              <a:srgbClr val="0034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516875" y="3293985"/>
            <a:ext cx="1390650" cy="157035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-1905" algn="ctr">
              <a:lnSpc>
                <a:spcPts val="2020"/>
              </a:lnSpc>
              <a:spcBef>
                <a:spcPts val="180"/>
              </a:spcBef>
            </a:pPr>
            <a:r>
              <a:rPr sz="1700" spc="-5" dirty="0">
                <a:latin typeface="Carlito"/>
                <a:cs typeface="Carlito"/>
              </a:rPr>
              <a:t>80% dos  Depar</a:t>
            </a:r>
            <a:r>
              <a:rPr sz="1700" spc="-25" dirty="0">
                <a:latin typeface="Carlito"/>
                <a:cs typeface="Carlito"/>
              </a:rPr>
              <a:t>t</a:t>
            </a:r>
            <a:r>
              <a:rPr sz="1700" dirty="0">
                <a:latin typeface="Carlito"/>
                <a:cs typeface="Carlito"/>
              </a:rPr>
              <a:t>ame</a:t>
            </a:r>
            <a:r>
              <a:rPr sz="1700" spc="-20" dirty="0">
                <a:latin typeface="Carlito"/>
                <a:cs typeface="Carlito"/>
              </a:rPr>
              <a:t>nt</a:t>
            </a:r>
            <a:r>
              <a:rPr sz="1700" spc="-5" dirty="0">
                <a:latin typeface="Carlito"/>
                <a:cs typeface="Carlito"/>
              </a:rPr>
              <a:t>os  </a:t>
            </a:r>
            <a:r>
              <a:rPr sz="1700" spc="-10" dirty="0">
                <a:latin typeface="Carlito"/>
                <a:cs typeface="Carlito"/>
              </a:rPr>
              <a:t>Regionais </a:t>
            </a:r>
            <a:r>
              <a:rPr sz="1700" spc="-5" dirty="0">
                <a:latin typeface="Carlito"/>
                <a:cs typeface="Carlito"/>
              </a:rPr>
              <a:t>de  Saúde por</a:t>
            </a:r>
            <a:r>
              <a:rPr sz="1700" spc="-4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1</a:t>
            </a:r>
            <a:endParaRPr sz="1700">
              <a:latin typeface="Carlito"/>
              <a:cs typeface="Carlito"/>
            </a:endParaRPr>
          </a:p>
          <a:p>
            <a:pPr algn="ctr">
              <a:lnSpc>
                <a:spcPts val="1970"/>
              </a:lnSpc>
            </a:pPr>
            <a:r>
              <a:rPr sz="1700" spc="-5" dirty="0">
                <a:latin typeface="Carlito"/>
                <a:cs typeface="Carlito"/>
              </a:rPr>
              <a:t>ciclo (14</a:t>
            </a:r>
            <a:r>
              <a:rPr sz="1700" spc="-50" dirty="0">
                <a:latin typeface="Carlito"/>
                <a:cs typeface="Carlito"/>
              </a:rPr>
              <a:t> </a:t>
            </a:r>
            <a:r>
              <a:rPr sz="1700" spc="-5" dirty="0">
                <a:latin typeface="Carlito"/>
                <a:cs typeface="Carlito"/>
              </a:rPr>
              <a:t>dias)</a:t>
            </a:r>
            <a:endParaRPr sz="1700">
              <a:latin typeface="Carlito"/>
              <a:cs typeface="Carlito"/>
            </a:endParaRPr>
          </a:p>
          <a:p>
            <a:pPr algn="ctr">
              <a:lnSpc>
                <a:spcPts val="2030"/>
              </a:lnSpc>
            </a:pPr>
            <a:r>
              <a:rPr sz="1700" spc="-5" dirty="0">
                <a:latin typeface="Carlito"/>
                <a:cs typeface="Carlito"/>
              </a:rPr>
              <a:t>na </a:t>
            </a:r>
            <a:r>
              <a:rPr sz="1700" spc="-10" dirty="0">
                <a:latin typeface="Carlito"/>
                <a:cs typeface="Carlito"/>
              </a:rPr>
              <a:t>fase</a:t>
            </a:r>
            <a:r>
              <a:rPr sz="1700" spc="-3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4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73669" y="3004893"/>
            <a:ext cx="2186940" cy="2164080"/>
          </a:xfrm>
          <a:custGeom>
            <a:avLst/>
            <a:gdLst/>
            <a:ahLst/>
            <a:cxnLst/>
            <a:rect l="l" t="t" r="r" b="b"/>
            <a:pathLst>
              <a:path w="2186940" h="2164079">
                <a:moveTo>
                  <a:pt x="0" y="1081947"/>
                </a:moveTo>
                <a:lnTo>
                  <a:pt x="1054" y="1033753"/>
                </a:lnTo>
                <a:lnTo>
                  <a:pt x="4187" y="986098"/>
                </a:lnTo>
                <a:lnTo>
                  <a:pt x="9355" y="939027"/>
                </a:lnTo>
                <a:lnTo>
                  <a:pt x="16514" y="892584"/>
                </a:lnTo>
                <a:lnTo>
                  <a:pt x="25621" y="846813"/>
                </a:lnTo>
                <a:lnTo>
                  <a:pt x="36630" y="801757"/>
                </a:lnTo>
                <a:lnTo>
                  <a:pt x="49499" y="757462"/>
                </a:lnTo>
                <a:lnTo>
                  <a:pt x="64183" y="713970"/>
                </a:lnTo>
                <a:lnTo>
                  <a:pt x="80638" y="671326"/>
                </a:lnTo>
                <a:lnTo>
                  <a:pt x="98820" y="629573"/>
                </a:lnTo>
                <a:lnTo>
                  <a:pt x="118686" y="588756"/>
                </a:lnTo>
                <a:lnTo>
                  <a:pt x="140191" y="548919"/>
                </a:lnTo>
                <a:lnTo>
                  <a:pt x="163291" y="510105"/>
                </a:lnTo>
                <a:lnTo>
                  <a:pt x="187943" y="472359"/>
                </a:lnTo>
                <a:lnTo>
                  <a:pt x="214101" y="435725"/>
                </a:lnTo>
                <a:lnTo>
                  <a:pt x="241723" y="400246"/>
                </a:lnTo>
                <a:lnTo>
                  <a:pt x="270765" y="365966"/>
                </a:lnTo>
                <a:lnTo>
                  <a:pt x="301182" y="332931"/>
                </a:lnTo>
                <a:lnTo>
                  <a:pt x="332931" y="301182"/>
                </a:lnTo>
                <a:lnTo>
                  <a:pt x="365966" y="270765"/>
                </a:lnTo>
                <a:lnTo>
                  <a:pt x="400246" y="241723"/>
                </a:lnTo>
                <a:lnTo>
                  <a:pt x="435725" y="214101"/>
                </a:lnTo>
                <a:lnTo>
                  <a:pt x="472359" y="187943"/>
                </a:lnTo>
                <a:lnTo>
                  <a:pt x="510105" y="163291"/>
                </a:lnTo>
                <a:lnTo>
                  <a:pt x="548919" y="140191"/>
                </a:lnTo>
                <a:lnTo>
                  <a:pt x="588756" y="118686"/>
                </a:lnTo>
                <a:lnTo>
                  <a:pt x="629573" y="98820"/>
                </a:lnTo>
                <a:lnTo>
                  <a:pt x="671326" y="80638"/>
                </a:lnTo>
                <a:lnTo>
                  <a:pt x="713970" y="64183"/>
                </a:lnTo>
                <a:lnTo>
                  <a:pt x="757462" y="49499"/>
                </a:lnTo>
                <a:lnTo>
                  <a:pt x="801757" y="36630"/>
                </a:lnTo>
                <a:lnTo>
                  <a:pt x="846813" y="25621"/>
                </a:lnTo>
                <a:lnTo>
                  <a:pt x="892584" y="16514"/>
                </a:lnTo>
                <a:lnTo>
                  <a:pt x="939027" y="9355"/>
                </a:lnTo>
                <a:lnTo>
                  <a:pt x="986098" y="4187"/>
                </a:lnTo>
                <a:lnTo>
                  <a:pt x="1033753" y="1054"/>
                </a:lnTo>
                <a:lnTo>
                  <a:pt x="1081947" y="0"/>
                </a:lnTo>
                <a:lnTo>
                  <a:pt x="1104422" y="0"/>
                </a:lnTo>
                <a:lnTo>
                  <a:pt x="1154930" y="1178"/>
                </a:lnTo>
                <a:lnTo>
                  <a:pt x="1205119" y="4692"/>
                </a:lnTo>
                <a:lnTo>
                  <a:pt x="1254915" y="10512"/>
                </a:lnTo>
                <a:lnTo>
                  <a:pt x="1304245" y="18607"/>
                </a:lnTo>
                <a:lnTo>
                  <a:pt x="1353035" y="28946"/>
                </a:lnTo>
                <a:lnTo>
                  <a:pt x="1401210" y="41498"/>
                </a:lnTo>
                <a:lnTo>
                  <a:pt x="1448698" y="56233"/>
                </a:lnTo>
                <a:lnTo>
                  <a:pt x="1495424" y="73121"/>
                </a:lnTo>
                <a:lnTo>
                  <a:pt x="1541314" y="92130"/>
                </a:lnTo>
                <a:lnTo>
                  <a:pt x="1586295" y="113229"/>
                </a:lnTo>
                <a:lnTo>
                  <a:pt x="1630292" y="136390"/>
                </a:lnTo>
                <a:lnTo>
                  <a:pt x="1673233" y="161579"/>
                </a:lnTo>
                <a:lnTo>
                  <a:pt x="1715042" y="188768"/>
                </a:lnTo>
                <a:lnTo>
                  <a:pt x="1755647" y="217925"/>
                </a:lnTo>
                <a:lnTo>
                  <a:pt x="1794974" y="249019"/>
                </a:lnTo>
                <a:lnTo>
                  <a:pt x="1832948" y="282021"/>
                </a:lnTo>
                <a:lnTo>
                  <a:pt x="1869496" y="316899"/>
                </a:lnTo>
                <a:lnTo>
                  <a:pt x="1904374" y="353443"/>
                </a:lnTo>
                <a:lnTo>
                  <a:pt x="1937375" y="391414"/>
                </a:lnTo>
                <a:lnTo>
                  <a:pt x="1968470" y="430738"/>
                </a:lnTo>
                <a:lnTo>
                  <a:pt x="1997627" y="471342"/>
                </a:lnTo>
                <a:lnTo>
                  <a:pt x="2024815" y="513150"/>
                </a:lnTo>
                <a:lnTo>
                  <a:pt x="2050005" y="556090"/>
                </a:lnTo>
                <a:lnTo>
                  <a:pt x="2073165" y="600088"/>
                </a:lnTo>
                <a:lnTo>
                  <a:pt x="2094265" y="645068"/>
                </a:lnTo>
                <a:lnTo>
                  <a:pt x="2113274" y="690959"/>
                </a:lnTo>
                <a:lnTo>
                  <a:pt x="2130161" y="737684"/>
                </a:lnTo>
                <a:lnTo>
                  <a:pt x="2144897" y="785172"/>
                </a:lnTo>
                <a:lnTo>
                  <a:pt x="2157449" y="833347"/>
                </a:lnTo>
                <a:lnTo>
                  <a:pt x="2167788" y="882135"/>
                </a:lnTo>
                <a:lnTo>
                  <a:pt x="2175883" y="931463"/>
                </a:lnTo>
                <a:lnTo>
                  <a:pt x="2181702" y="981258"/>
                </a:lnTo>
                <a:lnTo>
                  <a:pt x="2185217" y="1031443"/>
                </a:lnTo>
                <a:lnTo>
                  <a:pt x="2186395" y="1081947"/>
                </a:lnTo>
                <a:lnTo>
                  <a:pt x="2185341" y="1130142"/>
                </a:lnTo>
                <a:lnTo>
                  <a:pt x="2182208" y="1177797"/>
                </a:lnTo>
                <a:lnTo>
                  <a:pt x="2177039" y="1224868"/>
                </a:lnTo>
                <a:lnTo>
                  <a:pt x="2169879" y="1271311"/>
                </a:lnTo>
                <a:lnTo>
                  <a:pt x="2160772" y="1317082"/>
                </a:lnTo>
                <a:lnTo>
                  <a:pt x="2149762" y="1362137"/>
                </a:lnTo>
                <a:lnTo>
                  <a:pt x="2136893" y="1406433"/>
                </a:lnTo>
                <a:lnTo>
                  <a:pt x="2122209" y="1449925"/>
                </a:lnTo>
                <a:lnTo>
                  <a:pt x="2105753" y="1492569"/>
                </a:lnTo>
                <a:lnTo>
                  <a:pt x="2087570" y="1534322"/>
                </a:lnTo>
                <a:lnTo>
                  <a:pt x="2067703" y="1575139"/>
                </a:lnTo>
                <a:lnTo>
                  <a:pt x="2046198" y="1614976"/>
                </a:lnTo>
                <a:lnTo>
                  <a:pt x="2023096" y="1653789"/>
                </a:lnTo>
                <a:lnTo>
                  <a:pt x="1998444" y="1691535"/>
                </a:lnTo>
                <a:lnTo>
                  <a:pt x="1972284" y="1728170"/>
                </a:lnTo>
                <a:lnTo>
                  <a:pt x="1944661" y="1763649"/>
                </a:lnTo>
                <a:lnTo>
                  <a:pt x="1915619" y="1797928"/>
                </a:lnTo>
                <a:lnTo>
                  <a:pt x="1885201" y="1830964"/>
                </a:lnTo>
                <a:lnTo>
                  <a:pt x="1853451" y="1862713"/>
                </a:lnTo>
                <a:lnTo>
                  <a:pt x="1820414" y="1893130"/>
                </a:lnTo>
                <a:lnTo>
                  <a:pt x="1786134" y="1922171"/>
                </a:lnTo>
                <a:lnTo>
                  <a:pt x="1750654" y="1949793"/>
                </a:lnTo>
                <a:lnTo>
                  <a:pt x="1714018" y="1975952"/>
                </a:lnTo>
                <a:lnTo>
                  <a:pt x="1676271" y="2000604"/>
                </a:lnTo>
                <a:lnTo>
                  <a:pt x="1637457" y="2023704"/>
                </a:lnTo>
                <a:lnTo>
                  <a:pt x="1597619" y="2045209"/>
                </a:lnTo>
                <a:lnTo>
                  <a:pt x="1556801" y="2065074"/>
                </a:lnTo>
                <a:lnTo>
                  <a:pt x="1515048" y="2083256"/>
                </a:lnTo>
                <a:lnTo>
                  <a:pt x="1472403" y="2099712"/>
                </a:lnTo>
                <a:lnTo>
                  <a:pt x="1428910" y="2114395"/>
                </a:lnTo>
                <a:lnTo>
                  <a:pt x="1384614" y="2127264"/>
                </a:lnTo>
                <a:lnTo>
                  <a:pt x="1339558" y="2138274"/>
                </a:lnTo>
                <a:lnTo>
                  <a:pt x="1293786" y="2147380"/>
                </a:lnTo>
                <a:lnTo>
                  <a:pt x="1247343" y="2154540"/>
                </a:lnTo>
                <a:lnTo>
                  <a:pt x="1200272" y="2159708"/>
                </a:lnTo>
                <a:lnTo>
                  <a:pt x="1152617" y="2162841"/>
                </a:lnTo>
                <a:lnTo>
                  <a:pt x="1104422" y="2163895"/>
                </a:lnTo>
                <a:lnTo>
                  <a:pt x="1081947" y="2163895"/>
                </a:lnTo>
                <a:lnTo>
                  <a:pt x="1033753" y="2162841"/>
                </a:lnTo>
                <a:lnTo>
                  <a:pt x="986098" y="2159708"/>
                </a:lnTo>
                <a:lnTo>
                  <a:pt x="939027" y="2154540"/>
                </a:lnTo>
                <a:lnTo>
                  <a:pt x="892584" y="2147380"/>
                </a:lnTo>
                <a:lnTo>
                  <a:pt x="846813" y="2138274"/>
                </a:lnTo>
                <a:lnTo>
                  <a:pt x="801757" y="2127264"/>
                </a:lnTo>
                <a:lnTo>
                  <a:pt x="757462" y="2114395"/>
                </a:lnTo>
                <a:lnTo>
                  <a:pt x="713970" y="2099712"/>
                </a:lnTo>
                <a:lnTo>
                  <a:pt x="671326" y="2083256"/>
                </a:lnTo>
                <a:lnTo>
                  <a:pt x="629573" y="2065074"/>
                </a:lnTo>
                <a:lnTo>
                  <a:pt x="588756" y="2045209"/>
                </a:lnTo>
                <a:lnTo>
                  <a:pt x="548919" y="2023704"/>
                </a:lnTo>
                <a:lnTo>
                  <a:pt x="510105" y="2000604"/>
                </a:lnTo>
                <a:lnTo>
                  <a:pt x="472359" y="1975952"/>
                </a:lnTo>
                <a:lnTo>
                  <a:pt x="435725" y="1949793"/>
                </a:lnTo>
                <a:lnTo>
                  <a:pt x="400246" y="1922171"/>
                </a:lnTo>
                <a:lnTo>
                  <a:pt x="365966" y="1893130"/>
                </a:lnTo>
                <a:lnTo>
                  <a:pt x="332931" y="1862713"/>
                </a:lnTo>
                <a:lnTo>
                  <a:pt x="301182" y="1830964"/>
                </a:lnTo>
                <a:lnTo>
                  <a:pt x="270765" y="1797928"/>
                </a:lnTo>
                <a:lnTo>
                  <a:pt x="241723" y="1763649"/>
                </a:lnTo>
                <a:lnTo>
                  <a:pt x="214101" y="1728170"/>
                </a:lnTo>
                <a:lnTo>
                  <a:pt x="187943" y="1691535"/>
                </a:lnTo>
                <a:lnTo>
                  <a:pt x="163291" y="1653789"/>
                </a:lnTo>
                <a:lnTo>
                  <a:pt x="140191" y="1614976"/>
                </a:lnTo>
                <a:lnTo>
                  <a:pt x="118686" y="1575139"/>
                </a:lnTo>
                <a:lnTo>
                  <a:pt x="98820" y="1534322"/>
                </a:lnTo>
                <a:lnTo>
                  <a:pt x="80638" y="1492569"/>
                </a:lnTo>
                <a:lnTo>
                  <a:pt x="64183" y="1449925"/>
                </a:lnTo>
                <a:lnTo>
                  <a:pt x="49499" y="1406433"/>
                </a:lnTo>
                <a:lnTo>
                  <a:pt x="36630" y="1362137"/>
                </a:lnTo>
                <a:lnTo>
                  <a:pt x="25621" y="1317082"/>
                </a:lnTo>
                <a:lnTo>
                  <a:pt x="16514" y="1271311"/>
                </a:lnTo>
                <a:lnTo>
                  <a:pt x="9355" y="1224868"/>
                </a:lnTo>
                <a:lnTo>
                  <a:pt x="4187" y="1177797"/>
                </a:lnTo>
                <a:lnTo>
                  <a:pt x="1054" y="1130142"/>
                </a:lnTo>
                <a:lnTo>
                  <a:pt x="0" y="1081947"/>
                </a:lnTo>
                <a:close/>
              </a:path>
            </a:pathLst>
          </a:custGeom>
          <a:ln w="19049">
            <a:solidFill>
              <a:srgbClr val="0034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011819" y="3323069"/>
            <a:ext cx="1310005" cy="15074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-1905" algn="ctr">
              <a:lnSpc>
                <a:spcPct val="101600"/>
              </a:lnSpc>
              <a:spcBef>
                <a:spcPts val="70"/>
              </a:spcBef>
            </a:pPr>
            <a:r>
              <a:rPr sz="1600" spc="-5" dirty="0">
                <a:latin typeface="Carlito"/>
                <a:cs typeface="Carlito"/>
              </a:rPr>
              <a:t>100% dos  Depar</a:t>
            </a:r>
            <a:r>
              <a:rPr sz="1600" spc="-20" dirty="0">
                <a:latin typeface="Carlito"/>
                <a:cs typeface="Carlito"/>
              </a:rPr>
              <a:t>t</a:t>
            </a:r>
            <a:r>
              <a:rPr sz="1600" dirty="0">
                <a:latin typeface="Carlito"/>
                <a:cs typeface="Carlito"/>
              </a:rPr>
              <a:t>ame</a:t>
            </a:r>
            <a:r>
              <a:rPr sz="1600" spc="-15" dirty="0">
                <a:latin typeface="Carlito"/>
                <a:cs typeface="Carlito"/>
              </a:rPr>
              <a:t>n</a:t>
            </a:r>
            <a:r>
              <a:rPr sz="1600" spc="-20" dirty="0">
                <a:latin typeface="Carlito"/>
                <a:cs typeface="Carlito"/>
              </a:rPr>
              <a:t>t</a:t>
            </a:r>
            <a:r>
              <a:rPr sz="1600" spc="-5" dirty="0">
                <a:latin typeface="Carlito"/>
                <a:cs typeface="Carlito"/>
              </a:rPr>
              <a:t>os  </a:t>
            </a:r>
            <a:r>
              <a:rPr sz="1600" spc="-10" dirty="0">
                <a:latin typeface="Carlito"/>
                <a:cs typeface="Carlito"/>
              </a:rPr>
              <a:t>Regionais </a:t>
            </a:r>
            <a:r>
              <a:rPr sz="1600" spc="-5" dirty="0">
                <a:latin typeface="Carlito"/>
                <a:cs typeface="Carlito"/>
              </a:rPr>
              <a:t>de  Saúde</a:t>
            </a:r>
            <a:endParaRPr sz="1600">
              <a:latin typeface="Carlito"/>
              <a:cs typeface="Carlito"/>
            </a:endParaRPr>
          </a:p>
          <a:p>
            <a:pPr marL="32384" marR="27305" algn="ctr">
              <a:lnSpc>
                <a:spcPct val="101600"/>
              </a:lnSpc>
            </a:pPr>
            <a:r>
              <a:rPr sz="1600" spc="-5" dirty="0">
                <a:latin typeface="Carlito"/>
                <a:cs typeface="Carlito"/>
              </a:rPr>
              <a:t>por </a:t>
            </a:r>
            <a:r>
              <a:rPr sz="1600" dirty="0">
                <a:latin typeface="Carlito"/>
                <a:cs typeface="Carlito"/>
              </a:rPr>
              <a:t>2 </a:t>
            </a:r>
            <a:r>
              <a:rPr sz="1600" spc="-5" dirty="0">
                <a:latin typeface="Carlito"/>
                <a:cs typeface="Carlito"/>
              </a:rPr>
              <a:t>ciclos</a:t>
            </a:r>
            <a:r>
              <a:rPr sz="1600" spc="-10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(28  dias) na </a:t>
            </a:r>
            <a:r>
              <a:rPr sz="1600" spc="-10" dirty="0">
                <a:latin typeface="Carlito"/>
                <a:cs typeface="Carlito"/>
              </a:rPr>
              <a:t>fase</a:t>
            </a:r>
            <a:r>
              <a:rPr sz="1600" spc="-7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3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428519" y="5330570"/>
            <a:ext cx="2442845" cy="742950"/>
          </a:xfrm>
          <a:custGeom>
            <a:avLst/>
            <a:gdLst/>
            <a:ahLst/>
            <a:cxnLst/>
            <a:rect l="l" t="t" r="r" b="b"/>
            <a:pathLst>
              <a:path w="2442845" h="742950">
                <a:moveTo>
                  <a:pt x="2442387" y="371475"/>
                </a:moveTo>
                <a:lnTo>
                  <a:pt x="2439492" y="324904"/>
                </a:lnTo>
                <a:lnTo>
                  <a:pt x="2431046" y="280060"/>
                </a:lnTo>
                <a:lnTo>
                  <a:pt x="2417394" y="237299"/>
                </a:lnTo>
                <a:lnTo>
                  <a:pt x="2398890" y="196951"/>
                </a:lnTo>
                <a:lnTo>
                  <a:pt x="2375865" y="159372"/>
                </a:lnTo>
                <a:lnTo>
                  <a:pt x="2348687" y="124917"/>
                </a:lnTo>
                <a:lnTo>
                  <a:pt x="2317699" y="93929"/>
                </a:lnTo>
                <a:lnTo>
                  <a:pt x="2283244" y="66738"/>
                </a:lnTo>
                <a:lnTo>
                  <a:pt x="2245664" y="43726"/>
                </a:lnTo>
                <a:lnTo>
                  <a:pt x="2205317" y="25209"/>
                </a:lnTo>
                <a:lnTo>
                  <a:pt x="2162543" y="11569"/>
                </a:lnTo>
                <a:lnTo>
                  <a:pt x="2117712" y="3111"/>
                </a:lnTo>
                <a:lnTo>
                  <a:pt x="2083485" y="1003"/>
                </a:lnTo>
                <a:lnTo>
                  <a:pt x="2083485" y="0"/>
                </a:lnTo>
                <a:lnTo>
                  <a:pt x="0" y="0"/>
                </a:lnTo>
                <a:lnTo>
                  <a:pt x="0" y="740994"/>
                </a:lnTo>
                <a:lnTo>
                  <a:pt x="2044903" y="740994"/>
                </a:lnTo>
                <a:lnTo>
                  <a:pt x="2071141" y="742721"/>
                </a:lnTo>
                <a:lnTo>
                  <a:pt x="2117712" y="739825"/>
                </a:lnTo>
                <a:lnTo>
                  <a:pt x="2162543" y="731380"/>
                </a:lnTo>
                <a:lnTo>
                  <a:pt x="2205317" y="717727"/>
                </a:lnTo>
                <a:lnTo>
                  <a:pt x="2245664" y="699223"/>
                </a:lnTo>
                <a:lnTo>
                  <a:pt x="2283244" y="676198"/>
                </a:lnTo>
                <a:lnTo>
                  <a:pt x="2317699" y="649020"/>
                </a:lnTo>
                <a:lnTo>
                  <a:pt x="2348687" y="618032"/>
                </a:lnTo>
                <a:lnTo>
                  <a:pt x="2375865" y="583577"/>
                </a:lnTo>
                <a:lnTo>
                  <a:pt x="2398890" y="545998"/>
                </a:lnTo>
                <a:lnTo>
                  <a:pt x="2417394" y="505650"/>
                </a:lnTo>
                <a:lnTo>
                  <a:pt x="2431046" y="462876"/>
                </a:lnTo>
                <a:lnTo>
                  <a:pt x="2439492" y="418045"/>
                </a:lnTo>
                <a:lnTo>
                  <a:pt x="2442387" y="371475"/>
                </a:lnTo>
                <a:close/>
              </a:path>
            </a:pathLst>
          </a:custGeom>
          <a:solidFill>
            <a:srgbClr val="E69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428520" y="5330564"/>
            <a:ext cx="2084070" cy="74104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imes New Roman"/>
              <a:cs typeface="Times New Roman"/>
            </a:endParaRPr>
          </a:p>
          <a:p>
            <a:pPr marL="52705" algn="ctr">
              <a:lnSpc>
                <a:spcPct val="100000"/>
              </a:lnSpc>
            </a:pPr>
            <a:r>
              <a:rPr sz="1800" b="1" spc="-20" dirty="0">
                <a:solidFill>
                  <a:srgbClr val="FFFFFF"/>
                </a:solidFill>
                <a:latin typeface="Carlito"/>
                <a:cs typeface="Carlito"/>
              </a:rPr>
              <a:t>Fase</a:t>
            </a:r>
            <a:r>
              <a:rPr sz="1800" b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3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666867" y="2672494"/>
            <a:ext cx="0" cy="332740"/>
          </a:xfrm>
          <a:custGeom>
            <a:avLst/>
            <a:gdLst/>
            <a:ahLst/>
            <a:cxnLst/>
            <a:rect l="l" t="t" r="r" b="b"/>
            <a:pathLst>
              <a:path h="332739">
                <a:moveTo>
                  <a:pt x="0" y="332399"/>
                </a:moveTo>
                <a:lnTo>
                  <a:pt x="0" y="0"/>
                </a:lnTo>
              </a:path>
            </a:pathLst>
          </a:custGeom>
          <a:ln w="7619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07112" y="2672494"/>
            <a:ext cx="0" cy="332740"/>
          </a:xfrm>
          <a:custGeom>
            <a:avLst/>
            <a:gdLst/>
            <a:ahLst/>
            <a:cxnLst/>
            <a:rect l="l" t="t" r="r" b="b"/>
            <a:pathLst>
              <a:path h="332739">
                <a:moveTo>
                  <a:pt x="0" y="332399"/>
                </a:moveTo>
                <a:lnTo>
                  <a:pt x="0" y="0"/>
                </a:lnTo>
              </a:path>
            </a:pathLst>
          </a:custGeom>
          <a:ln w="7619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11881" y="2672494"/>
            <a:ext cx="0" cy="332740"/>
          </a:xfrm>
          <a:custGeom>
            <a:avLst/>
            <a:gdLst/>
            <a:ahLst/>
            <a:cxnLst/>
            <a:rect l="l" t="t" r="r" b="b"/>
            <a:pathLst>
              <a:path h="332739">
                <a:moveTo>
                  <a:pt x="0" y="332399"/>
                </a:moveTo>
                <a:lnTo>
                  <a:pt x="0" y="0"/>
                </a:lnTo>
              </a:path>
            </a:pathLst>
          </a:custGeom>
          <a:ln w="7619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83758" y="5330570"/>
            <a:ext cx="5041900" cy="742950"/>
          </a:xfrm>
          <a:custGeom>
            <a:avLst/>
            <a:gdLst/>
            <a:ahLst/>
            <a:cxnLst/>
            <a:rect l="l" t="t" r="r" b="b"/>
            <a:pathLst>
              <a:path w="5041900" h="742950">
                <a:moveTo>
                  <a:pt x="5041785" y="371475"/>
                </a:moveTo>
                <a:lnTo>
                  <a:pt x="5038903" y="324904"/>
                </a:lnTo>
                <a:lnTo>
                  <a:pt x="5030444" y="280060"/>
                </a:lnTo>
                <a:lnTo>
                  <a:pt x="5016805" y="237299"/>
                </a:lnTo>
                <a:lnTo>
                  <a:pt x="4998288" y="196951"/>
                </a:lnTo>
                <a:lnTo>
                  <a:pt x="4975276" y="159372"/>
                </a:lnTo>
                <a:lnTo>
                  <a:pt x="4948085" y="124917"/>
                </a:lnTo>
                <a:lnTo>
                  <a:pt x="4917097" y="93929"/>
                </a:lnTo>
                <a:lnTo>
                  <a:pt x="4882642" y="66738"/>
                </a:lnTo>
                <a:lnTo>
                  <a:pt x="4845062" y="43726"/>
                </a:lnTo>
                <a:lnTo>
                  <a:pt x="4804715" y="25209"/>
                </a:lnTo>
                <a:lnTo>
                  <a:pt x="4761954" y="11569"/>
                </a:lnTo>
                <a:lnTo>
                  <a:pt x="4717110" y="3111"/>
                </a:lnTo>
                <a:lnTo>
                  <a:pt x="4712386" y="2819"/>
                </a:lnTo>
                <a:lnTo>
                  <a:pt x="4712386" y="0"/>
                </a:lnTo>
                <a:lnTo>
                  <a:pt x="0" y="0"/>
                </a:lnTo>
                <a:lnTo>
                  <a:pt x="0" y="740994"/>
                </a:lnTo>
                <a:lnTo>
                  <a:pt x="4644301" y="740994"/>
                </a:lnTo>
                <a:lnTo>
                  <a:pt x="4670539" y="742721"/>
                </a:lnTo>
                <a:lnTo>
                  <a:pt x="4698314" y="740994"/>
                </a:lnTo>
                <a:lnTo>
                  <a:pt x="4712386" y="740994"/>
                </a:lnTo>
                <a:lnTo>
                  <a:pt x="4712386" y="740130"/>
                </a:lnTo>
                <a:lnTo>
                  <a:pt x="4761954" y="731380"/>
                </a:lnTo>
                <a:lnTo>
                  <a:pt x="4804715" y="717727"/>
                </a:lnTo>
                <a:lnTo>
                  <a:pt x="4845062" y="699223"/>
                </a:lnTo>
                <a:lnTo>
                  <a:pt x="4882642" y="676198"/>
                </a:lnTo>
                <a:lnTo>
                  <a:pt x="4917097" y="649020"/>
                </a:lnTo>
                <a:lnTo>
                  <a:pt x="4948085" y="618032"/>
                </a:lnTo>
                <a:lnTo>
                  <a:pt x="4975276" y="583577"/>
                </a:lnTo>
                <a:lnTo>
                  <a:pt x="4998288" y="545998"/>
                </a:lnTo>
                <a:lnTo>
                  <a:pt x="5016805" y="505650"/>
                </a:lnTo>
                <a:lnTo>
                  <a:pt x="5030444" y="462876"/>
                </a:lnTo>
                <a:lnTo>
                  <a:pt x="5038903" y="418045"/>
                </a:lnTo>
                <a:lnTo>
                  <a:pt x="5041785" y="371475"/>
                </a:lnTo>
                <a:close/>
              </a:path>
            </a:pathLst>
          </a:custGeom>
          <a:solidFill>
            <a:srgbClr val="3FA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383764" y="5330564"/>
            <a:ext cx="4712970" cy="74104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imes New Roman"/>
              <a:cs typeface="Times New Roman"/>
            </a:endParaRPr>
          </a:p>
          <a:p>
            <a:pPr marL="109220" algn="ctr">
              <a:lnSpc>
                <a:spcPct val="100000"/>
              </a:lnSpc>
            </a:pPr>
            <a:r>
              <a:rPr sz="1800" b="1" spc="-20" dirty="0">
                <a:solidFill>
                  <a:srgbClr val="FFFFFF"/>
                </a:solidFill>
                <a:latin typeface="Carlito"/>
                <a:cs typeface="Carlito"/>
              </a:rPr>
              <a:t>Fase</a:t>
            </a:r>
            <a:r>
              <a:rPr sz="1800" b="1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4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475395" y="6215112"/>
            <a:ext cx="0" cy="418465"/>
          </a:xfrm>
          <a:custGeom>
            <a:avLst/>
            <a:gdLst/>
            <a:ahLst/>
            <a:cxnLst/>
            <a:rect l="l" t="t" r="r" b="b"/>
            <a:pathLst>
              <a:path h="418465">
                <a:moveTo>
                  <a:pt x="0" y="0"/>
                </a:moveTo>
                <a:lnTo>
                  <a:pt x="0" y="417899"/>
                </a:lnTo>
              </a:path>
            </a:pathLst>
          </a:custGeom>
          <a:ln w="76199">
            <a:solidFill>
              <a:srgbClr val="FD33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522829" y="1573734"/>
            <a:ext cx="1669414" cy="67310"/>
          </a:xfrm>
          <a:custGeom>
            <a:avLst/>
            <a:gdLst/>
            <a:ahLst/>
            <a:cxnLst/>
            <a:rect l="l" t="t" r="r" b="b"/>
            <a:pathLst>
              <a:path w="1669415" h="67310">
                <a:moveTo>
                  <a:pt x="1669146" y="66744"/>
                </a:moveTo>
                <a:lnTo>
                  <a:pt x="40799" y="66744"/>
                </a:lnTo>
                <a:lnTo>
                  <a:pt x="22524" y="61494"/>
                </a:lnTo>
                <a:lnTo>
                  <a:pt x="8374" y="52557"/>
                </a:lnTo>
                <a:lnTo>
                  <a:pt x="874" y="40487"/>
                </a:lnTo>
                <a:lnTo>
                  <a:pt x="0" y="34177"/>
                </a:lnTo>
                <a:lnTo>
                  <a:pt x="0" y="33119"/>
                </a:lnTo>
                <a:lnTo>
                  <a:pt x="41624" y="509"/>
                </a:lnTo>
                <a:lnTo>
                  <a:pt x="51599" y="0"/>
                </a:lnTo>
                <a:lnTo>
                  <a:pt x="1669146" y="0"/>
                </a:lnTo>
                <a:lnTo>
                  <a:pt x="1669146" y="66744"/>
                </a:lnTo>
                <a:close/>
              </a:path>
            </a:pathLst>
          </a:custGeom>
          <a:solidFill>
            <a:srgbClr val="3FA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55405" y="2809220"/>
            <a:ext cx="1744980" cy="2540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4D4D4D"/>
                </a:solidFill>
                <a:latin typeface="Carlito"/>
                <a:cs typeface="Carlito"/>
              </a:rPr>
              <a:t>Atividades práticas/  laboratoriais </a:t>
            </a:r>
            <a:r>
              <a:rPr sz="1500" spc="-5" dirty="0">
                <a:solidFill>
                  <a:srgbClr val="4D4D4D"/>
                </a:solidFill>
                <a:latin typeface="Carlito"/>
                <a:cs typeface="Carlito"/>
              </a:rPr>
              <a:t>de  </a:t>
            </a:r>
            <a:r>
              <a:rPr sz="1500" spc="-10" dirty="0">
                <a:solidFill>
                  <a:srgbClr val="4D4D4D"/>
                </a:solidFill>
                <a:latin typeface="Carlito"/>
                <a:cs typeface="Carlito"/>
              </a:rPr>
              <a:t>concluintes </a:t>
            </a:r>
            <a:r>
              <a:rPr sz="1500" spc="-5" dirty="0">
                <a:solidFill>
                  <a:srgbClr val="4D4D4D"/>
                </a:solidFill>
                <a:latin typeface="Carlito"/>
                <a:cs typeface="Carlito"/>
              </a:rPr>
              <a:t>do ensino  superior </a:t>
            </a:r>
            <a:r>
              <a:rPr sz="1500" dirty="0">
                <a:solidFill>
                  <a:srgbClr val="4D4D4D"/>
                </a:solidFill>
                <a:latin typeface="Carlito"/>
                <a:cs typeface="Carlito"/>
              </a:rPr>
              <a:t>e </a:t>
            </a:r>
            <a:r>
              <a:rPr sz="1500" spc="-10" dirty="0">
                <a:solidFill>
                  <a:srgbClr val="4D4D4D"/>
                </a:solidFill>
                <a:latin typeface="Carlito"/>
                <a:cs typeface="Carlito"/>
              </a:rPr>
              <a:t>profissional  </a:t>
            </a:r>
            <a:r>
              <a:rPr sz="1500" spc="-5" dirty="0">
                <a:solidFill>
                  <a:srgbClr val="4D4D4D"/>
                </a:solidFill>
                <a:latin typeface="Carlito"/>
                <a:cs typeface="Carlito"/>
              </a:rPr>
              <a:t>podem ser </a:t>
            </a:r>
            <a:r>
              <a:rPr sz="1500" spc="-10" dirty="0">
                <a:solidFill>
                  <a:srgbClr val="4D4D4D"/>
                </a:solidFill>
                <a:latin typeface="Carlito"/>
                <a:cs typeface="Carlito"/>
              </a:rPr>
              <a:t>realizadas  </a:t>
            </a:r>
            <a:r>
              <a:rPr sz="1500" spc="-5" dirty="0">
                <a:solidFill>
                  <a:srgbClr val="4D4D4D"/>
                </a:solidFill>
                <a:latin typeface="Carlito"/>
                <a:cs typeface="Carlito"/>
              </a:rPr>
              <a:t>na </a:t>
            </a:r>
            <a:r>
              <a:rPr sz="1500" spc="-10" dirty="0">
                <a:solidFill>
                  <a:srgbClr val="4D4D4D"/>
                </a:solidFill>
                <a:latin typeface="Carlito"/>
                <a:cs typeface="Carlito"/>
              </a:rPr>
              <a:t>fase </a:t>
            </a:r>
            <a:r>
              <a:rPr sz="1500" dirty="0">
                <a:solidFill>
                  <a:srgbClr val="4D4D4D"/>
                </a:solidFill>
                <a:latin typeface="Carlito"/>
                <a:cs typeface="Carlito"/>
              </a:rPr>
              <a:t>3 </a:t>
            </a:r>
            <a:r>
              <a:rPr sz="1500" spc="-10" dirty="0">
                <a:solidFill>
                  <a:srgbClr val="4D4D4D"/>
                </a:solidFill>
                <a:latin typeface="Carlito"/>
                <a:cs typeface="Carlito"/>
              </a:rPr>
              <a:t>(amarela),  </a:t>
            </a:r>
            <a:r>
              <a:rPr sz="1500" spc="-5" dirty="0">
                <a:solidFill>
                  <a:srgbClr val="4D4D4D"/>
                </a:solidFill>
                <a:latin typeface="Carlito"/>
                <a:cs typeface="Carlito"/>
              </a:rPr>
              <a:t>de </a:t>
            </a:r>
            <a:r>
              <a:rPr sz="1500" spc="-15" dirty="0">
                <a:solidFill>
                  <a:srgbClr val="4D4D4D"/>
                </a:solidFill>
                <a:latin typeface="Carlito"/>
                <a:cs typeface="Carlito"/>
              </a:rPr>
              <a:t>forma  </a:t>
            </a:r>
            <a:r>
              <a:rPr sz="1500" spc="-10" dirty="0">
                <a:solidFill>
                  <a:srgbClr val="4D4D4D"/>
                </a:solidFill>
                <a:latin typeface="Carlito"/>
                <a:cs typeface="Carlito"/>
              </a:rPr>
              <a:t>regionalizada, </a:t>
            </a:r>
            <a:r>
              <a:rPr sz="1500" spc="-5" dirty="0">
                <a:solidFill>
                  <a:srgbClr val="4D4D4D"/>
                </a:solidFill>
                <a:latin typeface="Carlito"/>
                <a:cs typeface="Carlito"/>
              </a:rPr>
              <a:t>desde  que </a:t>
            </a:r>
            <a:r>
              <a:rPr sz="1500" dirty="0">
                <a:solidFill>
                  <a:srgbClr val="4D4D4D"/>
                </a:solidFill>
                <a:latin typeface="Carlito"/>
                <a:cs typeface="Carlito"/>
              </a:rPr>
              <a:t>a </a:t>
            </a:r>
            <a:r>
              <a:rPr sz="1500" spc="-10" dirty="0">
                <a:solidFill>
                  <a:srgbClr val="4D4D4D"/>
                </a:solidFill>
                <a:latin typeface="Carlito"/>
                <a:cs typeface="Carlito"/>
              </a:rPr>
              <a:t>região </a:t>
            </a:r>
            <a:r>
              <a:rPr sz="1500" spc="-5" dirty="0">
                <a:solidFill>
                  <a:srgbClr val="4D4D4D"/>
                </a:solidFill>
                <a:latin typeface="Carlito"/>
                <a:cs typeface="Carlito"/>
              </a:rPr>
              <a:t>se  </a:t>
            </a:r>
            <a:r>
              <a:rPr sz="1500" spc="-10" dirty="0">
                <a:solidFill>
                  <a:srgbClr val="4D4D4D"/>
                </a:solidFill>
                <a:latin typeface="Carlito"/>
                <a:cs typeface="Carlito"/>
              </a:rPr>
              <a:t>mantenha </a:t>
            </a:r>
            <a:r>
              <a:rPr sz="1500" spc="-5" dirty="0">
                <a:solidFill>
                  <a:srgbClr val="4D4D4D"/>
                </a:solidFill>
                <a:latin typeface="Carlito"/>
                <a:cs typeface="Carlito"/>
              </a:rPr>
              <a:t>na </a:t>
            </a:r>
            <a:r>
              <a:rPr sz="1500" spc="-10" dirty="0">
                <a:solidFill>
                  <a:srgbClr val="4D4D4D"/>
                </a:solidFill>
                <a:latin typeface="Carlito"/>
                <a:cs typeface="Carlito"/>
              </a:rPr>
              <a:t>fase </a:t>
            </a:r>
            <a:r>
              <a:rPr sz="1500" dirty="0">
                <a:solidFill>
                  <a:srgbClr val="4D4D4D"/>
                </a:solidFill>
                <a:latin typeface="Carlito"/>
                <a:cs typeface="Carlito"/>
              </a:rPr>
              <a:t>3  </a:t>
            </a:r>
            <a:r>
              <a:rPr sz="1500" spc="-5" dirty="0">
                <a:solidFill>
                  <a:srgbClr val="4D4D4D"/>
                </a:solidFill>
                <a:latin typeface="Carlito"/>
                <a:cs typeface="Carlito"/>
              </a:rPr>
              <a:t>por </a:t>
            </a:r>
            <a:r>
              <a:rPr sz="1500" dirty="0">
                <a:solidFill>
                  <a:srgbClr val="4D4D4D"/>
                </a:solidFill>
                <a:latin typeface="Carlito"/>
                <a:cs typeface="Carlito"/>
              </a:rPr>
              <a:t>1 </a:t>
            </a:r>
            <a:r>
              <a:rPr sz="1500" spc="-5" dirty="0">
                <a:solidFill>
                  <a:srgbClr val="4D4D4D"/>
                </a:solidFill>
                <a:latin typeface="Carlito"/>
                <a:cs typeface="Carlito"/>
              </a:rPr>
              <a:t>ciclo (14</a:t>
            </a:r>
            <a:r>
              <a:rPr sz="1500" spc="-50" dirty="0">
                <a:solidFill>
                  <a:srgbClr val="4D4D4D"/>
                </a:solidFill>
                <a:latin typeface="Carlito"/>
                <a:cs typeface="Carlito"/>
              </a:rPr>
              <a:t> </a:t>
            </a:r>
            <a:r>
              <a:rPr sz="1500" spc="-5" dirty="0">
                <a:solidFill>
                  <a:srgbClr val="4D4D4D"/>
                </a:solidFill>
                <a:latin typeface="Carlito"/>
                <a:cs typeface="Carlito"/>
              </a:rPr>
              <a:t>dias)</a:t>
            </a:r>
            <a:endParaRPr sz="15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9691" y="315025"/>
            <a:ext cx="6266180" cy="88074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5"/>
              </a:spcBef>
            </a:pPr>
            <a:r>
              <a:rPr sz="2800" b="1" spc="-20" dirty="0">
                <a:latin typeface="Carlito"/>
                <a:cs typeface="Carlito"/>
              </a:rPr>
              <a:t>Data </a:t>
            </a:r>
            <a:r>
              <a:rPr sz="2800" b="1" spc="-5" dirty="0">
                <a:latin typeface="Carlito"/>
                <a:cs typeface="Carlito"/>
              </a:rPr>
              <a:t>de </a:t>
            </a:r>
            <a:r>
              <a:rPr sz="2800" b="1" spc="-15" dirty="0">
                <a:latin typeface="Carlito"/>
                <a:cs typeface="Carlito"/>
              </a:rPr>
              <a:t>retorno </a:t>
            </a:r>
            <a:r>
              <a:rPr sz="2800" b="1" spc="-5" dirty="0">
                <a:latin typeface="Carlito"/>
                <a:cs typeface="Carlito"/>
              </a:rPr>
              <a:t>das </a:t>
            </a:r>
            <a:r>
              <a:rPr sz="2800" b="1" spc="-10" dirty="0">
                <a:latin typeface="Carlito"/>
                <a:cs typeface="Carlito"/>
              </a:rPr>
              <a:t>atividades presenciais  </a:t>
            </a:r>
            <a:r>
              <a:rPr sz="2800" b="1" spc="-20" dirty="0">
                <a:latin typeface="Carlito"/>
                <a:cs typeface="Carlito"/>
              </a:rPr>
              <a:t>para </a:t>
            </a:r>
            <a:r>
              <a:rPr sz="2800" b="1" dirty="0">
                <a:latin typeface="Carlito"/>
                <a:cs typeface="Carlito"/>
              </a:rPr>
              <a:t>a </a:t>
            </a:r>
            <a:r>
              <a:rPr sz="2800" b="1" spc="-15" dirty="0">
                <a:latin typeface="Carlito"/>
                <a:cs typeface="Carlito"/>
              </a:rPr>
              <a:t>Educação </a:t>
            </a:r>
            <a:r>
              <a:rPr sz="2800" b="1" spc="-5" dirty="0">
                <a:latin typeface="Carlito"/>
                <a:cs typeface="Carlito"/>
              </a:rPr>
              <a:t>de São</a:t>
            </a:r>
            <a:r>
              <a:rPr sz="2800" b="1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Paulo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53164" y="2787269"/>
            <a:ext cx="858519" cy="847725"/>
          </a:xfrm>
          <a:custGeom>
            <a:avLst/>
            <a:gdLst/>
            <a:ahLst/>
            <a:cxnLst/>
            <a:rect l="l" t="t" r="r" b="b"/>
            <a:pathLst>
              <a:path w="858520" h="847725">
                <a:moveTo>
                  <a:pt x="0" y="423749"/>
                </a:moveTo>
                <a:lnTo>
                  <a:pt x="2517" y="377577"/>
                </a:lnTo>
                <a:lnTo>
                  <a:pt x="9895" y="332846"/>
                </a:lnTo>
                <a:lnTo>
                  <a:pt x="21871" y="289813"/>
                </a:lnTo>
                <a:lnTo>
                  <a:pt x="38184" y="248737"/>
                </a:lnTo>
                <a:lnTo>
                  <a:pt x="58572" y="209877"/>
                </a:lnTo>
                <a:lnTo>
                  <a:pt x="82773" y="173490"/>
                </a:lnTo>
                <a:lnTo>
                  <a:pt x="110526" y="139836"/>
                </a:lnTo>
                <a:lnTo>
                  <a:pt x="141569" y="109173"/>
                </a:lnTo>
                <a:lnTo>
                  <a:pt x="175640" y="81760"/>
                </a:lnTo>
                <a:lnTo>
                  <a:pt x="212477" y="57855"/>
                </a:lnTo>
                <a:lnTo>
                  <a:pt x="251819" y="37716"/>
                </a:lnTo>
                <a:lnTo>
                  <a:pt x="293404" y="21603"/>
                </a:lnTo>
                <a:lnTo>
                  <a:pt x="336970" y="9773"/>
                </a:lnTo>
                <a:lnTo>
                  <a:pt x="382255" y="2486"/>
                </a:lnTo>
                <a:lnTo>
                  <a:pt x="428999" y="0"/>
                </a:lnTo>
                <a:lnTo>
                  <a:pt x="477405" y="2705"/>
                </a:lnTo>
                <a:lnTo>
                  <a:pt x="524821" y="10705"/>
                </a:lnTo>
                <a:lnTo>
                  <a:pt x="570827" y="23829"/>
                </a:lnTo>
                <a:lnTo>
                  <a:pt x="615003" y="41905"/>
                </a:lnTo>
                <a:lnTo>
                  <a:pt x="656929" y="64761"/>
                </a:lnTo>
                <a:lnTo>
                  <a:pt x="696184" y="92224"/>
                </a:lnTo>
                <a:lnTo>
                  <a:pt x="732348" y="124124"/>
                </a:lnTo>
                <a:lnTo>
                  <a:pt x="764639" y="159848"/>
                </a:lnTo>
                <a:lnTo>
                  <a:pt x="792440" y="198623"/>
                </a:lnTo>
                <a:lnTo>
                  <a:pt x="815577" y="240034"/>
                </a:lnTo>
                <a:lnTo>
                  <a:pt x="833875" y="283667"/>
                </a:lnTo>
                <a:lnTo>
                  <a:pt x="847160" y="329107"/>
                </a:lnTo>
                <a:lnTo>
                  <a:pt x="855259" y="375939"/>
                </a:lnTo>
                <a:lnTo>
                  <a:pt x="857998" y="423749"/>
                </a:lnTo>
                <a:lnTo>
                  <a:pt x="855480" y="469920"/>
                </a:lnTo>
                <a:lnTo>
                  <a:pt x="848103" y="514651"/>
                </a:lnTo>
                <a:lnTo>
                  <a:pt x="836127" y="557684"/>
                </a:lnTo>
                <a:lnTo>
                  <a:pt x="819814" y="598760"/>
                </a:lnTo>
                <a:lnTo>
                  <a:pt x="799426" y="637620"/>
                </a:lnTo>
                <a:lnTo>
                  <a:pt x="775224" y="674007"/>
                </a:lnTo>
                <a:lnTo>
                  <a:pt x="747471" y="707661"/>
                </a:lnTo>
                <a:lnTo>
                  <a:pt x="716429" y="738324"/>
                </a:lnTo>
                <a:lnTo>
                  <a:pt x="682358" y="765737"/>
                </a:lnTo>
                <a:lnTo>
                  <a:pt x="645520" y="789642"/>
                </a:lnTo>
                <a:lnTo>
                  <a:pt x="606178" y="809781"/>
                </a:lnTo>
                <a:lnTo>
                  <a:pt x="564594" y="825894"/>
                </a:lnTo>
                <a:lnTo>
                  <a:pt x="521027" y="837724"/>
                </a:lnTo>
                <a:lnTo>
                  <a:pt x="475742" y="845011"/>
                </a:lnTo>
                <a:lnTo>
                  <a:pt x="428999" y="847498"/>
                </a:lnTo>
                <a:lnTo>
                  <a:pt x="382255" y="845011"/>
                </a:lnTo>
                <a:lnTo>
                  <a:pt x="336970" y="837724"/>
                </a:lnTo>
                <a:lnTo>
                  <a:pt x="293404" y="825894"/>
                </a:lnTo>
                <a:lnTo>
                  <a:pt x="251819" y="809781"/>
                </a:lnTo>
                <a:lnTo>
                  <a:pt x="212477" y="789642"/>
                </a:lnTo>
                <a:lnTo>
                  <a:pt x="175640" y="765737"/>
                </a:lnTo>
                <a:lnTo>
                  <a:pt x="141569" y="738324"/>
                </a:lnTo>
                <a:lnTo>
                  <a:pt x="110526" y="707661"/>
                </a:lnTo>
                <a:lnTo>
                  <a:pt x="82773" y="674007"/>
                </a:lnTo>
                <a:lnTo>
                  <a:pt x="58572" y="637620"/>
                </a:lnTo>
                <a:lnTo>
                  <a:pt x="38184" y="598760"/>
                </a:lnTo>
                <a:lnTo>
                  <a:pt x="21871" y="557684"/>
                </a:lnTo>
                <a:lnTo>
                  <a:pt x="9895" y="514651"/>
                </a:lnTo>
                <a:lnTo>
                  <a:pt x="2517" y="469920"/>
                </a:lnTo>
                <a:lnTo>
                  <a:pt x="0" y="423749"/>
                </a:lnTo>
                <a:close/>
              </a:path>
            </a:pathLst>
          </a:custGeom>
          <a:ln w="76199">
            <a:solidFill>
              <a:srgbClr val="3FA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53164" y="3962017"/>
            <a:ext cx="858519" cy="847725"/>
          </a:xfrm>
          <a:custGeom>
            <a:avLst/>
            <a:gdLst/>
            <a:ahLst/>
            <a:cxnLst/>
            <a:rect l="l" t="t" r="r" b="b"/>
            <a:pathLst>
              <a:path w="858520" h="847725">
                <a:moveTo>
                  <a:pt x="0" y="423749"/>
                </a:moveTo>
                <a:lnTo>
                  <a:pt x="2517" y="377577"/>
                </a:lnTo>
                <a:lnTo>
                  <a:pt x="9895" y="332846"/>
                </a:lnTo>
                <a:lnTo>
                  <a:pt x="21871" y="289813"/>
                </a:lnTo>
                <a:lnTo>
                  <a:pt x="38184" y="248737"/>
                </a:lnTo>
                <a:lnTo>
                  <a:pt x="58572" y="209877"/>
                </a:lnTo>
                <a:lnTo>
                  <a:pt x="82773" y="173490"/>
                </a:lnTo>
                <a:lnTo>
                  <a:pt x="110526" y="139836"/>
                </a:lnTo>
                <a:lnTo>
                  <a:pt x="141569" y="109173"/>
                </a:lnTo>
                <a:lnTo>
                  <a:pt x="175640" y="81760"/>
                </a:lnTo>
                <a:lnTo>
                  <a:pt x="212477" y="57855"/>
                </a:lnTo>
                <a:lnTo>
                  <a:pt x="251819" y="37716"/>
                </a:lnTo>
                <a:lnTo>
                  <a:pt x="293404" y="21603"/>
                </a:lnTo>
                <a:lnTo>
                  <a:pt x="336970" y="9773"/>
                </a:lnTo>
                <a:lnTo>
                  <a:pt x="382255" y="2486"/>
                </a:lnTo>
                <a:lnTo>
                  <a:pt x="428999" y="0"/>
                </a:lnTo>
                <a:lnTo>
                  <a:pt x="477405" y="2705"/>
                </a:lnTo>
                <a:lnTo>
                  <a:pt x="524821" y="10705"/>
                </a:lnTo>
                <a:lnTo>
                  <a:pt x="570827" y="23829"/>
                </a:lnTo>
                <a:lnTo>
                  <a:pt x="615003" y="41905"/>
                </a:lnTo>
                <a:lnTo>
                  <a:pt x="656929" y="64761"/>
                </a:lnTo>
                <a:lnTo>
                  <a:pt x="696184" y="92224"/>
                </a:lnTo>
                <a:lnTo>
                  <a:pt x="732348" y="124124"/>
                </a:lnTo>
                <a:lnTo>
                  <a:pt x="764639" y="159848"/>
                </a:lnTo>
                <a:lnTo>
                  <a:pt x="792440" y="198623"/>
                </a:lnTo>
                <a:lnTo>
                  <a:pt x="815577" y="240034"/>
                </a:lnTo>
                <a:lnTo>
                  <a:pt x="833875" y="283667"/>
                </a:lnTo>
                <a:lnTo>
                  <a:pt x="847160" y="329107"/>
                </a:lnTo>
                <a:lnTo>
                  <a:pt x="855259" y="375939"/>
                </a:lnTo>
                <a:lnTo>
                  <a:pt x="857998" y="423749"/>
                </a:lnTo>
                <a:lnTo>
                  <a:pt x="855480" y="469920"/>
                </a:lnTo>
                <a:lnTo>
                  <a:pt x="848103" y="514651"/>
                </a:lnTo>
                <a:lnTo>
                  <a:pt x="836127" y="557684"/>
                </a:lnTo>
                <a:lnTo>
                  <a:pt x="819814" y="598760"/>
                </a:lnTo>
                <a:lnTo>
                  <a:pt x="799426" y="637620"/>
                </a:lnTo>
                <a:lnTo>
                  <a:pt x="775224" y="674007"/>
                </a:lnTo>
                <a:lnTo>
                  <a:pt x="747471" y="707661"/>
                </a:lnTo>
                <a:lnTo>
                  <a:pt x="716429" y="738324"/>
                </a:lnTo>
                <a:lnTo>
                  <a:pt x="682358" y="765737"/>
                </a:lnTo>
                <a:lnTo>
                  <a:pt x="645520" y="789642"/>
                </a:lnTo>
                <a:lnTo>
                  <a:pt x="606178" y="809781"/>
                </a:lnTo>
                <a:lnTo>
                  <a:pt x="564594" y="825894"/>
                </a:lnTo>
                <a:lnTo>
                  <a:pt x="521027" y="837724"/>
                </a:lnTo>
                <a:lnTo>
                  <a:pt x="475742" y="845011"/>
                </a:lnTo>
                <a:lnTo>
                  <a:pt x="428999" y="847498"/>
                </a:lnTo>
                <a:lnTo>
                  <a:pt x="382255" y="845011"/>
                </a:lnTo>
                <a:lnTo>
                  <a:pt x="336970" y="837724"/>
                </a:lnTo>
                <a:lnTo>
                  <a:pt x="293404" y="825894"/>
                </a:lnTo>
                <a:lnTo>
                  <a:pt x="251819" y="809781"/>
                </a:lnTo>
                <a:lnTo>
                  <a:pt x="212477" y="789642"/>
                </a:lnTo>
                <a:lnTo>
                  <a:pt x="175640" y="765737"/>
                </a:lnTo>
                <a:lnTo>
                  <a:pt x="141569" y="738324"/>
                </a:lnTo>
                <a:lnTo>
                  <a:pt x="110526" y="707661"/>
                </a:lnTo>
                <a:lnTo>
                  <a:pt x="82773" y="674007"/>
                </a:lnTo>
                <a:lnTo>
                  <a:pt x="58572" y="637620"/>
                </a:lnTo>
                <a:lnTo>
                  <a:pt x="38184" y="598760"/>
                </a:lnTo>
                <a:lnTo>
                  <a:pt x="21871" y="557684"/>
                </a:lnTo>
                <a:lnTo>
                  <a:pt x="9895" y="514651"/>
                </a:lnTo>
                <a:lnTo>
                  <a:pt x="2517" y="469920"/>
                </a:lnTo>
                <a:lnTo>
                  <a:pt x="0" y="423749"/>
                </a:lnTo>
                <a:close/>
              </a:path>
            </a:pathLst>
          </a:custGeom>
          <a:ln w="76199">
            <a:solidFill>
              <a:srgbClr val="3FA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613721"/>
            <a:ext cx="4124325" cy="525145"/>
          </a:xfrm>
          <a:custGeom>
            <a:avLst/>
            <a:gdLst/>
            <a:ahLst/>
            <a:cxnLst/>
            <a:rect l="l" t="t" r="r" b="b"/>
            <a:pathLst>
              <a:path w="4124325" h="525144">
                <a:moveTo>
                  <a:pt x="3867467" y="524701"/>
                </a:moveTo>
                <a:lnTo>
                  <a:pt x="0" y="524701"/>
                </a:lnTo>
                <a:lnTo>
                  <a:pt x="0" y="0"/>
                </a:lnTo>
                <a:lnTo>
                  <a:pt x="3867467" y="0"/>
                </a:lnTo>
                <a:lnTo>
                  <a:pt x="3893592" y="972"/>
                </a:lnTo>
                <a:lnTo>
                  <a:pt x="3943867" y="11182"/>
                </a:lnTo>
                <a:lnTo>
                  <a:pt x="3989567" y="30772"/>
                </a:lnTo>
                <a:lnTo>
                  <a:pt x="4030566" y="58764"/>
                </a:lnTo>
                <a:lnTo>
                  <a:pt x="4065066" y="93214"/>
                </a:lnTo>
                <a:lnTo>
                  <a:pt x="4092991" y="134197"/>
                </a:lnTo>
                <a:lnTo>
                  <a:pt x="4112591" y="179902"/>
                </a:lnTo>
                <a:lnTo>
                  <a:pt x="4122791" y="230189"/>
                </a:lnTo>
                <a:lnTo>
                  <a:pt x="4123766" y="256306"/>
                </a:lnTo>
                <a:lnTo>
                  <a:pt x="4123766" y="268394"/>
                </a:lnTo>
                <a:lnTo>
                  <a:pt x="4112591" y="343896"/>
                </a:lnTo>
                <a:lnTo>
                  <a:pt x="4092991" y="390504"/>
                </a:lnTo>
                <a:lnTo>
                  <a:pt x="4065066" y="430581"/>
                </a:lnTo>
                <a:lnTo>
                  <a:pt x="4030566" y="465936"/>
                </a:lnTo>
                <a:lnTo>
                  <a:pt x="3989567" y="493929"/>
                </a:lnTo>
                <a:lnTo>
                  <a:pt x="3943867" y="512543"/>
                </a:lnTo>
                <a:lnTo>
                  <a:pt x="3893592" y="523728"/>
                </a:lnTo>
                <a:lnTo>
                  <a:pt x="3867467" y="524701"/>
                </a:lnTo>
                <a:close/>
              </a:path>
            </a:pathLst>
          </a:custGeom>
          <a:solidFill>
            <a:srgbClr val="1552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00737" y="2737985"/>
            <a:ext cx="5076825" cy="85216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800" dirty="0">
                <a:latin typeface="Carlito"/>
                <a:cs typeface="Carlito"/>
              </a:rPr>
              <a:t>A </a:t>
            </a:r>
            <a:r>
              <a:rPr sz="1800" spc="-15" dirty="0">
                <a:latin typeface="Carlito"/>
                <a:cs typeface="Carlito"/>
              </a:rPr>
              <a:t>expectativa </a:t>
            </a:r>
            <a:r>
              <a:rPr sz="1800" spc="-5" dirty="0">
                <a:latin typeface="Carlito"/>
                <a:cs typeface="Carlito"/>
              </a:rPr>
              <a:t>de permanência de </a:t>
            </a:r>
            <a:r>
              <a:rPr sz="1800" spc="-10" dirty="0">
                <a:latin typeface="Carlito"/>
                <a:cs typeface="Carlito"/>
              </a:rPr>
              <a:t>todos </a:t>
            </a:r>
            <a:r>
              <a:rPr sz="1800" spc="-5" dirty="0">
                <a:latin typeface="Carlito"/>
                <a:cs typeface="Carlito"/>
              </a:rPr>
              <a:t>os  </a:t>
            </a:r>
            <a:r>
              <a:rPr sz="1800" spc="-10" dirty="0">
                <a:latin typeface="Carlito"/>
                <a:cs typeface="Carlito"/>
              </a:rPr>
              <a:t>Departamentos Regionais </a:t>
            </a:r>
            <a:r>
              <a:rPr sz="1800" spc="-5" dirty="0">
                <a:latin typeface="Carlito"/>
                <a:cs typeface="Carlito"/>
              </a:rPr>
              <a:t>de Saúde por dois ciclos (28  dias) </a:t>
            </a:r>
            <a:r>
              <a:rPr sz="1800" spc="-10" dirty="0">
                <a:latin typeface="Carlito"/>
                <a:cs typeface="Carlito"/>
              </a:rPr>
              <a:t>consecutivos </a:t>
            </a:r>
            <a:r>
              <a:rPr sz="1800" spc="-5" dirty="0">
                <a:latin typeface="Carlito"/>
                <a:cs typeface="Carlito"/>
              </a:rPr>
              <a:t>na </a:t>
            </a:r>
            <a:r>
              <a:rPr sz="1800" spc="-15" dirty="0">
                <a:latin typeface="Carlito"/>
                <a:cs typeface="Carlito"/>
              </a:rPr>
              <a:t>Fase </a:t>
            </a:r>
            <a:r>
              <a:rPr sz="1800" dirty="0">
                <a:latin typeface="Carlito"/>
                <a:cs typeface="Carlito"/>
              </a:rPr>
              <a:t>3 </a:t>
            </a:r>
            <a:r>
              <a:rPr sz="1800" spc="-10" dirty="0">
                <a:latin typeface="Carlito"/>
                <a:cs typeface="Carlito"/>
              </a:rPr>
              <a:t>(amarela) </a:t>
            </a:r>
            <a:r>
              <a:rPr sz="1800" spc="-5" dirty="0">
                <a:latin typeface="Carlito"/>
                <a:cs typeface="Carlito"/>
              </a:rPr>
              <a:t>ou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superior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00737" y="3925960"/>
            <a:ext cx="4883150" cy="85216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0699"/>
              </a:lnSpc>
              <a:spcBef>
                <a:spcPts val="85"/>
              </a:spcBef>
            </a:pPr>
            <a:r>
              <a:rPr sz="1800" spc="-5" dirty="0">
                <a:latin typeface="Carlito"/>
                <a:cs typeface="Carlito"/>
              </a:rPr>
              <a:t>Que no </a:t>
            </a:r>
            <a:r>
              <a:rPr sz="1800" dirty="0">
                <a:latin typeface="Carlito"/>
                <a:cs typeface="Carlito"/>
              </a:rPr>
              <a:t>anúncio </a:t>
            </a:r>
            <a:r>
              <a:rPr sz="1800" spc="-5" dirty="0">
                <a:latin typeface="Carlito"/>
                <a:cs typeface="Carlito"/>
              </a:rPr>
              <a:t>do mapa </a:t>
            </a:r>
            <a:r>
              <a:rPr sz="1800" spc="-10" dirty="0">
                <a:latin typeface="Carlito"/>
                <a:cs typeface="Carlito"/>
              </a:rPr>
              <a:t>atualizado </a:t>
            </a:r>
            <a:r>
              <a:rPr sz="1800" spc="-5" dirty="0">
                <a:latin typeface="Carlito"/>
                <a:cs typeface="Carlito"/>
              </a:rPr>
              <a:t>do Plano SP em  04/09 </a:t>
            </a:r>
            <a:r>
              <a:rPr sz="1800" spc="-10" dirty="0">
                <a:latin typeface="Carlito"/>
                <a:cs typeface="Carlito"/>
              </a:rPr>
              <a:t>esteja confirmada </a:t>
            </a:r>
            <a:r>
              <a:rPr sz="1800" dirty="0">
                <a:latin typeface="Carlito"/>
                <a:cs typeface="Carlito"/>
              </a:rPr>
              <a:t>a </a:t>
            </a:r>
            <a:r>
              <a:rPr sz="1800" spc="-10" dirty="0">
                <a:latin typeface="Carlito"/>
                <a:cs typeface="Carlito"/>
              </a:rPr>
              <a:t>estabilização </a:t>
            </a:r>
            <a:r>
              <a:rPr sz="1800" spc="-5" dirty="0">
                <a:latin typeface="Carlito"/>
                <a:cs typeface="Carlito"/>
              </a:rPr>
              <a:t>das </a:t>
            </a:r>
            <a:r>
              <a:rPr sz="1800" spc="-10" dirty="0">
                <a:latin typeface="Carlito"/>
                <a:cs typeface="Carlito"/>
              </a:rPr>
              <a:t>áreas </a:t>
            </a:r>
            <a:r>
              <a:rPr sz="1800" spc="-5" dirty="0">
                <a:latin typeface="Carlito"/>
                <a:cs typeface="Carlito"/>
              </a:rPr>
              <a:t>na  </a:t>
            </a:r>
            <a:r>
              <a:rPr sz="1800" spc="-15" dirty="0">
                <a:latin typeface="Carlito"/>
                <a:cs typeface="Carlito"/>
              </a:rPr>
              <a:t>Fase </a:t>
            </a:r>
            <a:r>
              <a:rPr sz="1800" dirty="0">
                <a:latin typeface="Carlito"/>
                <a:cs typeface="Carlito"/>
              </a:rPr>
              <a:t>3 </a:t>
            </a:r>
            <a:r>
              <a:rPr sz="1800" spc="-10" dirty="0">
                <a:latin typeface="Carlito"/>
                <a:cs typeface="Carlito"/>
              </a:rPr>
              <a:t>(amarela) </a:t>
            </a:r>
            <a:r>
              <a:rPr sz="1800" spc="-5" dirty="0">
                <a:latin typeface="Carlito"/>
                <a:cs typeface="Carlito"/>
              </a:rPr>
              <a:t>ou</a:t>
            </a:r>
            <a:r>
              <a:rPr sz="180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superior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17974" y="2777233"/>
            <a:ext cx="31559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>
                <a:solidFill>
                  <a:srgbClr val="3FA528"/>
                </a:solidFill>
                <a:latin typeface="Carlito"/>
                <a:cs typeface="Carlito"/>
              </a:rPr>
              <a:t>1</a:t>
            </a:r>
            <a:endParaRPr sz="45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73200" y="4993027"/>
            <a:ext cx="2275840" cy="1465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ts val="1664"/>
              </a:lnSpc>
              <a:spcBef>
                <a:spcPts val="100"/>
              </a:spcBef>
            </a:pPr>
            <a:r>
              <a:rPr sz="1400" spc="-10" dirty="0">
                <a:latin typeface="Carlito"/>
                <a:cs typeface="Carlito"/>
              </a:rPr>
              <a:t>Estado homogêneo </a:t>
            </a:r>
            <a:r>
              <a:rPr sz="1400" dirty="0">
                <a:latin typeface="Carlito"/>
                <a:cs typeface="Carlito"/>
              </a:rPr>
              <a:t>a</a:t>
            </a:r>
            <a:r>
              <a:rPr sz="1400" spc="-10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partir</a:t>
            </a:r>
            <a:endParaRPr sz="1400">
              <a:latin typeface="Carlito"/>
              <a:cs typeface="Carlito"/>
            </a:endParaRPr>
          </a:p>
          <a:p>
            <a:pPr marL="22860">
              <a:lnSpc>
                <a:spcPts val="1664"/>
              </a:lnSpc>
            </a:pPr>
            <a:r>
              <a:rPr sz="1400" spc="-5" dirty="0">
                <a:latin typeface="Carlito"/>
                <a:cs typeface="Carlito"/>
              </a:rPr>
              <a:t>da </a:t>
            </a:r>
            <a:r>
              <a:rPr sz="1400" spc="-10" dirty="0">
                <a:latin typeface="Carlito"/>
                <a:cs typeface="Carlito"/>
              </a:rPr>
              <a:t>Fase </a:t>
            </a:r>
            <a:r>
              <a:rPr sz="1400" dirty="0">
                <a:latin typeface="Carlito"/>
                <a:cs typeface="Carlito"/>
              </a:rPr>
              <a:t>3 </a:t>
            </a:r>
            <a:r>
              <a:rPr sz="1400" spc="-10" dirty="0">
                <a:latin typeface="Carlito"/>
                <a:cs typeface="Carlito"/>
              </a:rPr>
              <a:t>(amarela) </a:t>
            </a:r>
            <a:r>
              <a:rPr sz="1400" spc="-5" dirty="0">
                <a:latin typeface="Carlito"/>
                <a:cs typeface="Carlito"/>
              </a:rPr>
              <a:t>por 28</a:t>
            </a:r>
            <a:r>
              <a:rPr sz="1400" spc="-50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dias</a:t>
            </a:r>
            <a:endParaRPr sz="1400">
              <a:latin typeface="Carlito"/>
              <a:cs typeface="Carlito"/>
            </a:endParaRPr>
          </a:p>
          <a:p>
            <a:pPr marL="12700" marR="511175">
              <a:lnSpc>
                <a:spcPts val="1650"/>
              </a:lnSpc>
              <a:spcBef>
                <a:spcPts val="740"/>
              </a:spcBef>
            </a:pPr>
            <a:r>
              <a:rPr sz="1400" spc="-5" dirty="0">
                <a:latin typeface="Carlito"/>
                <a:cs typeface="Carlito"/>
              </a:rPr>
              <a:t>Dia de </a:t>
            </a:r>
            <a:r>
              <a:rPr sz="1400" dirty="0">
                <a:latin typeface="Carlito"/>
                <a:cs typeface="Carlito"/>
              </a:rPr>
              <a:t>anúncio </a:t>
            </a:r>
            <a:r>
              <a:rPr sz="1400" spc="-5" dirty="0">
                <a:latin typeface="Carlito"/>
                <a:cs typeface="Carlito"/>
              </a:rPr>
              <a:t>do</a:t>
            </a:r>
            <a:r>
              <a:rPr sz="1400" spc="-95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mapa  </a:t>
            </a:r>
            <a:r>
              <a:rPr sz="1400" spc="-10" dirty="0">
                <a:latin typeface="Carlito"/>
                <a:cs typeface="Carlito"/>
              </a:rPr>
              <a:t>atualizado </a:t>
            </a:r>
            <a:r>
              <a:rPr sz="1400" spc="-5" dirty="0">
                <a:latin typeface="Carlito"/>
                <a:cs typeface="Carlito"/>
              </a:rPr>
              <a:t>do Plano</a:t>
            </a:r>
            <a:r>
              <a:rPr sz="1400" spc="-30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SP</a:t>
            </a:r>
            <a:endParaRPr sz="1400">
              <a:latin typeface="Carlito"/>
              <a:cs typeface="Carlito"/>
            </a:endParaRPr>
          </a:p>
          <a:p>
            <a:pPr marL="22860" marR="767715">
              <a:lnSpc>
                <a:spcPts val="1650"/>
              </a:lnSpc>
              <a:spcBef>
                <a:spcPts val="715"/>
              </a:spcBef>
            </a:pPr>
            <a:r>
              <a:rPr sz="1400" spc="-10" dirty="0">
                <a:latin typeface="Carlito"/>
                <a:cs typeface="Carlito"/>
              </a:rPr>
              <a:t>Etapa </a:t>
            </a:r>
            <a:r>
              <a:rPr sz="1400" dirty="0">
                <a:latin typeface="Carlito"/>
                <a:cs typeface="Carlito"/>
              </a:rPr>
              <a:t>1 </a:t>
            </a:r>
            <a:r>
              <a:rPr sz="1400" spc="-5" dirty="0">
                <a:latin typeface="Carlito"/>
                <a:cs typeface="Carlito"/>
              </a:rPr>
              <a:t>da</a:t>
            </a:r>
            <a:r>
              <a:rPr sz="1400" spc="-7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Educação  para todo </a:t>
            </a:r>
            <a:r>
              <a:rPr sz="1400" dirty="0">
                <a:latin typeface="Carlito"/>
                <a:cs typeface="Carlito"/>
              </a:rPr>
              <a:t>o</a:t>
            </a:r>
            <a:r>
              <a:rPr sz="1400" spc="-3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estado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09136" y="1745137"/>
            <a:ext cx="90296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FFFFFF"/>
                </a:solidFill>
                <a:latin typeface="Carlito"/>
                <a:cs typeface="Carlito"/>
              </a:rPr>
              <a:t>SETEMBRO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67248" y="1597807"/>
            <a:ext cx="5045710" cy="6794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0"/>
              </a:spcBef>
            </a:pPr>
            <a:r>
              <a:rPr sz="2000" b="1" dirty="0">
                <a:latin typeface="Carlito"/>
                <a:cs typeface="Carlito"/>
              </a:rPr>
              <a:t>A </a:t>
            </a:r>
            <a:r>
              <a:rPr sz="2000" b="1" spc="-15" dirty="0">
                <a:latin typeface="Carlito"/>
                <a:cs typeface="Carlito"/>
              </a:rPr>
              <a:t>data prevista </a:t>
            </a:r>
            <a:r>
              <a:rPr sz="2000" b="1" spc="-5" dirty="0">
                <a:latin typeface="Carlito"/>
                <a:cs typeface="Carlito"/>
              </a:rPr>
              <a:t>de </a:t>
            </a:r>
            <a:r>
              <a:rPr sz="2000" b="1" spc="-15" dirty="0">
                <a:latin typeface="Carlito"/>
                <a:cs typeface="Carlito"/>
              </a:rPr>
              <a:t>retorno </a:t>
            </a:r>
            <a:r>
              <a:rPr sz="2000" b="1" spc="-5" dirty="0">
                <a:latin typeface="Carlito"/>
                <a:cs typeface="Carlito"/>
              </a:rPr>
              <a:t>das aulas </a:t>
            </a:r>
            <a:r>
              <a:rPr sz="2000" b="1" spc="-10" dirty="0">
                <a:latin typeface="Carlito"/>
                <a:cs typeface="Carlito"/>
              </a:rPr>
              <a:t>presenciais  </a:t>
            </a:r>
            <a:r>
              <a:rPr sz="2000" b="1" spc="-5" dirty="0">
                <a:latin typeface="Carlito"/>
                <a:cs typeface="Carlito"/>
              </a:rPr>
              <a:t>na </a:t>
            </a:r>
            <a:r>
              <a:rPr sz="2000" b="1" spc="-10" dirty="0">
                <a:latin typeface="Carlito"/>
                <a:cs typeface="Carlito"/>
              </a:rPr>
              <a:t>etapa </a:t>
            </a:r>
            <a:r>
              <a:rPr sz="2000" b="1" dirty="0">
                <a:latin typeface="Carlito"/>
                <a:cs typeface="Carlito"/>
              </a:rPr>
              <a:t>1 é </a:t>
            </a:r>
            <a:r>
              <a:rPr sz="2000" b="1" spc="-5" dirty="0">
                <a:latin typeface="Carlito"/>
                <a:cs typeface="Carlito"/>
              </a:rPr>
              <a:t>dia </a:t>
            </a:r>
            <a:r>
              <a:rPr sz="2300" b="1" dirty="0">
                <a:solidFill>
                  <a:srgbClr val="3FA528"/>
                </a:solidFill>
                <a:latin typeface="Carlito"/>
                <a:cs typeface="Carlito"/>
              </a:rPr>
              <a:t>8 </a:t>
            </a:r>
            <a:r>
              <a:rPr sz="2300" b="1" spc="-5" dirty="0">
                <a:solidFill>
                  <a:srgbClr val="3FA528"/>
                </a:solidFill>
                <a:latin typeface="Carlito"/>
                <a:cs typeface="Carlito"/>
              </a:rPr>
              <a:t>de </a:t>
            </a:r>
            <a:r>
              <a:rPr sz="2300" b="1" spc="-15" dirty="0">
                <a:solidFill>
                  <a:srgbClr val="3FA528"/>
                </a:solidFill>
                <a:latin typeface="Carlito"/>
                <a:cs typeface="Carlito"/>
              </a:rPr>
              <a:t>setembro</a:t>
            </a:r>
            <a:r>
              <a:rPr sz="2300" b="1" spc="-90" dirty="0">
                <a:solidFill>
                  <a:srgbClr val="3FA528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considerando: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17974" y="3970523"/>
            <a:ext cx="31559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>
                <a:solidFill>
                  <a:srgbClr val="3FA528"/>
                </a:solidFill>
                <a:latin typeface="Carlito"/>
                <a:cs typeface="Carlito"/>
              </a:rPr>
              <a:t>2</a:t>
            </a:r>
            <a:endParaRPr sz="45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42073" y="2238965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90" h="364489">
                <a:moveTo>
                  <a:pt x="182099" y="364204"/>
                </a:moveTo>
                <a:lnTo>
                  <a:pt x="133690" y="357699"/>
                </a:lnTo>
                <a:lnTo>
                  <a:pt x="90190" y="339343"/>
                </a:lnTo>
                <a:lnTo>
                  <a:pt x="53336" y="310869"/>
                </a:lnTo>
                <a:lnTo>
                  <a:pt x="24862" y="274014"/>
                </a:lnTo>
                <a:lnTo>
                  <a:pt x="6504" y="230512"/>
                </a:lnTo>
                <a:lnTo>
                  <a:pt x="0" y="182099"/>
                </a:lnTo>
                <a:lnTo>
                  <a:pt x="6504" y="133690"/>
                </a:lnTo>
                <a:lnTo>
                  <a:pt x="24862" y="90190"/>
                </a:lnTo>
                <a:lnTo>
                  <a:pt x="53337" y="53334"/>
                </a:lnTo>
                <a:lnTo>
                  <a:pt x="90190" y="24862"/>
                </a:lnTo>
                <a:lnTo>
                  <a:pt x="133690" y="6504"/>
                </a:lnTo>
                <a:lnTo>
                  <a:pt x="182099" y="0"/>
                </a:lnTo>
                <a:lnTo>
                  <a:pt x="217790" y="3531"/>
                </a:lnTo>
                <a:lnTo>
                  <a:pt x="283128" y="30594"/>
                </a:lnTo>
                <a:lnTo>
                  <a:pt x="333604" y="81070"/>
                </a:lnTo>
                <a:lnTo>
                  <a:pt x="360668" y="146408"/>
                </a:lnTo>
                <a:lnTo>
                  <a:pt x="364199" y="182099"/>
                </a:lnTo>
                <a:lnTo>
                  <a:pt x="357694" y="230512"/>
                </a:lnTo>
                <a:lnTo>
                  <a:pt x="339337" y="274014"/>
                </a:lnTo>
                <a:lnTo>
                  <a:pt x="310863" y="310869"/>
                </a:lnTo>
                <a:lnTo>
                  <a:pt x="274008" y="339343"/>
                </a:lnTo>
                <a:lnTo>
                  <a:pt x="230508" y="357699"/>
                </a:lnTo>
                <a:lnTo>
                  <a:pt x="182099" y="364204"/>
                </a:lnTo>
                <a:close/>
              </a:path>
            </a:pathLst>
          </a:custGeom>
          <a:solidFill>
            <a:srgbClr val="F0C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90244" y="2238965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89">
                <a:moveTo>
                  <a:pt x="182099" y="364204"/>
                </a:moveTo>
                <a:lnTo>
                  <a:pt x="133689" y="357699"/>
                </a:lnTo>
                <a:lnTo>
                  <a:pt x="90189" y="339343"/>
                </a:lnTo>
                <a:lnTo>
                  <a:pt x="53335" y="310869"/>
                </a:lnTo>
                <a:lnTo>
                  <a:pt x="24861" y="274014"/>
                </a:lnTo>
                <a:lnTo>
                  <a:pt x="6504" y="230512"/>
                </a:lnTo>
                <a:lnTo>
                  <a:pt x="0" y="182099"/>
                </a:lnTo>
                <a:lnTo>
                  <a:pt x="6504" y="133690"/>
                </a:lnTo>
                <a:lnTo>
                  <a:pt x="24861" y="90190"/>
                </a:lnTo>
                <a:lnTo>
                  <a:pt x="53336" y="53334"/>
                </a:lnTo>
                <a:lnTo>
                  <a:pt x="90189" y="24862"/>
                </a:lnTo>
                <a:lnTo>
                  <a:pt x="133689" y="6504"/>
                </a:lnTo>
                <a:lnTo>
                  <a:pt x="182099" y="0"/>
                </a:lnTo>
                <a:lnTo>
                  <a:pt x="217790" y="3531"/>
                </a:lnTo>
                <a:lnTo>
                  <a:pt x="283127" y="30594"/>
                </a:lnTo>
                <a:lnTo>
                  <a:pt x="333603" y="81070"/>
                </a:lnTo>
                <a:lnTo>
                  <a:pt x="360667" y="146408"/>
                </a:lnTo>
                <a:lnTo>
                  <a:pt x="364199" y="182099"/>
                </a:lnTo>
                <a:lnTo>
                  <a:pt x="357694" y="230512"/>
                </a:lnTo>
                <a:lnTo>
                  <a:pt x="339337" y="274014"/>
                </a:lnTo>
                <a:lnTo>
                  <a:pt x="310863" y="310869"/>
                </a:lnTo>
                <a:lnTo>
                  <a:pt x="274008" y="339343"/>
                </a:lnTo>
                <a:lnTo>
                  <a:pt x="230508" y="357699"/>
                </a:lnTo>
                <a:lnTo>
                  <a:pt x="182099" y="364204"/>
                </a:lnTo>
                <a:close/>
              </a:path>
            </a:pathLst>
          </a:custGeom>
          <a:solidFill>
            <a:srgbClr val="F0C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38414" y="2238965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89">
                <a:moveTo>
                  <a:pt x="182099" y="364204"/>
                </a:moveTo>
                <a:lnTo>
                  <a:pt x="133690" y="357699"/>
                </a:lnTo>
                <a:lnTo>
                  <a:pt x="90190" y="339343"/>
                </a:lnTo>
                <a:lnTo>
                  <a:pt x="53336" y="310869"/>
                </a:lnTo>
                <a:lnTo>
                  <a:pt x="24862" y="274014"/>
                </a:lnTo>
                <a:lnTo>
                  <a:pt x="6504" y="230512"/>
                </a:lnTo>
                <a:lnTo>
                  <a:pt x="0" y="182099"/>
                </a:lnTo>
                <a:lnTo>
                  <a:pt x="6504" y="133690"/>
                </a:lnTo>
                <a:lnTo>
                  <a:pt x="24862" y="90190"/>
                </a:lnTo>
                <a:lnTo>
                  <a:pt x="53337" y="53334"/>
                </a:lnTo>
                <a:lnTo>
                  <a:pt x="90190" y="24862"/>
                </a:lnTo>
                <a:lnTo>
                  <a:pt x="133690" y="6504"/>
                </a:lnTo>
                <a:lnTo>
                  <a:pt x="182099" y="0"/>
                </a:lnTo>
                <a:lnTo>
                  <a:pt x="217792" y="3531"/>
                </a:lnTo>
                <a:lnTo>
                  <a:pt x="283129" y="30594"/>
                </a:lnTo>
                <a:lnTo>
                  <a:pt x="333604" y="81070"/>
                </a:lnTo>
                <a:lnTo>
                  <a:pt x="360668" y="146408"/>
                </a:lnTo>
                <a:lnTo>
                  <a:pt x="364199" y="182099"/>
                </a:lnTo>
                <a:lnTo>
                  <a:pt x="357694" y="230512"/>
                </a:lnTo>
                <a:lnTo>
                  <a:pt x="339337" y="274014"/>
                </a:lnTo>
                <a:lnTo>
                  <a:pt x="310864" y="310869"/>
                </a:lnTo>
                <a:lnTo>
                  <a:pt x="274009" y="339343"/>
                </a:lnTo>
                <a:lnTo>
                  <a:pt x="230509" y="357699"/>
                </a:lnTo>
                <a:lnTo>
                  <a:pt x="182099" y="364204"/>
                </a:lnTo>
                <a:close/>
              </a:path>
            </a:pathLst>
          </a:custGeom>
          <a:solidFill>
            <a:srgbClr val="F0C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86585" y="2238965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89">
                <a:moveTo>
                  <a:pt x="182099" y="364204"/>
                </a:moveTo>
                <a:lnTo>
                  <a:pt x="133690" y="357699"/>
                </a:lnTo>
                <a:lnTo>
                  <a:pt x="90190" y="339343"/>
                </a:lnTo>
                <a:lnTo>
                  <a:pt x="53336" y="310869"/>
                </a:lnTo>
                <a:lnTo>
                  <a:pt x="24862" y="274014"/>
                </a:lnTo>
                <a:lnTo>
                  <a:pt x="6504" y="230512"/>
                </a:lnTo>
                <a:lnTo>
                  <a:pt x="0" y="182099"/>
                </a:lnTo>
                <a:lnTo>
                  <a:pt x="6504" y="133690"/>
                </a:lnTo>
                <a:lnTo>
                  <a:pt x="24862" y="90190"/>
                </a:lnTo>
                <a:lnTo>
                  <a:pt x="53337" y="53334"/>
                </a:lnTo>
                <a:lnTo>
                  <a:pt x="90190" y="24862"/>
                </a:lnTo>
                <a:lnTo>
                  <a:pt x="133690" y="6504"/>
                </a:lnTo>
                <a:lnTo>
                  <a:pt x="182099" y="0"/>
                </a:lnTo>
                <a:lnTo>
                  <a:pt x="217791" y="3531"/>
                </a:lnTo>
                <a:lnTo>
                  <a:pt x="283129" y="30594"/>
                </a:lnTo>
                <a:lnTo>
                  <a:pt x="333604" y="81070"/>
                </a:lnTo>
                <a:lnTo>
                  <a:pt x="360675" y="146408"/>
                </a:lnTo>
                <a:lnTo>
                  <a:pt x="364209" y="182099"/>
                </a:lnTo>
                <a:lnTo>
                  <a:pt x="357703" y="230512"/>
                </a:lnTo>
                <a:lnTo>
                  <a:pt x="339345" y="274014"/>
                </a:lnTo>
                <a:lnTo>
                  <a:pt x="310869" y="310869"/>
                </a:lnTo>
                <a:lnTo>
                  <a:pt x="274012" y="339343"/>
                </a:lnTo>
                <a:lnTo>
                  <a:pt x="230510" y="357699"/>
                </a:lnTo>
                <a:lnTo>
                  <a:pt x="182099" y="364204"/>
                </a:lnTo>
                <a:close/>
              </a:path>
            </a:pathLst>
          </a:custGeom>
          <a:solidFill>
            <a:srgbClr val="F0C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34744" y="2238965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89">
                <a:moveTo>
                  <a:pt x="182099" y="364204"/>
                </a:moveTo>
                <a:lnTo>
                  <a:pt x="133697" y="357699"/>
                </a:lnTo>
                <a:lnTo>
                  <a:pt x="90199" y="339343"/>
                </a:lnTo>
                <a:lnTo>
                  <a:pt x="53343" y="310869"/>
                </a:lnTo>
                <a:lnTo>
                  <a:pt x="24866" y="274014"/>
                </a:lnTo>
                <a:lnTo>
                  <a:pt x="6506" y="230512"/>
                </a:lnTo>
                <a:lnTo>
                  <a:pt x="0" y="182099"/>
                </a:lnTo>
                <a:lnTo>
                  <a:pt x="6506" y="133690"/>
                </a:lnTo>
                <a:lnTo>
                  <a:pt x="24866" y="90190"/>
                </a:lnTo>
                <a:lnTo>
                  <a:pt x="53345" y="53334"/>
                </a:lnTo>
                <a:lnTo>
                  <a:pt x="90199" y="24862"/>
                </a:lnTo>
                <a:lnTo>
                  <a:pt x="133697" y="6504"/>
                </a:lnTo>
                <a:lnTo>
                  <a:pt x="182099" y="0"/>
                </a:lnTo>
                <a:lnTo>
                  <a:pt x="217794" y="3531"/>
                </a:lnTo>
                <a:lnTo>
                  <a:pt x="283138" y="30594"/>
                </a:lnTo>
                <a:lnTo>
                  <a:pt x="333613" y="81070"/>
                </a:lnTo>
                <a:lnTo>
                  <a:pt x="360669" y="146408"/>
                </a:lnTo>
                <a:lnTo>
                  <a:pt x="364199" y="182099"/>
                </a:lnTo>
                <a:lnTo>
                  <a:pt x="357694" y="230512"/>
                </a:lnTo>
                <a:lnTo>
                  <a:pt x="339338" y="274014"/>
                </a:lnTo>
                <a:lnTo>
                  <a:pt x="310865" y="310869"/>
                </a:lnTo>
                <a:lnTo>
                  <a:pt x="274010" y="339343"/>
                </a:lnTo>
                <a:lnTo>
                  <a:pt x="230510" y="357699"/>
                </a:lnTo>
                <a:lnTo>
                  <a:pt x="182099" y="3642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82918" y="2238965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89">
                <a:moveTo>
                  <a:pt x="182099" y="364204"/>
                </a:moveTo>
                <a:lnTo>
                  <a:pt x="133697" y="357699"/>
                </a:lnTo>
                <a:lnTo>
                  <a:pt x="90199" y="339343"/>
                </a:lnTo>
                <a:lnTo>
                  <a:pt x="53343" y="310869"/>
                </a:lnTo>
                <a:lnTo>
                  <a:pt x="24866" y="274014"/>
                </a:lnTo>
                <a:lnTo>
                  <a:pt x="6506" y="230512"/>
                </a:lnTo>
                <a:lnTo>
                  <a:pt x="0" y="182099"/>
                </a:lnTo>
                <a:lnTo>
                  <a:pt x="6506" y="133690"/>
                </a:lnTo>
                <a:lnTo>
                  <a:pt x="24866" y="90190"/>
                </a:lnTo>
                <a:lnTo>
                  <a:pt x="53345" y="53334"/>
                </a:lnTo>
                <a:lnTo>
                  <a:pt x="90199" y="24862"/>
                </a:lnTo>
                <a:lnTo>
                  <a:pt x="133697" y="6504"/>
                </a:lnTo>
                <a:lnTo>
                  <a:pt x="182099" y="0"/>
                </a:lnTo>
                <a:lnTo>
                  <a:pt x="217794" y="3531"/>
                </a:lnTo>
                <a:lnTo>
                  <a:pt x="283138" y="30594"/>
                </a:lnTo>
                <a:lnTo>
                  <a:pt x="333613" y="81070"/>
                </a:lnTo>
                <a:lnTo>
                  <a:pt x="360669" y="146408"/>
                </a:lnTo>
                <a:lnTo>
                  <a:pt x="364199" y="182099"/>
                </a:lnTo>
                <a:lnTo>
                  <a:pt x="357694" y="230512"/>
                </a:lnTo>
                <a:lnTo>
                  <a:pt x="339338" y="274014"/>
                </a:lnTo>
                <a:lnTo>
                  <a:pt x="310865" y="310869"/>
                </a:lnTo>
                <a:lnTo>
                  <a:pt x="274010" y="339343"/>
                </a:lnTo>
                <a:lnTo>
                  <a:pt x="230510" y="357699"/>
                </a:lnTo>
                <a:lnTo>
                  <a:pt x="182099" y="364204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31092" y="2238965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89">
                <a:moveTo>
                  <a:pt x="182099" y="364204"/>
                </a:moveTo>
                <a:lnTo>
                  <a:pt x="133688" y="357699"/>
                </a:lnTo>
                <a:lnTo>
                  <a:pt x="90188" y="339343"/>
                </a:lnTo>
                <a:lnTo>
                  <a:pt x="53334" y="310869"/>
                </a:lnTo>
                <a:lnTo>
                  <a:pt x="24861" y="274014"/>
                </a:lnTo>
                <a:lnTo>
                  <a:pt x="6504" y="230512"/>
                </a:lnTo>
                <a:lnTo>
                  <a:pt x="0" y="182099"/>
                </a:lnTo>
                <a:lnTo>
                  <a:pt x="6504" y="133690"/>
                </a:lnTo>
                <a:lnTo>
                  <a:pt x="24861" y="90190"/>
                </a:lnTo>
                <a:lnTo>
                  <a:pt x="53335" y="53334"/>
                </a:lnTo>
                <a:lnTo>
                  <a:pt x="90188" y="24862"/>
                </a:lnTo>
                <a:lnTo>
                  <a:pt x="133688" y="6504"/>
                </a:lnTo>
                <a:lnTo>
                  <a:pt x="182099" y="0"/>
                </a:lnTo>
                <a:lnTo>
                  <a:pt x="217794" y="3531"/>
                </a:lnTo>
                <a:lnTo>
                  <a:pt x="283138" y="30594"/>
                </a:lnTo>
                <a:lnTo>
                  <a:pt x="333613" y="81070"/>
                </a:lnTo>
                <a:lnTo>
                  <a:pt x="360669" y="146408"/>
                </a:lnTo>
                <a:lnTo>
                  <a:pt x="364199" y="182099"/>
                </a:lnTo>
                <a:lnTo>
                  <a:pt x="357694" y="230512"/>
                </a:lnTo>
                <a:lnTo>
                  <a:pt x="339338" y="274014"/>
                </a:lnTo>
                <a:lnTo>
                  <a:pt x="310865" y="310869"/>
                </a:lnTo>
                <a:lnTo>
                  <a:pt x="274010" y="339343"/>
                </a:lnTo>
                <a:lnTo>
                  <a:pt x="230510" y="357699"/>
                </a:lnTo>
                <a:lnTo>
                  <a:pt x="182099" y="364204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2073" y="2650269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90" h="364489">
                <a:moveTo>
                  <a:pt x="182099" y="364199"/>
                </a:moveTo>
                <a:lnTo>
                  <a:pt x="133690" y="357694"/>
                </a:lnTo>
                <a:lnTo>
                  <a:pt x="90190" y="339338"/>
                </a:lnTo>
                <a:lnTo>
                  <a:pt x="53336" y="310865"/>
                </a:lnTo>
                <a:lnTo>
                  <a:pt x="24862" y="274010"/>
                </a:lnTo>
                <a:lnTo>
                  <a:pt x="6504" y="230510"/>
                </a:lnTo>
                <a:lnTo>
                  <a:pt x="0" y="182099"/>
                </a:lnTo>
                <a:lnTo>
                  <a:pt x="6504" y="133688"/>
                </a:lnTo>
                <a:lnTo>
                  <a:pt x="24862" y="90188"/>
                </a:lnTo>
                <a:lnTo>
                  <a:pt x="53348" y="53324"/>
                </a:lnTo>
                <a:lnTo>
                  <a:pt x="90190" y="24861"/>
                </a:lnTo>
                <a:lnTo>
                  <a:pt x="133690" y="6504"/>
                </a:lnTo>
                <a:lnTo>
                  <a:pt x="182099" y="0"/>
                </a:lnTo>
                <a:lnTo>
                  <a:pt x="217790" y="3529"/>
                </a:lnTo>
                <a:lnTo>
                  <a:pt x="283128" y="30585"/>
                </a:lnTo>
                <a:lnTo>
                  <a:pt x="333604" y="81060"/>
                </a:lnTo>
                <a:lnTo>
                  <a:pt x="360668" y="146404"/>
                </a:lnTo>
                <a:lnTo>
                  <a:pt x="364199" y="182099"/>
                </a:lnTo>
                <a:lnTo>
                  <a:pt x="357694" y="230510"/>
                </a:lnTo>
                <a:lnTo>
                  <a:pt x="339337" y="274010"/>
                </a:lnTo>
                <a:lnTo>
                  <a:pt x="310863" y="310865"/>
                </a:lnTo>
                <a:lnTo>
                  <a:pt x="274008" y="339338"/>
                </a:lnTo>
                <a:lnTo>
                  <a:pt x="230508" y="357694"/>
                </a:lnTo>
                <a:lnTo>
                  <a:pt x="182099" y="364199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90244" y="2650269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89">
                <a:moveTo>
                  <a:pt x="182099" y="364199"/>
                </a:moveTo>
                <a:lnTo>
                  <a:pt x="133689" y="357694"/>
                </a:lnTo>
                <a:lnTo>
                  <a:pt x="90189" y="339338"/>
                </a:lnTo>
                <a:lnTo>
                  <a:pt x="53335" y="310865"/>
                </a:lnTo>
                <a:lnTo>
                  <a:pt x="24861" y="274010"/>
                </a:lnTo>
                <a:lnTo>
                  <a:pt x="6504" y="230510"/>
                </a:lnTo>
                <a:lnTo>
                  <a:pt x="0" y="182099"/>
                </a:lnTo>
                <a:lnTo>
                  <a:pt x="6504" y="133688"/>
                </a:lnTo>
                <a:lnTo>
                  <a:pt x="24861" y="90188"/>
                </a:lnTo>
                <a:lnTo>
                  <a:pt x="53347" y="53324"/>
                </a:lnTo>
                <a:lnTo>
                  <a:pt x="90189" y="24861"/>
                </a:lnTo>
                <a:lnTo>
                  <a:pt x="133689" y="6504"/>
                </a:lnTo>
                <a:lnTo>
                  <a:pt x="182099" y="0"/>
                </a:lnTo>
                <a:lnTo>
                  <a:pt x="217790" y="3529"/>
                </a:lnTo>
                <a:lnTo>
                  <a:pt x="283127" y="30585"/>
                </a:lnTo>
                <a:lnTo>
                  <a:pt x="333603" y="81060"/>
                </a:lnTo>
                <a:lnTo>
                  <a:pt x="360667" y="146404"/>
                </a:lnTo>
                <a:lnTo>
                  <a:pt x="364199" y="182099"/>
                </a:lnTo>
                <a:lnTo>
                  <a:pt x="357694" y="230510"/>
                </a:lnTo>
                <a:lnTo>
                  <a:pt x="339337" y="274010"/>
                </a:lnTo>
                <a:lnTo>
                  <a:pt x="310863" y="310865"/>
                </a:lnTo>
                <a:lnTo>
                  <a:pt x="274008" y="339338"/>
                </a:lnTo>
                <a:lnTo>
                  <a:pt x="230508" y="357694"/>
                </a:lnTo>
                <a:lnTo>
                  <a:pt x="182099" y="364199"/>
                </a:lnTo>
                <a:close/>
              </a:path>
            </a:pathLst>
          </a:custGeom>
          <a:solidFill>
            <a:srgbClr val="1552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38414" y="2650269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89">
                <a:moveTo>
                  <a:pt x="182099" y="364199"/>
                </a:moveTo>
                <a:lnTo>
                  <a:pt x="133690" y="357694"/>
                </a:lnTo>
                <a:lnTo>
                  <a:pt x="90190" y="339338"/>
                </a:lnTo>
                <a:lnTo>
                  <a:pt x="53336" y="310865"/>
                </a:lnTo>
                <a:lnTo>
                  <a:pt x="24862" y="274010"/>
                </a:lnTo>
                <a:lnTo>
                  <a:pt x="6504" y="230510"/>
                </a:lnTo>
                <a:lnTo>
                  <a:pt x="0" y="182099"/>
                </a:lnTo>
                <a:lnTo>
                  <a:pt x="6504" y="133688"/>
                </a:lnTo>
                <a:lnTo>
                  <a:pt x="24862" y="90188"/>
                </a:lnTo>
                <a:lnTo>
                  <a:pt x="53348" y="53324"/>
                </a:lnTo>
                <a:lnTo>
                  <a:pt x="90190" y="24861"/>
                </a:lnTo>
                <a:lnTo>
                  <a:pt x="133690" y="6504"/>
                </a:lnTo>
                <a:lnTo>
                  <a:pt x="182099" y="0"/>
                </a:lnTo>
                <a:lnTo>
                  <a:pt x="217792" y="3529"/>
                </a:lnTo>
                <a:lnTo>
                  <a:pt x="283129" y="30585"/>
                </a:lnTo>
                <a:lnTo>
                  <a:pt x="333604" y="81060"/>
                </a:lnTo>
                <a:lnTo>
                  <a:pt x="360668" y="146404"/>
                </a:lnTo>
                <a:lnTo>
                  <a:pt x="364199" y="182099"/>
                </a:lnTo>
                <a:lnTo>
                  <a:pt x="357694" y="230510"/>
                </a:lnTo>
                <a:lnTo>
                  <a:pt x="339337" y="274010"/>
                </a:lnTo>
                <a:lnTo>
                  <a:pt x="310864" y="310865"/>
                </a:lnTo>
                <a:lnTo>
                  <a:pt x="274009" y="339338"/>
                </a:lnTo>
                <a:lnTo>
                  <a:pt x="230509" y="357694"/>
                </a:lnTo>
                <a:lnTo>
                  <a:pt x="182099" y="364199"/>
                </a:lnTo>
                <a:close/>
              </a:path>
            </a:pathLst>
          </a:custGeom>
          <a:solidFill>
            <a:srgbClr val="1552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86585" y="2650269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89">
                <a:moveTo>
                  <a:pt x="182099" y="364199"/>
                </a:moveTo>
                <a:lnTo>
                  <a:pt x="133690" y="357694"/>
                </a:lnTo>
                <a:lnTo>
                  <a:pt x="90190" y="339338"/>
                </a:lnTo>
                <a:lnTo>
                  <a:pt x="53336" y="310865"/>
                </a:lnTo>
                <a:lnTo>
                  <a:pt x="24862" y="274010"/>
                </a:lnTo>
                <a:lnTo>
                  <a:pt x="6504" y="230510"/>
                </a:lnTo>
                <a:lnTo>
                  <a:pt x="0" y="182099"/>
                </a:lnTo>
                <a:lnTo>
                  <a:pt x="6504" y="133688"/>
                </a:lnTo>
                <a:lnTo>
                  <a:pt x="24862" y="90188"/>
                </a:lnTo>
                <a:lnTo>
                  <a:pt x="53348" y="53324"/>
                </a:lnTo>
                <a:lnTo>
                  <a:pt x="90190" y="24861"/>
                </a:lnTo>
                <a:lnTo>
                  <a:pt x="133690" y="6504"/>
                </a:lnTo>
                <a:lnTo>
                  <a:pt x="182099" y="0"/>
                </a:lnTo>
                <a:lnTo>
                  <a:pt x="217791" y="3529"/>
                </a:lnTo>
                <a:lnTo>
                  <a:pt x="283129" y="30585"/>
                </a:lnTo>
                <a:lnTo>
                  <a:pt x="333604" y="81060"/>
                </a:lnTo>
                <a:lnTo>
                  <a:pt x="360675" y="146404"/>
                </a:lnTo>
                <a:lnTo>
                  <a:pt x="364209" y="182099"/>
                </a:lnTo>
                <a:lnTo>
                  <a:pt x="357703" y="230510"/>
                </a:lnTo>
                <a:lnTo>
                  <a:pt x="339345" y="274010"/>
                </a:lnTo>
                <a:lnTo>
                  <a:pt x="310869" y="310865"/>
                </a:lnTo>
                <a:lnTo>
                  <a:pt x="274012" y="339338"/>
                </a:lnTo>
                <a:lnTo>
                  <a:pt x="230510" y="357694"/>
                </a:lnTo>
                <a:lnTo>
                  <a:pt x="182099" y="364199"/>
                </a:lnTo>
                <a:close/>
              </a:path>
            </a:pathLst>
          </a:custGeom>
          <a:solidFill>
            <a:srgbClr val="1552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34744" y="2650269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89">
                <a:moveTo>
                  <a:pt x="182099" y="364199"/>
                </a:moveTo>
                <a:lnTo>
                  <a:pt x="133697" y="357694"/>
                </a:lnTo>
                <a:lnTo>
                  <a:pt x="90199" y="339338"/>
                </a:lnTo>
                <a:lnTo>
                  <a:pt x="53343" y="310865"/>
                </a:lnTo>
                <a:lnTo>
                  <a:pt x="24866" y="274010"/>
                </a:lnTo>
                <a:lnTo>
                  <a:pt x="6506" y="230510"/>
                </a:lnTo>
                <a:lnTo>
                  <a:pt x="0" y="182099"/>
                </a:lnTo>
                <a:lnTo>
                  <a:pt x="6506" y="133688"/>
                </a:lnTo>
                <a:lnTo>
                  <a:pt x="24866" y="90188"/>
                </a:lnTo>
                <a:lnTo>
                  <a:pt x="53355" y="53324"/>
                </a:lnTo>
                <a:lnTo>
                  <a:pt x="90199" y="24861"/>
                </a:lnTo>
                <a:lnTo>
                  <a:pt x="133697" y="6504"/>
                </a:lnTo>
                <a:lnTo>
                  <a:pt x="182099" y="0"/>
                </a:lnTo>
                <a:lnTo>
                  <a:pt x="217794" y="3529"/>
                </a:lnTo>
                <a:lnTo>
                  <a:pt x="283138" y="30585"/>
                </a:lnTo>
                <a:lnTo>
                  <a:pt x="333613" y="81060"/>
                </a:lnTo>
                <a:lnTo>
                  <a:pt x="360669" y="146404"/>
                </a:lnTo>
                <a:lnTo>
                  <a:pt x="364199" y="182099"/>
                </a:lnTo>
                <a:lnTo>
                  <a:pt x="357694" y="230510"/>
                </a:lnTo>
                <a:lnTo>
                  <a:pt x="339338" y="274010"/>
                </a:lnTo>
                <a:lnTo>
                  <a:pt x="310865" y="310865"/>
                </a:lnTo>
                <a:lnTo>
                  <a:pt x="274010" y="339338"/>
                </a:lnTo>
                <a:lnTo>
                  <a:pt x="230510" y="357694"/>
                </a:lnTo>
                <a:lnTo>
                  <a:pt x="182099" y="364199"/>
                </a:lnTo>
                <a:close/>
              </a:path>
            </a:pathLst>
          </a:custGeom>
          <a:solidFill>
            <a:srgbClr val="1552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82918" y="2650269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89">
                <a:moveTo>
                  <a:pt x="182099" y="364199"/>
                </a:moveTo>
                <a:lnTo>
                  <a:pt x="133697" y="357694"/>
                </a:lnTo>
                <a:lnTo>
                  <a:pt x="90199" y="339338"/>
                </a:lnTo>
                <a:lnTo>
                  <a:pt x="53343" y="310865"/>
                </a:lnTo>
                <a:lnTo>
                  <a:pt x="24866" y="274010"/>
                </a:lnTo>
                <a:lnTo>
                  <a:pt x="6506" y="230510"/>
                </a:lnTo>
                <a:lnTo>
                  <a:pt x="0" y="182099"/>
                </a:lnTo>
                <a:lnTo>
                  <a:pt x="6506" y="133688"/>
                </a:lnTo>
                <a:lnTo>
                  <a:pt x="24866" y="90188"/>
                </a:lnTo>
                <a:lnTo>
                  <a:pt x="53355" y="53324"/>
                </a:lnTo>
                <a:lnTo>
                  <a:pt x="90199" y="24861"/>
                </a:lnTo>
                <a:lnTo>
                  <a:pt x="133697" y="6504"/>
                </a:lnTo>
                <a:lnTo>
                  <a:pt x="182099" y="0"/>
                </a:lnTo>
                <a:lnTo>
                  <a:pt x="217794" y="3529"/>
                </a:lnTo>
                <a:lnTo>
                  <a:pt x="283138" y="30585"/>
                </a:lnTo>
                <a:lnTo>
                  <a:pt x="333613" y="81060"/>
                </a:lnTo>
                <a:lnTo>
                  <a:pt x="360669" y="146404"/>
                </a:lnTo>
                <a:lnTo>
                  <a:pt x="364199" y="182099"/>
                </a:lnTo>
                <a:lnTo>
                  <a:pt x="357694" y="230510"/>
                </a:lnTo>
                <a:lnTo>
                  <a:pt x="339338" y="274010"/>
                </a:lnTo>
                <a:lnTo>
                  <a:pt x="310865" y="310865"/>
                </a:lnTo>
                <a:lnTo>
                  <a:pt x="274010" y="339338"/>
                </a:lnTo>
                <a:lnTo>
                  <a:pt x="230510" y="357694"/>
                </a:lnTo>
                <a:lnTo>
                  <a:pt x="182099" y="364199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31092" y="2650269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89">
                <a:moveTo>
                  <a:pt x="182099" y="364199"/>
                </a:moveTo>
                <a:lnTo>
                  <a:pt x="133688" y="357694"/>
                </a:lnTo>
                <a:lnTo>
                  <a:pt x="90188" y="339338"/>
                </a:lnTo>
                <a:lnTo>
                  <a:pt x="53334" y="310865"/>
                </a:lnTo>
                <a:lnTo>
                  <a:pt x="24861" y="274010"/>
                </a:lnTo>
                <a:lnTo>
                  <a:pt x="6504" y="230510"/>
                </a:lnTo>
                <a:lnTo>
                  <a:pt x="0" y="182099"/>
                </a:lnTo>
                <a:lnTo>
                  <a:pt x="6504" y="133688"/>
                </a:lnTo>
                <a:lnTo>
                  <a:pt x="24861" y="90188"/>
                </a:lnTo>
                <a:lnTo>
                  <a:pt x="53346" y="53324"/>
                </a:lnTo>
                <a:lnTo>
                  <a:pt x="90188" y="24861"/>
                </a:lnTo>
                <a:lnTo>
                  <a:pt x="133688" y="6504"/>
                </a:lnTo>
                <a:lnTo>
                  <a:pt x="182099" y="0"/>
                </a:lnTo>
                <a:lnTo>
                  <a:pt x="217794" y="3529"/>
                </a:lnTo>
                <a:lnTo>
                  <a:pt x="283138" y="30585"/>
                </a:lnTo>
                <a:lnTo>
                  <a:pt x="333613" y="81060"/>
                </a:lnTo>
                <a:lnTo>
                  <a:pt x="360669" y="146404"/>
                </a:lnTo>
                <a:lnTo>
                  <a:pt x="364199" y="182099"/>
                </a:lnTo>
                <a:lnTo>
                  <a:pt x="357694" y="230510"/>
                </a:lnTo>
                <a:lnTo>
                  <a:pt x="339338" y="274010"/>
                </a:lnTo>
                <a:lnTo>
                  <a:pt x="310865" y="310865"/>
                </a:lnTo>
                <a:lnTo>
                  <a:pt x="274010" y="339338"/>
                </a:lnTo>
                <a:lnTo>
                  <a:pt x="230510" y="357694"/>
                </a:lnTo>
                <a:lnTo>
                  <a:pt x="182099" y="364199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2073" y="3067243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90" h="364489">
                <a:moveTo>
                  <a:pt x="182099" y="364199"/>
                </a:moveTo>
                <a:lnTo>
                  <a:pt x="133690" y="357694"/>
                </a:lnTo>
                <a:lnTo>
                  <a:pt x="90190" y="339338"/>
                </a:lnTo>
                <a:lnTo>
                  <a:pt x="53336" y="310865"/>
                </a:lnTo>
                <a:lnTo>
                  <a:pt x="24862" y="274010"/>
                </a:lnTo>
                <a:lnTo>
                  <a:pt x="6504" y="230510"/>
                </a:lnTo>
                <a:lnTo>
                  <a:pt x="0" y="182099"/>
                </a:lnTo>
                <a:lnTo>
                  <a:pt x="6504" y="133688"/>
                </a:lnTo>
                <a:lnTo>
                  <a:pt x="24862" y="90188"/>
                </a:lnTo>
                <a:lnTo>
                  <a:pt x="53348" y="53324"/>
                </a:lnTo>
                <a:lnTo>
                  <a:pt x="90190" y="24861"/>
                </a:lnTo>
                <a:lnTo>
                  <a:pt x="133690" y="6504"/>
                </a:lnTo>
                <a:lnTo>
                  <a:pt x="182099" y="0"/>
                </a:lnTo>
                <a:lnTo>
                  <a:pt x="217790" y="3529"/>
                </a:lnTo>
                <a:lnTo>
                  <a:pt x="283128" y="30585"/>
                </a:lnTo>
                <a:lnTo>
                  <a:pt x="333604" y="81060"/>
                </a:lnTo>
                <a:lnTo>
                  <a:pt x="360668" y="146404"/>
                </a:lnTo>
                <a:lnTo>
                  <a:pt x="364199" y="182099"/>
                </a:lnTo>
                <a:lnTo>
                  <a:pt x="357694" y="230510"/>
                </a:lnTo>
                <a:lnTo>
                  <a:pt x="339337" y="274010"/>
                </a:lnTo>
                <a:lnTo>
                  <a:pt x="310863" y="310865"/>
                </a:lnTo>
                <a:lnTo>
                  <a:pt x="274008" y="339338"/>
                </a:lnTo>
                <a:lnTo>
                  <a:pt x="230508" y="357694"/>
                </a:lnTo>
                <a:lnTo>
                  <a:pt x="182099" y="364199"/>
                </a:lnTo>
                <a:close/>
              </a:path>
            </a:pathLst>
          </a:custGeom>
          <a:solidFill>
            <a:srgbClr val="1552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0244" y="3067243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89">
                <a:moveTo>
                  <a:pt x="182099" y="364199"/>
                </a:moveTo>
                <a:lnTo>
                  <a:pt x="133689" y="357694"/>
                </a:lnTo>
                <a:lnTo>
                  <a:pt x="90189" y="339338"/>
                </a:lnTo>
                <a:lnTo>
                  <a:pt x="53335" y="310865"/>
                </a:lnTo>
                <a:lnTo>
                  <a:pt x="24861" y="274010"/>
                </a:lnTo>
                <a:lnTo>
                  <a:pt x="6504" y="230510"/>
                </a:lnTo>
                <a:lnTo>
                  <a:pt x="0" y="182099"/>
                </a:lnTo>
                <a:lnTo>
                  <a:pt x="6504" y="133688"/>
                </a:lnTo>
                <a:lnTo>
                  <a:pt x="24861" y="90188"/>
                </a:lnTo>
                <a:lnTo>
                  <a:pt x="53347" y="53324"/>
                </a:lnTo>
                <a:lnTo>
                  <a:pt x="90189" y="24861"/>
                </a:lnTo>
                <a:lnTo>
                  <a:pt x="133689" y="6504"/>
                </a:lnTo>
                <a:lnTo>
                  <a:pt x="182099" y="0"/>
                </a:lnTo>
                <a:lnTo>
                  <a:pt x="217790" y="3529"/>
                </a:lnTo>
                <a:lnTo>
                  <a:pt x="283127" y="30585"/>
                </a:lnTo>
                <a:lnTo>
                  <a:pt x="333603" y="81060"/>
                </a:lnTo>
                <a:lnTo>
                  <a:pt x="360667" y="146404"/>
                </a:lnTo>
                <a:lnTo>
                  <a:pt x="364199" y="182099"/>
                </a:lnTo>
                <a:lnTo>
                  <a:pt x="357694" y="230510"/>
                </a:lnTo>
                <a:lnTo>
                  <a:pt x="339337" y="274010"/>
                </a:lnTo>
                <a:lnTo>
                  <a:pt x="310863" y="310865"/>
                </a:lnTo>
                <a:lnTo>
                  <a:pt x="274008" y="339338"/>
                </a:lnTo>
                <a:lnTo>
                  <a:pt x="230508" y="357694"/>
                </a:lnTo>
                <a:lnTo>
                  <a:pt x="182099" y="364199"/>
                </a:lnTo>
                <a:close/>
              </a:path>
            </a:pathLst>
          </a:custGeom>
          <a:solidFill>
            <a:srgbClr val="1552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38414" y="3067243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89">
                <a:moveTo>
                  <a:pt x="182099" y="364199"/>
                </a:moveTo>
                <a:lnTo>
                  <a:pt x="133690" y="357694"/>
                </a:lnTo>
                <a:lnTo>
                  <a:pt x="90190" y="339338"/>
                </a:lnTo>
                <a:lnTo>
                  <a:pt x="53336" y="310865"/>
                </a:lnTo>
                <a:lnTo>
                  <a:pt x="24862" y="274010"/>
                </a:lnTo>
                <a:lnTo>
                  <a:pt x="6504" y="230510"/>
                </a:lnTo>
                <a:lnTo>
                  <a:pt x="0" y="182099"/>
                </a:lnTo>
                <a:lnTo>
                  <a:pt x="6504" y="133688"/>
                </a:lnTo>
                <a:lnTo>
                  <a:pt x="24862" y="90188"/>
                </a:lnTo>
                <a:lnTo>
                  <a:pt x="53348" y="53324"/>
                </a:lnTo>
                <a:lnTo>
                  <a:pt x="90190" y="24861"/>
                </a:lnTo>
                <a:lnTo>
                  <a:pt x="133690" y="6504"/>
                </a:lnTo>
                <a:lnTo>
                  <a:pt x="182099" y="0"/>
                </a:lnTo>
                <a:lnTo>
                  <a:pt x="217792" y="3529"/>
                </a:lnTo>
                <a:lnTo>
                  <a:pt x="283129" y="30585"/>
                </a:lnTo>
                <a:lnTo>
                  <a:pt x="333604" y="81060"/>
                </a:lnTo>
                <a:lnTo>
                  <a:pt x="360668" y="146404"/>
                </a:lnTo>
                <a:lnTo>
                  <a:pt x="364199" y="182099"/>
                </a:lnTo>
                <a:lnTo>
                  <a:pt x="357694" y="230510"/>
                </a:lnTo>
                <a:lnTo>
                  <a:pt x="339337" y="274010"/>
                </a:lnTo>
                <a:lnTo>
                  <a:pt x="310864" y="310865"/>
                </a:lnTo>
                <a:lnTo>
                  <a:pt x="274009" y="339338"/>
                </a:lnTo>
                <a:lnTo>
                  <a:pt x="230509" y="357694"/>
                </a:lnTo>
                <a:lnTo>
                  <a:pt x="182099" y="364199"/>
                </a:lnTo>
                <a:close/>
              </a:path>
            </a:pathLst>
          </a:custGeom>
          <a:solidFill>
            <a:srgbClr val="1552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86585" y="3067243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89">
                <a:moveTo>
                  <a:pt x="182099" y="364199"/>
                </a:moveTo>
                <a:lnTo>
                  <a:pt x="133690" y="357694"/>
                </a:lnTo>
                <a:lnTo>
                  <a:pt x="90190" y="339338"/>
                </a:lnTo>
                <a:lnTo>
                  <a:pt x="53336" y="310865"/>
                </a:lnTo>
                <a:lnTo>
                  <a:pt x="24862" y="274010"/>
                </a:lnTo>
                <a:lnTo>
                  <a:pt x="6504" y="230510"/>
                </a:lnTo>
                <a:lnTo>
                  <a:pt x="0" y="182099"/>
                </a:lnTo>
                <a:lnTo>
                  <a:pt x="6504" y="133688"/>
                </a:lnTo>
                <a:lnTo>
                  <a:pt x="24862" y="90188"/>
                </a:lnTo>
                <a:lnTo>
                  <a:pt x="53348" y="53324"/>
                </a:lnTo>
                <a:lnTo>
                  <a:pt x="90190" y="24861"/>
                </a:lnTo>
                <a:lnTo>
                  <a:pt x="133690" y="6504"/>
                </a:lnTo>
                <a:lnTo>
                  <a:pt x="182099" y="0"/>
                </a:lnTo>
                <a:lnTo>
                  <a:pt x="217791" y="3529"/>
                </a:lnTo>
                <a:lnTo>
                  <a:pt x="283129" y="30585"/>
                </a:lnTo>
                <a:lnTo>
                  <a:pt x="333604" y="81060"/>
                </a:lnTo>
                <a:lnTo>
                  <a:pt x="360675" y="146404"/>
                </a:lnTo>
                <a:lnTo>
                  <a:pt x="364209" y="182099"/>
                </a:lnTo>
                <a:lnTo>
                  <a:pt x="357703" y="230510"/>
                </a:lnTo>
                <a:lnTo>
                  <a:pt x="339345" y="274010"/>
                </a:lnTo>
                <a:lnTo>
                  <a:pt x="310869" y="310865"/>
                </a:lnTo>
                <a:lnTo>
                  <a:pt x="274012" y="339338"/>
                </a:lnTo>
                <a:lnTo>
                  <a:pt x="230510" y="357694"/>
                </a:lnTo>
                <a:lnTo>
                  <a:pt x="182099" y="364199"/>
                </a:lnTo>
                <a:close/>
              </a:path>
            </a:pathLst>
          </a:custGeom>
          <a:solidFill>
            <a:srgbClr val="1552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34744" y="3067243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89">
                <a:moveTo>
                  <a:pt x="182099" y="364199"/>
                </a:moveTo>
                <a:lnTo>
                  <a:pt x="133697" y="357694"/>
                </a:lnTo>
                <a:lnTo>
                  <a:pt x="90199" y="339338"/>
                </a:lnTo>
                <a:lnTo>
                  <a:pt x="53343" y="310865"/>
                </a:lnTo>
                <a:lnTo>
                  <a:pt x="24866" y="274010"/>
                </a:lnTo>
                <a:lnTo>
                  <a:pt x="6506" y="230510"/>
                </a:lnTo>
                <a:lnTo>
                  <a:pt x="0" y="182099"/>
                </a:lnTo>
                <a:lnTo>
                  <a:pt x="6506" y="133688"/>
                </a:lnTo>
                <a:lnTo>
                  <a:pt x="24866" y="90188"/>
                </a:lnTo>
                <a:lnTo>
                  <a:pt x="53355" y="53324"/>
                </a:lnTo>
                <a:lnTo>
                  <a:pt x="90199" y="24861"/>
                </a:lnTo>
                <a:lnTo>
                  <a:pt x="133697" y="6504"/>
                </a:lnTo>
                <a:lnTo>
                  <a:pt x="182099" y="0"/>
                </a:lnTo>
                <a:lnTo>
                  <a:pt x="217794" y="3529"/>
                </a:lnTo>
                <a:lnTo>
                  <a:pt x="283138" y="30585"/>
                </a:lnTo>
                <a:lnTo>
                  <a:pt x="333613" y="81060"/>
                </a:lnTo>
                <a:lnTo>
                  <a:pt x="360669" y="146404"/>
                </a:lnTo>
                <a:lnTo>
                  <a:pt x="364199" y="182099"/>
                </a:lnTo>
                <a:lnTo>
                  <a:pt x="357694" y="230510"/>
                </a:lnTo>
                <a:lnTo>
                  <a:pt x="339338" y="274010"/>
                </a:lnTo>
                <a:lnTo>
                  <a:pt x="310865" y="310865"/>
                </a:lnTo>
                <a:lnTo>
                  <a:pt x="274010" y="339338"/>
                </a:lnTo>
                <a:lnTo>
                  <a:pt x="230510" y="357694"/>
                </a:lnTo>
                <a:lnTo>
                  <a:pt x="182099" y="364199"/>
                </a:lnTo>
                <a:close/>
              </a:path>
            </a:pathLst>
          </a:custGeom>
          <a:solidFill>
            <a:srgbClr val="1552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82918" y="3067243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89">
                <a:moveTo>
                  <a:pt x="182099" y="364199"/>
                </a:moveTo>
                <a:lnTo>
                  <a:pt x="133697" y="357694"/>
                </a:lnTo>
                <a:lnTo>
                  <a:pt x="90199" y="339338"/>
                </a:lnTo>
                <a:lnTo>
                  <a:pt x="53343" y="310865"/>
                </a:lnTo>
                <a:lnTo>
                  <a:pt x="24866" y="274010"/>
                </a:lnTo>
                <a:lnTo>
                  <a:pt x="6506" y="230510"/>
                </a:lnTo>
                <a:lnTo>
                  <a:pt x="0" y="182099"/>
                </a:lnTo>
                <a:lnTo>
                  <a:pt x="6506" y="133688"/>
                </a:lnTo>
                <a:lnTo>
                  <a:pt x="24866" y="90188"/>
                </a:lnTo>
                <a:lnTo>
                  <a:pt x="53355" y="53324"/>
                </a:lnTo>
                <a:lnTo>
                  <a:pt x="90199" y="24861"/>
                </a:lnTo>
                <a:lnTo>
                  <a:pt x="133697" y="6504"/>
                </a:lnTo>
                <a:lnTo>
                  <a:pt x="182099" y="0"/>
                </a:lnTo>
                <a:lnTo>
                  <a:pt x="217794" y="3529"/>
                </a:lnTo>
                <a:lnTo>
                  <a:pt x="283138" y="30585"/>
                </a:lnTo>
                <a:lnTo>
                  <a:pt x="333613" y="81060"/>
                </a:lnTo>
                <a:lnTo>
                  <a:pt x="360669" y="146404"/>
                </a:lnTo>
                <a:lnTo>
                  <a:pt x="364199" y="182099"/>
                </a:lnTo>
                <a:lnTo>
                  <a:pt x="357694" y="230510"/>
                </a:lnTo>
                <a:lnTo>
                  <a:pt x="339338" y="274010"/>
                </a:lnTo>
                <a:lnTo>
                  <a:pt x="310865" y="310865"/>
                </a:lnTo>
                <a:lnTo>
                  <a:pt x="274010" y="339338"/>
                </a:lnTo>
                <a:lnTo>
                  <a:pt x="230510" y="357694"/>
                </a:lnTo>
                <a:lnTo>
                  <a:pt x="182099" y="364199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31092" y="3067243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89">
                <a:moveTo>
                  <a:pt x="182099" y="364199"/>
                </a:moveTo>
                <a:lnTo>
                  <a:pt x="133688" y="357694"/>
                </a:lnTo>
                <a:lnTo>
                  <a:pt x="90188" y="339338"/>
                </a:lnTo>
                <a:lnTo>
                  <a:pt x="53334" y="310865"/>
                </a:lnTo>
                <a:lnTo>
                  <a:pt x="24861" y="274010"/>
                </a:lnTo>
                <a:lnTo>
                  <a:pt x="6504" y="230510"/>
                </a:lnTo>
                <a:lnTo>
                  <a:pt x="0" y="182099"/>
                </a:lnTo>
                <a:lnTo>
                  <a:pt x="6504" y="133688"/>
                </a:lnTo>
                <a:lnTo>
                  <a:pt x="24861" y="90188"/>
                </a:lnTo>
                <a:lnTo>
                  <a:pt x="53346" y="53324"/>
                </a:lnTo>
                <a:lnTo>
                  <a:pt x="90188" y="24861"/>
                </a:lnTo>
                <a:lnTo>
                  <a:pt x="133688" y="6504"/>
                </a:lnTo>
                <a:lnTo>
                  <a:pt x="182099" y="0"/>
                </a:lnTo>
                <a:lnTo>
                  <a:pt x="217794" y="3529"/>
                </a:lnTo>
                <a:lnTo>
                  <a:pt x="283138" y="30585"/>
                </a:lnTo>
                <a:lnTo>
                  <a:pt x="333613" y="81060"/>
                </a:lnTo>
                <a:lnTo>
                  <a:pt x="360669" y="146404"/>
                </a:lnTo>
                <a:lnTo>
                  <a:pt x="364199" y="182099"/>
                </a:lnTo>
                <a:lnTo>
                  <a:pt x="357694" y="230510"/>
                </a:lnTo>
                <a:lnTo>
                  <a:pt x="339338" y="274010"/>
                </a:lnTo>
                <a:lnTo>
                  <a:pt x="310865" y="310865"/>
                </a:lnTo>
                <a:lnTo>
                  <a:pt x="274010" y="339338"/>
                </a:lnTo>
                <a:lnTo>
                  <a:pt x="230510" y="357694"/>
                </a:lnTo>
                <a:lnTo>
                  <a:pt x="182099" y="364199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42073" y="3492243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90" h="364489">
                <a:moveTo>
                  <a:pt x="182099" y="364199"/>
                </a:moveTo>
                <a:lnTo>
                  <a:pt x="133690" y="357694"/>
                </a:lnTo>
                <a:lnTo>
                  <a:pt x="90190" y="339338"/>
                </a:lnTo>
                <a:lnTo>
                  <a:pt x="53336" y="310865"/>
                </a:lnTo>
                <a:lnTo>
                  <a:pt x="24862" y="274010"/>
                </a:lnTo>
                <a:lnTo>
                  <a:pt x="6504" y="230510"/>
                </a:lnTo>
                <a:lnTo>
                  <a:pt x="0" y="182099"/>
                </a:lnTo>
                <a:lnTo>
                  <a:pt x="6504" y="133688"/>
                </a:lnTo>
                <a:lnTo>
                  <a:pt x="24862" y="90188"/>
                </a:lnTo>
                <a:lnTo>
                  <a:pt x="53336" y="53334"/>
                </a:lnTo>
                <a:lnTo>
                  <a:pt x="90190" y="24861"/>
                </a:lnTo>
                <a:lnTo>
                  <a:pt x="133690" y="6504"/>
                </a:lnTo>
                <a:lnTo>
                  <a:pt x="182099" y="0"/>
                </a:lnTo>
                <a:lnTo>
                  <a:pt x="217790" y="3533"/>
                </a:lnTo>
                <a:lnTo>
                  <a:pt x="283128" y="30606"/>
                </a:lnTo>
                <a:lnTo>
                  <a:pt x="333604" y="81081"/>
                </a:lnTo>
                <a:lnTo>
                  <a:pt x="360668" y="146408"/>
                </a:lnTo>
                <a:lnTo>
                  <a:pt x="364199" y="182099"/>
                </a:lnTo>
                <a:lnTo>
                  <a:pt x="357694" y="230510"/>
                </a:lnTo>
                <a:lnTo>
                  <a:pt x="339337" y="274010"/>
                </a:lnTo>
                <a:lnTo>
                  <a:pt x="310863" y="310865"/>
                </a:lnTo>
                <a:lnTo>
                  <a:pt x="274008" y="339338"/>
                </a:lnTo>
                <a:lnTo>
                  <a:pt x="230508" y="357694"/>
                </a:lnTo>
                <a:lnTo>
                  <a:pt x="182099" y="364199"/>
                </a:lnTo>
                <a:close/>
              </a:path>
            </a:pathLst>
          </a:custGeom>
          <a:solidFill>
            <a:srgbClr val="1552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90244" y="3492243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89">
                <a:moveTo>
                  <a:pt x="182099" y="364199"/>
                </a:moveTo>
                <a:lnTo>
                  <a:pt x="133689" y="357694"/>
                </a:lnTo>
                <a:lnTo>
                  <a:pt x="90189" y="339338"/>
                </a:lnTo>
                <a:lnTo>
                  <a:pt x="53335" y="310865"/>
                </a:lnTo>
                <a:lnTo>
                  <a:pt x="24861" y="274010"/>
                </a:lnTo>
                <a:lnTo>
                  <a:pt x="6504" y="230510"/>
                </a:lnTo>
                <a:lnTo>
                  <a:pt x="0" y="182099"/>
                </a:lnTo>
                <a:lnTo>
                  <a:pt x="6504" y="133688"/>
                </a:lnTo>
                <a:lnTo>
                  <a:pt x="24861" y="90188"/>
                </a:lnTo>
                <a:lnTo>
                  <a:pt x="53335" y="53334"/>
                </a:lnTo>
                <a:lnTo>
                  <a:pt x="90189" y="24861"/>
                </a:lnTo>
                <a:lnTo>
                  <a:pt x="133689" y="6504"/>
                </a:lnTo>
                <a:lnTo>
                  <a:pt x="182099" y="0"/>
                </a:lnTo>
                <a:lnTo>
                  <a:pt x="217790" y="3533"/>
                </a:lnTo>
                <a:lnTo>
                  <a:pt x="283127" y="30606"/>
                </a:lnTo>
                <a:lnTo>
                  <a:pt x="333603" y="81081"/>
                </a:lnTo>
                <a:lnTo>
                  <a:pt x="360667" y="146408"/>
                </a:lnTo>
                <a:lnTo>
                  <a:pt x="364199" y="182099"/>
                </a:lnTo>
                <a:lnTo>
                  <a:pt x="357694" y="230510"/>
                </a:lnTo>
                <a:lnTo>
                  <a:pt x="339337" y="274010"/>
                </a:lnTo>
                <a:lnTo>
                  <a:pt x="310863" y="310865"/>
                </a:lnTo>
                <a:lnTo>
                  <a:pt x="274008" y="339338"/>
                </a:lnTo>
                <a:lnTo>
                  <a:pt x="230508" y="357694"/>
                </a:lnTo>
                <a:lnTo>
                  <a:pt x="182099" y="364199"/>
                </a:lnTo>
                <a:close/>
              </a:path>
            </a:pathLst>
          </a:custGeom>
          <a:solidFill>
            <a:srgbClr val="1552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38414" y="3492243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89">
                <a:moveTo>
                  <a:pt x="182099" y="364199"/>
                </a:moveTo>
                <a:lnTo>
                  <a:pt x="133690" y="357694"/>
                </a:lnTo>
                <a:lnTo>
                  <a:pt x="90190" y="339338"/>
                </a:lnTo>
                <a:lnTo>
                  <a:pt x="53336" y="310865"/>
                </a:lnTo>
                <a:lnTo>
                  <a:pt x="24862" y="274010"/>
                </a:lnTo>
                <a:lnTo>
                  <a:pt x="6504" y="230510"/>
                </a:lnTo>
                <a:lnTo>
                  <a:pt x="0" y="182099"/>
                </a:lnTo>
                <a:lnTo>
                  <a:pt x="6504" y="133688"/>
                </a:lnTo>
                <a:lnTo>
                  <a:pt x="24862" y="90188"/>
                </a:lnTo>
                <a:lnTo>
                  <a:pt x="53336" y="53334"/>
                </a:lnTo>
                <a:lnTo>
                  <a:pt x="90190" y="24861"/>
                </a:lnTo>
                <a:lnTo>
                  <a:pt x="133690" y="6504"/>
                </a:lnTo>
                <a:lnTo>
                  <a:pt x="182099" y="0"/>
                </a:lnTo>
                <a:lnTo>
                  <a:pt x="217792" y="3533"/>
                </a:lnTo>
                <a:lnTo>
                  <a:pt x="283129" y="30606"/>
                </a:lnTo>
                <a:lnTo>
                  <a:pt x="333604" y="81081"/>
                </a:lnTo>
                <a:lnTo>
                  <a:pt x="360668" y="146408"/>
                </a:lnTo>
                <a:lnTo>
                  <a:pt x="364199" y="182099"/>
                </a:lnTo>
                <a:lnTo>
                  <a:pt x="357694" y="230510"/>
                </a:lnTo>
                <a:lnTo>
                  <a:pt x="339337" y="274010"/>
                </a:lnTo>
                <a:lnTo>
                  <a:pt x="310864" y="310865"/>
                </a:lnTo>
                <a:lnTo>
                  <a:pt x="274009" y="339338"/>
                </a:lnTo>
                <a:lnTo>
                  <a:pt x="230509" y="357694"/>
                </a:lnTo>
                <a:lnTo>
                  <a:pt x="182099" y="364199"/>
                </a:lnTo>
                <a:close/>
              </a:path>
            </a:pathLst>
          </a:custGeom>
          <a:solidFill>
            <a:srgbClr val="1552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86585" y="3492243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89">
                <a:moveTo>
                  <a:pt x="182099" y="364199"/>
                </a:moveTo>
                <a:lnTo>
                  <a:pt x="133690" y="357694"/>
                </a:lnTo>
                <a:lnTo>
                  <a:pt x="90190" y="339338"/>
                </a:lnTo>
                <a:lnTo>
                  <a:pt x="53336" y="310865"/>
                </a:lnTo>
                <a:lnTo>
                  <a:pt x="24862" y="274010"/>
                </a:lnTo>
                <a:lnTo>
                  <a:pt x="6504" y="230510"/>
                </a:lnTo>
                <a:lnTo>
                  <a:pt x="0" y="182099"/>
                </a:lnTo>
                <a:lnTo>
                  <a:pt x="6504" y="133688"/>
                </a:lnTo>
                <a:lnTo>
                  <a:pt x="24862" y="90188"/>
                </a:lnTo>
                <a:lnTo>
                  <a:pt x="53336" y="53334"/>
                </a:lnTo>
                <a:lnTo>
                  <a:pt x="90190" y="24861"/>
                </a:lnTo>
                <a:lnTo>
                  <a:pt x="133690" y="6504"/>
                </a:lnTo>
                <a:lnTo>
                  <a:pt x="182099" y="0"/>
                </a:lnTo>
                <a:lnTo>
                  <a:pt x="217791" y="3533"/>
                </a:lnTo>
                <a:lnTo>
                  <a:pt x="283129" y="30606"/>
                </a:lnTo>
                <a:lnTo>
                  <a:pt x="333604" y="81081"/>
                </a:lnTo>
                <a:lnTo>
                  <a:pt x="360675" y="146408"/>
                </a:lnTo>
                <a:lnTo>
                  <a:pt x="364209" y="182099"/>
                </a:lnTo>
                <a:lnTo>
                  <a:pt x="357703" y="230510"/>
                </a:lnTo>
                <a:lnTo>
                  <a:pt x="339345" y="274010"/>
                </a:lnTo>
                <a:lnTo>
                  <a:pt x="310869" y="310865"/>
                </a:lnTo>
                <a:lnTo>
                  <a:pt x="274012" y="339338"/>
                </a:lnTo>
                <a:lnTo>
                  <a:pt x="230510" y="357694"/>
                </a:lnTo>
                <a:lnTo>
                  <a:pt x="182099" y="364199"/>
                </a:lnTo>
                <a:close/>
              </a:path>
            </a:pathLst>
          </a:custGeom>
          <a:solidFill>
            <a:srgbClr val="1552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34744" y="3492243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89">
                <a:moveTo>
                  <a:pt x="182099" y="364199"/>
                </a:moveTo>
                <a:lnTo>
                  <a:pt x="133697" y="357694"/>
                </a:lnTo>
                <a:lnTo>
                  <a:pt x="90199" y="339338"/>
                </a:lnTo>
                <a:lnTo>
                  <a:pt x="53343" y="310865"/>
                </a:lnTo>
                <a:lnTo>
                  <a:pt x="24866" y="274010"/>
                </a:lnTo>
                <a:lnTo>
                  <a:pt x="6506" y="230510"/>
                </a:lnTo>
                <a:lnTo>
                  <a:pt x="0" y="182099"/>
                </a:lnTo>
                <a:lnTo>
                  <a:pt x="6506" y="133688"/>
                </a:lnTo>
                <a:lnTo>
                  <a:pt x="24866" y="90188"/>
                </a:lnTo>
                <a:lnTo>
                  <a:pt x="53343" y="53334"/>
                </a:lnTo>
                <a:lnTo>
                  <a:pt x="90199" y="24861"/>
                </a:lnTo>
                <a:lnTo>
                  <a:pt x="133697" y="6504"/>
                </a:lnTo>
                <a:lnTo>
                  <a:pt x="182099" y="0"/>
                </a:lnTo>
                <a:lnTo>
                  <a:pt x="217794" y="3533"/>
                </a:lnTo>
                <a:lnTo>
                  <a:pt x="283138" y="30606"/>
                </a:lnTo>
                <a:lnTo>
                  <a:pt x="333613" y="81081"/>
                </a:lnTo>
                <a:lnTo>
                  <a:pt x="360669" y="146408"/>
                </a:lnTo>
                <a:lnTo>
                  <a:pt x="364199" y="182099"/>
                </a:lnTo>
                <a:lnTo>
                  <a:pt x="357694" y="230510"/>
                </a:lnTo>
                <a:lnTo>
                  <a:pt x="339338" y="274010"/>
                </a:lnTo>
                <a:lnTo>
                  <a:pt x="310865" y="310865"/>
                </a:lnTo>
                <a:lnTo>
                  <a:pt x="274010" y="339338"/>
                </a:lnTo>
                <a:lnTo>
                  <a:pt x="230510" y="357694"/>
                </a:lnTo>
                <a:lnTo>
                  <a:pt x="182099" y="364199"/>
                </a:lnTo>
                <a:close/>
              </a:path>
            </a:pathLst>
          </a:custGeom>
          <a:solidFill>
            <a:srgbClr val="1552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082918" y="3492243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89">
                <a:moveTo>
                  <a:pt x="182099" y="364199"/>
                </a:moveTo>
                <a:lnTo>
                  <a:pt x="133697" y="357694"/>
                </a:lnTo>
                <a:lnTo>
                  <a:pt x="90199" y="339338"/>
                </a:lnTo>
                <a:lnTo>
                  <a:pt x="53343" y="310865"/>
                </a:lnTo>
                <a:lnTo>
                  <a:pt x="24866" y="274010"/>
                </a:lnTo>
                <a:lnTo>
                  <a:pt x="6506" y="230510"/>
                </a:lnTo>
                <a:lnTo>
                  <a:pt x="0" y="182099"/>
                </a:lnTo>
                <a:lnTo>
                  <a:pt x="6506" y="133688"/>
                </a:lnTo>
                <a:lnTo>
                  <a:pt x="24866" y="90188"/>
                </a:lnTo>
                <a:lnTo>
                  <a:pt x="53343" y="53334"/>
                </a:lnTo>
                <a:lnTo>
                  <a:pt x="90199" y="24861"/>
                </a:lnTo>
                <a:lnTo>
                  <a:pt x="133697" y="6504"/>
                </a:lnTo>
                <a:lnTo>
                  <a:pt x="182099" y="0"/>
                </a:lnTo>
                <a:lnTo>
                  <a:pt x="217794" y="3533"/>
                </a:lnTo>
                <a:lnTo>
                  <a:pt x="283138" y="30606"/>
                </a:lnTo>
                <a:lnTo>
                  <a:pt x="333613" y="81081"/>
                </a:lnTo>
                <a:lnTo>
                  <a:pt x="360669" y="146408"/>
                </a:lnTo>
                <a:lnTo>
                  <a:pt x="364199" y="182099"/>
                </a:lnTo>
                <a:lnTo>
                  <a:pt x="357694" y="230510"/>
                </a:lnTo>
                <a:lnTo>
                  <a:pt x="339338" y="274010"/>
                </a:lnTo>
                <a:lnTo>
                  <a:pt x="310865" y="310865"/>
                </a:lnTo>
                <a:lnTo>
                  <a:pt x="274010" y="339338"/>
                </a:lnTo>
                <a:lnTo>
                  <a:pt x="230510" y="357694"/>
                </a:lnTo>
                <a:lnTo>
                  <a:pt x="182099" y="364199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31092" y="3492243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89">
                <a:moveTo>
                  <a:pt x="182099" y="364199"/>
                </a:moveTo>
                <a:lnTo>
                  <a:pt x="133688" y="357694"/>
                </a:lnTo>
                <a:lnTo>
                  <a:pt x="90188" y="339338"/>
                </a:lnTo>
                <a:lnTo>
                  <a:pt x="53334" y="310865"/>
                </a:lnTo>
                <a:lnTo>
                  <a:pt x="24861" y="274010"/>
                </a:lnTo>
                <a:lnTo>
                  <a:pt x="6504" y="230510"/>
                </a:lnTo>
                <a:lnTo>
                  <a:pt x="0" y="182099"/>
                </a:lnTo>
                <a:lnTo>
                  <a:pt x="6504" y="133688"/>
                </a:lnTo>
                <a:lnTo>
                  <a:pt x="24861" y="90188"/>
                </a:lnTo>
                <a:lnTo>
                  <a:pt x="53334" y="53334"/>
                </a:lnTo>
                <a:lnTo>
                  <a:pt x="90188" y="24861"/>
                </a:lnTo>
                <a:lnTo>
                  <a:pt x="133688" y="6504"/>
                </a:lnTo>
                <a:lnTo>
                  <a:pt x="182099" y="0"/>
                </a:lnTo>
                <a:lnTo>
                  <a:pt x="217794" y="3533"/>
                </a:lnTo>
                <a:lnTo>
                  <a:pt x="283138" y="30606"/>
                </a:lnTo>
                <a:lnTo>
                  <a:pt x="333613" y="81081"/>
                </a:lnTo>
                <a:lnTo>
                  <a:pt x="360669" y="146408"/>
                </a:lnTo>
                <a:lnTo>
                  <a:pt x="364199" y="182099"/>
                </a:lnTo>
                <a:lnTo>
                  <a:pt x="357694" y="230510"/>
                </a:lnTo>
                <a:lnTo>
                  <a:pt x="339338" y="274010"/>
                </a:lnTo>
                <a:lnTo>
                  <a:pt x="310865" y="310865"/>
                </a:lnTo>
                <a:lnTo>
                  <a:pt x="274010" y="339338"/>
                </a:lnTo>
                <a:lnTo>
                  <a:pt x="230510" y="357694"/>
                </a:lnTo>
                <a:lnTo>
                  <a:pt x="182099" y="364199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42073" y="3906367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90" h="364489">
                <a:moveTo>
                  <a:pt x="182099" y="364199"/>
                </a:moveTo>
                <a:lnTo>
                  <a:pt x="133690" y="357694"/>
                </a:lnTo>
                <a:lnTo>
                  <a:pt x="90190" y="339338"/>
                </a:lnTo>
                <a:lnTo>
                  <a:pt x="53336" y="310865"/>
                </a:lnTo>
                <a:lnTo>
                  <a:pt x="24862" y="274010"/>
                </a:lnTo>
                <a:lnTo>
                  <a:pt x="6504" y="230510"/>
                </a:lnTo>
                <a:lnTo>
                  <a:pt x="0" y="182099"/>
                </a:lnTo>
                <a:lnTo>
                  <a:pt x="6504" y="133688"/>
                </a:lnTo>
                <a:lnTo>
                  <a:pt x="24862" y="90188"/>
                </a:lnTo>
                <a:lnTo>
                  <a:pt x="53336" y="53334"/>
                </a:lnTo>
                <a:lnTo>
                  <a:pt x="90190" y="24861"/>
                </a:lnTo>
                <a:lnTo>
                  <a:pt x="133690" y="6504"/>
                </a:lnTo>
                <a:lnTo>
                  <a:pt x="182099" y="0"/>
                </a:lnTo>
                <a:lnTo>
                  <a:pt x="217790" y="3533"/>
                </a:lnTo>
                <a:lnTo>
                  <a:pt x="283128" y="30606"/>
                </a:lnTo>
                <a:lnTo>
                  <a:pt x="333604" y="81081"/>
                </a:lnTo>
                <a:lnTo>
                  <a:pt x="360668" y="146408"/>
                </a:lnTo>
                <a:lnTo>
                  <a:pt x="364199" y="182099"/>
                </a:lnTo>
                <a:lnTo>
                  <a:pt x="357694" y="230510"/>
                </a:lnTo>
                <a:lnTo>
                  <a:pt x="339337" y="274010"/>
                </a:lnTo>
                <a:lnTo>
                  <a:pt x="310863" y="310865"/>
                </a:lnTo>
                <a:lnTo>
                  <a:pt x="274008" y="339338"/>
                </a:lnTo>
                <a:lnTo>
                  <a:pt x="230508" y="357694"/>
                </a:lnTo>
                <a:lnTo>
                  <a:pt x="182099" y="364199"/>
                </a:lnTo>
                <a:close/>
              </a:path>
            </a:pathLst>
          </a:custGeom>
          <a:solidFill>
            <a:srgbClr val="1552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90244" y="3906367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89">
                <a:moveTo>
                  <a:pt x="182099" y="364199"/>
                </a:moveTo>
                <a:lnTo>
                  <a:pt x="133689" y="357694"/>
                </a:lnTo>
                <a:lnTo>
                  <a:pt x="90189" y="339338"/>
                </a:lnTo>
                <a:lnTo>
                  <a:pt x="53335" y="310865"/>
                </a:lnTo>
                <a:lnTo>
                  <a:pt x="24861" y="274010"/>
                </a:lnTo>
                <a:lnTo>
                  <a:pt x="6504" y="230510"/>
                </a:lnTo>
                <a:lnTo>
                  <a:pt x="0" y="182099"/>
                </a:lnTo>
                <a:lnTo>
                  <a:pt x="6504" y="133688"/>
                </a:lnTo>
                <a:lnTo>
                  <a:pt x="24861" y="90188"/>
                </a:lnTo>
                <a:lnTo>
                  <a:pt x="53335" y="53334"/>
                </a:lnTo>
                <a:lnTo>
                  <a:pt x="90189" y="24861"/>
                </a:lnTo>
                <a:lnTo>
                  <a:pt x="133689" y="6504"/>
                </a:lnTo>
                <a:lnTo>
                  <a:pt x="182099" y="0"/>
                </a:lnTo>
                <a:lnTo>
                  <a:pt x="217790" y="3533"/>
                </a:lnTo>
                <a:lnTo>
                  <a:pt x="283127" y="30606"/>
                </a:lnTo>
                <a:lnTo>
                  <a:pt x="333603" y="81081"/>
                </a:lnTo>
                <a:lnTo>
                  <a:pt x="360667" y="146408"/>
                </a:lnTo>
                <a:lnTo>
                  <a:pt x="364199" y="182099"/>
                </a:lnTo>
                <a:lnTo>
                  <a:pt x="357694" y="230510"/>
                </a:lnTo>
                <a:lnTo>
                  <a:pt x="339337" y="274010"/>
                </a:lnTo>
                <a:lnTo>
                  <a:pt x="310863" y="310865"/>
                </a:lnTo>
                <a:lnTo>
                  <a:pt x="274008" y="339338"/>
                </a:lnTo>
                <a:lnTo>
                  <a:pt x="230508" y="357694"/>
                </a:lnTo>
                <a:lnTo>
                  <a:pt x="182099" y="364199"/>
                </a:lnTo>
                <a:close/>
              </a:path>
            </a:pathLst>
          </a:custGeom>
          <a:solidFill>
            <a:srgbClr val="1552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38414" y="3906367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89">
                <a:moveTo>
                  <a:pt x="182099" y="364199"/>
                </a:moveTo>
                <a:lnTo>
                  <a:pt x="133690" y="357694"/>
                </a:lnTo>
                <a:lnTo>
                  <a:pt x="90190" y="339338"/>
                </a:lnTo>
                <a:lnTo>
                  <a:pt x="53336" y="310865"/>
                </a:lnTo>
                <a:lnTo>
                  <a:pt x="24862" y="274010"/>
                </a:lnTo>
                <a:lnTo>
                  <a:pt x="6504" y="230510"/>
                </a:lnTo>
                <a:lnTo>
                  <a:pt x="0" y="182099"/>
                </a:lnTo>
                <a:lnTo>
                  <a:pt x="6504" y="133688"/>
                </a:lnTo>
                <a:lnTo>
                  <a:pt x="24862" y="90188"/>
                </a:lnTo>
                <a:lnTo>
                  <a:pt x="53336" y="53334"/>
                </a:lnTo>
                <a:lnTo>
                  <a:pt x="90190" y="24861"/>
                </a:lnTo>
                <a:lnTo>
                  <a:pt x="133690" y="6504"/>
                </a:lnTo>
                <a:lnTo>
                  <a:pt x="182099" y="0"/>
                </a:lnTo>
                <a:lnTo>
                  <a:pt x="217792" y="3533"/>
                </a:lnTo>
                <a:lnTo>
                  <a:pt x="283129" y="30606"/>
                </a:lnTo>
                <a:lnTo>
                  <a:pt x="333604" y="81081"/>
                </a:lnTo>
                <a:lnTo>
                  <a:pt x="360668" y="146408"/>
                </a:lnTo>
                <a:lnTo>
                  <a:pt x="364199" y="182099"/>
                </a:lnTo>
                <a:lnTo>
                  <a:pt x="357694" y="230510"/>
                </a:lnTo>
                <a:lnTo>
                  <a:pt x="339337" y="274010"/>
                </a:lnTo>
                <a:lnTo>
                  <a:pt x="310864" y="310865"/>
                </a:lnTo>
                <a:lnTo>
                  <a:pt x="274009" y="339338"/>
                </a:lnTo>
                <a:lnTo>
                  <a:pt x="230509" y="357694"/>
                </a:lnTo>
                <a:lnTo>
                  <a:pt x="182099" y="364199"/>
                </a:lnTo>
                <a:close/>
              </a:path>
            </a:pathLst>
          </a:custGeom>
          <a:solidFill>
            <a:srgbClr val="1552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86585" y="3906367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89">
                <a:moveTo>
                  <a:pt x="182099" y="364199"/>
                </a:moveTo>
                <a:lnTo>
                  <a:pt x="133690" y="357694"/>
                </a:lnTo>
                <a:lnTo>
                  <a:pt x="90190" y="339338"/>
                </a:lnTo>
                <a:lnTo>
                  <a:pt x="53336" y="310865"/>
                </a:lnTo>
                <a:lnTo>
                  <a:pt x="24862" y="274010"/>
                </a:lnTo>
                <a:lnTo>
                  <a:pt x="6504" y="230510"/>
                </a:lnTo>
                <a:lnTo>
                  <a:pt x="0" y="182099"/>
                </a:lnTo>
                <a:lnTo>
                  <a:pt x="6504" y="133688"/>
                </a:lnTo>
                <a:lnTo>
                  <a:pt x="24862" y="90188"/>
                </a:lnTo>
                <a:lnTo>
                  <a:pt x="53336" y="53334"/>
                </a:lnTo>
                <a:lnTo>
                  <a:pt x="90190" y="24861"/>
                </a:lnTo>
                <a:lnTo>
                  <a:pt x="133690" y="6504"/>
                </a:lnTo>
                <a:lnTo>
                  <a:pt x="182099" y="0"/>
                </a:lnTo>
                <a:lnTo>
                  <a:pt x="217791" y="3533"/>
                </a:lnTo>
                <a:lnTo>
                  <a:pt x="283129" y="30606"/>
                </a:lnTo>
                <a:lnTo>
                  <a:pt x="333604" y="81081"/>
                </a:lnTo>
                <a:lnTo>
                  <a:pt x="360675" y="146408"/>
                </a:lnTo>
                <a:lnTo>
                  <a:pt x="364209" y="182099"/>
                </a:lnTo>
                <a:lnTo>
                  <a:pt x="357703" y="230510"/>
                </a:lnTo>
                <a:lnTo>
                  <a:pt x="339345" y="274010"/>
                </a:lnTo>
                <a:lnTo>
                  <a:pt x="310869" y="310865"/>
                </a:lnTo>
                <a:lnTo>
                  <a:pt x="274012" y="339338"/>
                </a:lnTo>
                <a:lnTo>
                  <a:pt x="230510" y="357694"/>
                </a:lnTo>
                <a:lnTo>
                  <a:pt x="182099" y="364199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34744" y="3906367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89">
                <a:moveTo>
                  <a:pt x="182099" y="364199"/>
                </a:moveTo>
                <a:lnTo>
                  <a:pt x="133697" y="357694"/>
                </a:lnTo>
                <a:lnTo>
                  <a:pt x="90199" y="339338"/>
                </a:lnTo>
                <a:lnTo>
                  <a:pt x="53343" y="310865"/>
                </a:lnTo>
                <a:lnTo>
                  <a:pt x="24866" y="274010"/>
                </a:lnTo>
                <a:lnTo>
                  <a:pt x="6506" y="230510"/>
                </a:lnTo>
                <a:lnTo>
                  <a:pt x="0" y="182099"/>
                </a:lnTo>
                <a:lnTo>
                  <a:pt x="6506" y="133688"/>
                </a:lnTo>
                <a:lnTo>
                  <a:pt x="24866" y="90188"/>
                </a:lnTo>
                <a:lnTo>
                  <a:pt x="53343" y="53334"/>
                </a:lnTo>
                <a:lnTo>
                  <a:pt x="90199" y="24861"/>
                </a:lnTo>
                <a:lnTo>
                  <a:pt x="133697" y="6504"/>
                </a:lnTo>
                <a:lnTo>
                  <a:pt x="182099" y="0"/>
                </a:lnTo>
                <a:lnTo>
                  <a:pt x="217794" y="3533"/>
                </a:lnTo>
                <a:lnTo>
                  <a:pt x="283138" y="30606"/>
                </a:lnTo>
                <a:lnTo>
                  <a:pt x="333613" y="81081"/>
                </a:lnTo>
                <a:lnTo>
                  <a:pt x="360669" y="146408"/>
                </a:lnTo>
                <a:lnTo>
                  <a:pt x="364199" y="182099"/>
                </a:lnTo>
                <a:lnTo>
                  <a:pt x="357694" y="230510"/>
                </a:lnTo>
                <a:lnTo>
                  <a:pt x="339338" y="274010"/>
                </a:lnTo>
                <a:lnTo>
                  <a:pt x="310865" y="310865"/>
                </a:lnTo>
                <a:lnTo>
                  <a:pt x="274010" y="339338"/>
                </a:lnTo>
                <a:lnTo>
                  <a:pt x="230510" y="357694"/>
                </a:lnTo>
                <a:lnTo>
                  <a:pt x="182099" y="364199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82918" y="3906367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89">
                <a:moveTo>
                  <a:pt x="182099" y="364199"/>
                </a:moveTo>
                <a:lnTo>
                  <a:pt x="133697" y="357694"/>
                </a:lnTo>
                <a:lnTo>
                  <a:pt x="90199" y="339338"/>
                </a:lnTo>
                <a:lnTo>
                  <a:pt x="53343" y="310865"/>
                </a:lnTo>
                <a:lnTo>
                  <a:pt x="24866" y="274010"/>
                </a:lnTo>
                <a:lnTo>
                  <a:pt x="6506" y="230510"/>
                </a:lnTo>
                <a:lnTo>
                  <a:pt x="0" y="182099"/>
                </a:lnTo>
                <a:lnTo>
                  <a:pt x="6506" y="133688"/>
                </a:lnTo>
                <a:lnTo>
                  <a:pt x="24866" y="90188"/>
                </a:lnTo>
                <a:lnTo>
                  <a:pt x="53343" y="53334"/>
                </a:lnTo>
                <a:lnTo>
                  <a:pt x="90199" y="24861"/>
                </a:lnTo>
                <a:lnTo>
                  <a:pt x="133697" y="6504"/>
                </a:lnTo>
                <a:lnTo>
                  <a:pt x="182099" y="0"/>
                </a:lnTo>
                <a:lnTo>
                  <a:pt x="217794" y="3533"/>
                </a:lnTo>
                <a:lnTo>
                  <a:pt x="283138" y="30606"/>
                </a:lnTo>
                <a:lnTo>
                  <a:pt x="333613" y="81081"/>
                </a:lnTo>
                <a:lnTo>
                  <a:pt x="360669" y="146408"/>
                </a:lnTo>
                <a:lnTo>
                  <a:pt x="364199" y="182099"/>
                </a:lnTo>
                <a:lnTo>
                  <a:pt x="357694" y="230510"/>
                </a:lnTo>
                <a:lnTo>
                  <a:pt x="339338" y="274010"/>
                </a:lnTo>
                <a:lnTo>
                  <a:pt x="310865" y="310865"/>
                </a:lnTo>
                <a:lnTo>
                  <a:pt x="274010" y="339338"/>
                </a:lnTo>
                <a:lnTo>
                  <a:pt x="230510" y="357694"/>
                </a:lnTo>
                <a:lnTo>
                  <a:pt x="182099" y="364199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31092" y="3906367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89">
                <a:moveTo>
                  <a:pt x="182099" y="364199"/>
                </a:moveTo>
                <a:lnTo>
                  <a:pt x="133688" y="357694"/>
                </a:lnTo>
                <a:lnTo>
                  <a:pt x="90188" y="339338"/>
                </a:lnTo>
                <a:lnTo>
                  <a:pt x="53334" y="310865"/>
                </a:lnTo>
                <a:lnTo>
                  <a:pt x="24861" y="274010"/>
                </a:lnTo>
                <a:lnTo>
                  <a:pt x="6504" y="230510"/>
                </a:lnTo>
                <a:lnTo>
                  <a:pt x="0" y="182099"/>
                </a:lnTo>
                <a:lnTo>
                  <a:pt x="6504" y="133688"/>
                </a:lnTo>
                <a:lnTo>
                  <a:pt x="24861" y="90188"/>
                </a:lnTo>
                <a:lnTo>
                  <a:pt x="53334" y="53334"/>
                </a:lnTo>
                <a:lnTo>
                  <a:pt x="90188" y="24861"/>
                </a:lnTo>
                <a:lnTo>
                  <a:pt x="133688" y="6504"/>
                </a:lnTo>
                <a:lnTo>
                  <a:pt x="182099" y="0"/>
                </a:lnTo>
                <a:lnTo>
                  <a:pt x="217794" y="3533"/>
                </a:lnTo>
                <a:lnTo>
                  <a:pt x="283138" y="30606"/>
                </a:lnTo>
                <a:lnTo>
                  <a:pt x="333613" y="81081"/>
                </a:lnTo>
                <a:lnTo>
                  <a:pt x="360669" y="146408"/>
                </a:lnTo>
                <a:lnTo>
                  <a:pt x="364199" y="182099"/>
                </a:lnTo>
                <a:lnTo>
                  <a:pt x="357694" y="230510"/>
                </a:lnTo>
                <a:lnTo>
                  <a:pt x="339338" y="274010"/>
                </a:lnTo>
                <a:lnTo>
                  <a:pt x="310865" y="310865"/>
                </a:lnTo>
                <a:lnTo>
                  <a:pt x="274010" y="339338"/>
                </a:lnTo>
                <a:lnTo>
                  <a:pt x="230510" y="357694"/>
                </a:lnTo>
                <a:lnTo>
                  <a:pt x="182099" y="364199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42073" y="4325941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90" h="364489">
                <a:moveTo>
                  <a:pt x="182099" y="364199"/>
                </a:moveTo>
                <a:lnTo>
                  <a:pt x="133690" y="357694"/>
                </a:lnTo>
                <a:lnTo>
                  <a:pt x="90190" y="339338"/>
                </a:lnTo>
                <a:lnTo>
                  <a:pt x="53336" y="310865"/>
                </a:lnTo>
                <a:lnTo>
                  <a:pt x="24862" y="274010"/>
                </a:lnTo>
                <a:lnTo>
                  <a:pt x="6504" y="230510"/>
                </a:lnTo>
                <a:lnTo>
                  <a:pt x="0" y="182099"/>
                </a:lnTo>
                <a:lnTo>
                  <a:pt x="6504" y="133688"/>
                </a:lnTo>
                <a:lnTo>
                  <a:pt x="24862" y="90188"/>
                </a:lnTo>
                <a:lnTo>
                  <a:pt x="53336" y="53334"/>
                </a:lnTo>
                <a:lnTo>
                  <a:pt x="90190" y="24861"/>
                </a:lnTo>
                <a:lnTo>
                  <a:pt x="133690" y="6504"/>
                </a:lnTo>
                <a:lnTo>
                  <a:pt x="182099" y="0"/>
                </a:lnTo>
                <a:lnTo>
                  <a:pt x="217790" y="3533"/>
                </a:lnTo>
                <a:lnTo>
                  <a:pt x="283128" y="30606"/>
                </a:lnTo>
                <a:lnTo>
                  <a:pt x="333604" y="81081"/>
                </a:lnTo>
                <a:lnTo>
                  <a:pt x="360668" y="146408"/>
                </a:lnTo>
                <a:lnTo>
                  <a:pt x="364199" y="182099"/>
                </a:lnTo>
                <a:lnTo>
                  <a:pt x="357694" y="230510"/>
                </a:lnTo>
                <a:lnTo>
                  <a:pt x="339337" y="274010"/>
                </a:lnTo>
                <a:lnTo>
                  <a:pt x="310863" y="310865"/>
                </a:lnTo>
                <a:lnTo>
                  <a:pt x="274008" y="339338"/>
                </a:lnTo>
                <a:lnTo>
                  <a:pt x="230508" y="357694"/>
                </a:lnTo>
                <a:lnTo>
                  <a:pt x="182099" y="364199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90244" y="4325941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89">
                <a:moveTo>
                  <a:pt x="182099" y="364199"/>
                </a:moveTo>
                <a:lnTo>
                  <a:pt x="133689" y="357694"/>
                </a:lnTo>
                <a:lnTo>
                  <a:pt x="90189" y="339338"/>
                </a:lnTo>
                <a:lnTo>
                  <a:pt x="53335" y="310865"/>
                </a:lnTo>
                <a:lnTo>
                  <a:pt x="24861" y="274010"/>
                </a:lnTo>
                <a:lnTo>
                  <a:pt x="6504" y="230510"/>
                </a:lnTo>
                <a:lnTo>
                  <a:pt x="0" y="182099"/>
                </a:lnTo>
                <a:lnTo>
                  <a:pt x="6504" y="133688"/>
                </a:lnTo>
                <a:lnTo>
                  <a:pt x="24861" y="90188"/>
                </a:lnTo>
                <a:lnTo>
                  <a:pt x="53335" y="53334"/>
                </a:lnTo>
                <a:lnTo>
                  <a:pt x="90189" y="24861"/>
                </a:lnTo>
                <a:lnTo>
                  <a:pt x="133689" y="6504"/>
                </a:lnTo>
                <a:lnTo>
                  <a:pt x="182099" y="0"/>
                </a:lnTo>
                <a:lnTo>
                  <a:pt x="217790" y="3533"/>
                </a:lnTo>
                <a:lnTo>
                  <a:pt x="283127" y="30606"/>
                </a:lnTo>
                <a:lnTo>
                  <a:pt x="333603" y="81081"/>
                </a:lnTo>
                <a:lnTo>
                  <a:pt x="360667" y="146408"/>
                </a:lnTo>
                <a:lnTo>
                  <a:pt x="364199" y="182099"/>
                </a:lnTo>
                <a:lnTo>
                  <a:pt x="357694" y="230510"/>
                </a:lnTo>
                <a:lnTo>
                  <a:pt x="339337" y="274010"/>
                </a:lnTo>
                <a:lnTo>
                  <a:pt x="310863" y="310865"/>
                </a:lnTo>
                <a:lnTo>
                  <a:pt x="274008" y="339338"/>
                </a:lnTo>
                <a:lnTo>
                  <a:pt x="230508" y="357694"/>
                </a:lnTo>
                <a:lnTo>
                  <a:pt x="182099" y="364199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38414" y="4325941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89">
                <a:moveTo>
                  <a:pt x="182099" y="364199"/>
                </a:moveTo>
                <a:lnTo>
                  <a:pt x="133690" y="357694"/>
                </a:lnTo>
                <a:lnTo>
                  <a:pt x="90190" y="339338"/>
                </a:lnTo>
                <a:lnTo>
                  <a:pt x="53336" y="310865"/>
                </a:lnTo>
                <a:lnTo>
                  <a:pt x="24862" y="274010"/>
                </a:lnTo>
                <a:lnTo>
                  <a:pt x="6504" y="230510"/>
                </a:lnTo>
                <a:lnTo>
                  <a:pt x="0" y="182099"/>
                </a:lnTo>
                <a:lnTo>
                  <a:pt x="6504" y="133688"/>
                </a:lnTo>
                <a:lnTo>
                  <a:pt x="24862" y="90188"/>
                </a:lnTo>
                <a:lnTo>
                  <a:pt x="53336" y="53334"/>
                </a:lnTo>
                <a:lnTo>
                  <a:pt x="90190" y="24861"/>
                </a:lnTo>
                <a:lnTo>
                  <a:pt x="133690" y="6504"/>
                </a:lnTo>
                <a:lnTo>
                  <a:pt x="182099" y="0"/>
                </a:lnTo>
                <a:lnTo>
                  <a:pt x="217792" y="3533"/>
                </a:lnTo>
                <a:lnTo>
                  <a:pt x="283129" y="30606"/>
                </a:lnTo>
                <a:lnTo>
                  <a:pt x="333604" y="81081"/>
                </a:lnTo>
                <a:lnTo>
                  <a:pt x="360668" y="146408"/>
                </a:lnTo>
                <a:lnTo>
                  <a:pt x="364199" y="182099"/>
                </a:lnTo>
                <a:lnTo>
                  <a:pt x="357694" y="230510"/>
                </a:lnTo>
                <a:lnTo>
                  <a:pt x="339337" y="274010"/>
                </a:lnTo>
                <a:lnTo>
                  <a:pt x="310864" y="310865"/>
                </a:lnTo>
                <a:lnTo>
                  <a:pt x="274009" y="339338"/>
                </a:lnTo>
                <a:lnTo>
                  <a:pt x="230509" y="357694"/>
                </a:lnTo>
                <a:lnTo>
                  <a:pt x="182099" y="364199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86585" y="4325941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89">
                <a:moveTo>
                  <a:pt x="182099" y="364199"/>
                </a:moveTo>
                <a:lnTo>
                  <a:pt x="133690" y="357694"/>
                </a:lnTo>
                <a:lnTo>
                  <a:pt x="90190" y="339338"/>
                </a:lnTo>
                <a:lnTo>
                  <a:pt x="53336" y="310865"/>
                </a:lnTo>
                <a:lnTo>
                  <a:pt x="24862" y="274010"/>
                </a:lnTo>
                <a:lnTo>
                  <a:pt x="6504" y="230510"/>
                </a:lnTo>
                <a:lnTo>
                  <a:pt x="0" y="182099"/>
                </a:lnTo>
                <a:lnTo>
                  <a:pt x="6504" y="133688"/>
                </a:lnTo>
                <a:lnTo>
                  <a:pt x="24862" y="90188"/>
                </a:lnTo>
                <a:lnTo>
                  <a:pt x="53336" y="53334"/>
                </a:lnTo>
                <a:lnTo>
                  <a:pt x="90190" y="24861"/>
                </a:lnTo>
                <a:lnTo>
                  <a:pt x="133690" y="6504"/>
                </a:lnTo>
                <a:lnTo>
                  <a:pt x="182099" y="0"/>
                </a:lnTo>
                <a:lnTo>
                  <a:pt x="217791" y="3533"/>
                </a:lnTo>
                <a:lnTo>
                  <a:pt x="283129" y="30606"/>
                </a:lnTo>
                <a:lnTo>
                  <a:pt x="333604" y="81081"/>
                </a:lnTo>
                <a:lnTo>
                  <a:pt x="360675" y="146408"/>
                </a:lnTo>
                <a:lnTo>
                  <a:pt x="364209" y="182099"/>
                </a:lnTo>
                <a:lnTo>
                  <a:pt x="357703" y="230510"/>
                </a:lnTo>
                <a:lnTo>
                  <a:pt x="339345" y="274010"/>
                </a:lnTo>
                <a:lnTo>
                  <a:pt x="310869" y="310865"/>
                </a:lnTo>
                <a:lnTo>
                  <a:pt x="274012" y="339338"/>
                </a:lnTo>
                <a:lnTo>
                  <a:pt x="230510" y="357694"/>
                </a:lnTo>
                <a:lnTo>
                  <a:pt x="182099" y="364199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34744" y="4325941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89">
                <a:moveTo>
                  <a:pt x="182099" y="364199"/>
                </a:moveTo>
                <a:lnTo>
                  <a:pt x="133697" y="357694"/>
                </a:lnTo>
                <a:lnTo>
                  <a:pt x="90199" y="339338"/>
                </a:lnTo>
                <a:lnTo>
                  <a:pt x="53343" y="310865"/>
                </a:lnTo>
                <a:lnTo>
                  <a:pt x="24866" y="274010"/>
                </a:lnTo>
                <a:lnTo>
                  <a:pt x="6506" y="230510"/>
                </a:lnTo>
                <a:lnTo>
                  <a:pt x="0" y="182099"/>
                </a:lnTo>
                <a:lnTo>
                  <a:pt x="6506" y="133688"/>
                </a:lnTo>
                <a:lnTo>
                  <a:pt x="24866" y="90188"/>
                </a:lnTo>
                <a:lnTo>
                  <a:pt x="53343" y="53334"/>
                </a:lnTo>
                <a:lnTo>
                  <a:pt x="90199" y="24861"/>
                </a:lnTo>
                <a:lnTo>
                  <a:pt x="133697" y="6504"/>
                </a:lnTo>
                <a:lnTo>
                  <a:pt x="182099" y="0"/>
                </a:lnTo>
                <a:lnTo>
                  <a:pt x="217794" y="3533"/>
                </a:lnTo>
                <a:lnTo>
                  <a:pt x="283138" y="30606"/>
                </a:lnTo>
                <a:lnTo>
                  <a:pt x="333613" y="81081"/>
                </a:lnTo>
                <a:lnTo>
                  <a:pt x="360669" y="146408"/>
                </a:lnTo>
                <a:lnTo>
                  <a:pt x="364199" y="182099"/>
                </a:lnTo>
                <a:lnTo>
                  <a:pt x="357694" y="230510"/>
                </a:lnTo>
                <a:lnTo>
                  <a:pt x="339338" y="274010"/>
                </a:lnTo>
                <a:lnTo>
                  <a:pt x="310865" y="310865"/>
                </a:lnTo>
                <a:lnTo>
                  <a:pt x="274010" y="339338"/>
                </a:lnTo>
                <a:lnTo>
                  <a:pt x="230510" y="357694"/>
                </a:lnTo>
                <a:lnTo>
                  <a:pt x="182099" y="364199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082918" y="4325941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89">
                <a:moveTo>
                  <a:pt x="182099" y="364199"/>
                </a:moveTo>
                <a:lnTo>
                  <a:pt x="133697" y="357694"/>
                </a:lnTo>
                <a:lnTo>
                  <a:pt x="90199" y="339338"/>
                </a:lnTo>
                <a:lnTo>
                  <a:pt x="53343" y="310865"/>
                </a:lnTo>
                <a:lnTo>
                  <a:pt x="24866" y="274010"/>
                </a:lnTo>
                <a:lnTo>
                  <a:pt x="6506" y="230510"/>
                </a:lnTo>
                <a:lnTo>
                  <a:pt x="0" y="182099"/>
                </a:lnTo>
                <a:lnTo>
                  <a:pt x="6506" y="133688"/>
                </a:lnTo>
                <a:lnTo>
                  <a:pt x="24866" y="90188"/>
                </a:lnTo>
                <a:lnTo>
                  <a:pt x="53343" y="53334"/>
                </a:lnTo>
                <a:lnTo>
                  <a:pt x="90199" y="24861"/>
                </a:lnTo>
                <a:lnTo>
                  <a:pt x="133697" y="6504"/>
                </a:lnTo>
                <a:lnTo>
                  <a:pt x="182099" y="0"/>
                </a:lnTo>
                <a:lnTo>
                  <a:pt x="217794" y="3533"/>
                </a:lnTo>
                <a:lnTo>
                  <a:pt x="283138" y="30606"/>
                </a:lnTo>
                <a:lnTo>
                  <a:pt x="333613" y="81081"/>
                </a:lnTo>
                <a:lnTo>
                  <a:pt x="360669" y="146408"/>
                </a:lnTo>
                <a:lnTo>
                  <a:pt x="364199" y="182099"/>
                </a:lnTo>
                <a:lnTo>
                  <a:pt x="357694" y="230510"/>
                </a:lnTo>
                <a:lnTo>
                  <a:pt x="339338" y="274010"/>
                </a:lnTo>
                <a:lnTo>
                  <a:pt x="310865" y="310865"/>
                </a:lnTo>
                <a:lnTo>
                  <a:pt x="274010" y="339338"/>
                </a:lnTo>
                <a:lnTo>
                  <a:pt x="230510" y="357694"/>
                </a:lnTo>
                <a:lnTo>
                  <a:pt x="182099" y="364199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31092" y="4325941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89">
                <a:moveTo>
                  <a:pt x="182099" y="364199"/>
                </a:moveTo>
                <a:lnTo>
                  <a:pt x="133688" y="357694"/>
                </a:lnTo>
                <a:lnTo>
                  <a:pt x="90188" y="339338"/>
                </a:lnTo>
                <a:lnTo>
                  <a:pt x="53334" y="310865"/>
                </a:lnTo>
                <a:lnTo>
                  <a:pt x="24861" y="274010"/>
                </a:lnTo>
                <a:lnTo>
                  <a:pt x="6504" y="230510"/>
                </a:lnTo>
                <a:lnTo>
                  <a:pt x="0" y="182099"/>
                </a:lnTo>
                <a:lnTo>
                  <a:pt x="6504" y="133688"/>
                </a:lnTo>
                <a:lnTo>
                  <a:pt x="24861" y="90188"/>
                </a:lnTo>
                <a:lnTo>
                  <a:pt x="53334" y="53334"/>
                </a:lnTo>
                <a:lnTo>
                  <a:pt x="90188" y="24861"/>
                </a:lnTo>
                <a:lnTo>
                  <a:pt x="133688" y="6504"/>
                </a:lnTo>
                <a:lnTo>
                  <a:pt x="182099" y="0"/>
                </a:lnTo>
                <a:lnTo>
                  <a:pt x="217794" y="3533"/>
                </a:lnTo>
                <a:lnTo>
                  <a:pt x="283138" y="30606"/>
                </a:lnTo>
                <a:lnTo>
                  <a:pt x="333613" y="81081"/>
                </a:lnTo>
                <a:lnTo>
                  <a:pt x="360669" y="146408"/>
                </a:lnTo>
                <a:lnTo>
                  <a:pt x="364199" y="182099"/>
                </a:lnTo>
                <a:lnTo>
                  <a:pt x="357694" y="230510"/>
                </a:lnTo>
                <a:lnTo>
                  <a:pt x="339338" y="274010"/>
                </a:lnTo>
                <a:lnTo>
                  <a:pt x="310865" y="310865"/>
                </a:lnTo>
                <a:lnTo>
                  <a:pt x="274010" y="339338"/>
                </a:lnTo>
                <a:lnTo>
                  <a:pt x="230510" y="357694"/>
                </a:lnTo>
                <a:lnTo>
                  <a:pt x="182099" y="364199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5" name="object 55"/>
          <p:cNvGraphicFramePr>
            <a:graphicFrameLocks noGrp="1"/>
          </p:cNvGraphicFramePr>
          <p:nvPr/>
        </p:nvGraphicFramePr>
        <p:xfrm>
          <a:off x="896170" y="2326910"/>
          <a:ext cx="2938780" cy="2276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3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14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02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89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489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489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467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06125">
                <a:tc>
                  <a:txBody>
                    <a:bodyPr/>
                    <a:lstStyle/>
                    <a:p>
                      <a:pPr marR="95885" algn="ctr">
                        <a:lnSpc>
                          <a:spcPts val="133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31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ts val="133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4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235" algn="ctr">
                        <a:lnSpc>
                          <a:spcPts val="1420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6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4136">
                <a:tc>
                  <a:txBody>
                    <a:bodyPr/>
                    <a:lstStyle/>
                    <a:p>
                      <a:pPr marR="9588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7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8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9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10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12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L="10223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13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7239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0989">
                <a:tc>
                  <a:txBody>
                    <a:bodyPr/>
                    <a:lstStyle/>
                    <a:p>
                      <a:pPr marR="9588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14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16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17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18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19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marL="1022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20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7493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9565">
                <a:tc>
                  <a:txBody>
                    <a:bodyPr/>
                    <a:lstStyle/>
                    <a:p>
                      <a:pPr marR="9588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24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26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marL="1022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27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7874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6851">
                <a:tc>
                  <a:txBody>
                    <a:bodyPr/>
                    <a:lstStyle/>
                    <a:p>
                      <a:pPr marR="9588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28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29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30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L="10223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4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7366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8687">
                <a:tc>
                  <a:txBody>
                    <a:bodyPr/>
                    <a:lstStyle/>
                    <a:p>
                      <a:pPr marR="95885" algn="ctr">
                        <a:lnSpc>
                          <a:spcPts val="1650"/>
                        </a:lnSpc>
                        <a:spcBef>
                          <a:spcPts val="60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60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6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ts val="1650"/>
                        </a:lnSpc>
                        <a:spcBef>
                          <a:spcPts val="60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7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60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8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60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9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600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10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marL="102235" algn="ctr">
                        <a:lnSpc>
                          <a:spcPts val="1650"/>
                        </a:lnSpc>
                        <a:spcBef>
                          <a:spcPts val="600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11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7620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6" name="object 56"/>
          <p:cNvSpPr/>
          <p:nvPr/>
        </p:nvSpPr>
        <p:spPr>
          <a:xfrm>
            <a:off x="842073" y="5054939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90" h="364489">
                <a:moveTo>
                  <a:pt x="182099" y="364199"/>
                </a:moveTo>
                <a:lnTo>
                  <a:pt x="133690" y="357694"/>
                </a:lnTo>
                <a:lnTo>
                  <a:pt x="90190" y="339338"/>
                </a:lnTo>
                <a:lnTo>
                  <a:pt x="53336" y="310865"/>
                </a:lnTo>
                <a:lnTo>
                  <a:pt x="24862" y="274010"/>
                </a:lnTo>
                <a:lnTo>
                  <a:pt x="6504" y="230510"/>
                </a:lnTo>
                <a:lnTo>
                  <a:pt x="0" y="182099"/>
                </a:lnTo>
                <a:lnTo>
                  <a:pt x="6504" y="133688"/>
                </a:lnTo>
                <a:lnTo>
                  <a:pt x="24862" y="90188"/>
                </a:lnTo>
                <a:lnTo>
                  <a:pt x="53336" y="53334"/>
                </a:lnTo>
                <a:lnTo>
                  <a:pt x="90190" y="24861"/>
                </a:lnTo>
                <a:lnTo>
                  <a:pt x="133690" y="6504"/>
                </a:lnTo>
                <a:lnTo>
                  <a:pt x="182099" y="0"/>
                </a:lnTo>
                <a:lnTo>
                  <a:pt x="217790" y="3533"/>
                </a:lnTo>
                <a:lnTo>
                  <a:pt x="283128" y="30606"/>
                </a:lnTo>
                <a:lnTo>
                  <a:pt x="333604" y="81081"/>
                </a:lnTo>
                <a:lnTo>
                  <a:pt x="360668" y="146408"/>
                </a:lnTo>
                <a:lnTo>
                  <a:pt x="364199" y="182099"/>
                </a:lnTo>
                <a:lnTo>
                  <a:pt x="357694" y="230510"/>
                </a:lnTo>
                <a:lnTo>
                  <a:pt x="339337" y="274010"/>
                </a:lnTo>
                <a:lnTo>
                  <a:pt x="310863" y="310865"/>
                </a:lnTo>
                <a:lnTo>
                  <a:pt x="274008" y="339338"/>
                </a:lnTo>
                <a:lnTo>
                  <a:pt x="230508" y="357694"/>
                </a:lnTo>
                <a:lnTo>
                  <a:pt x="182099" y="364199"/>
                </a:lnTo>
                <a:close/>
              </a:path>
            </a:pathLst>
          </a:custGeom>
          <a:solidFill>
            <a:srgbClr val="F0C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2073" y="5547214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90" h="364489">
                <a:moveTo>
                  <a:pt x="182099" y="364199"/>
                </a:moveTo>
                <a:lnTo>
                  <a:pt x="133690" y="357694"/>
                </a:lnTo>
                <a:lnTo>
                  <a:pt x="90190" y="339338"/>
                </a:lnTo>
                <a:lnTo>
                  <a:pt x="53336" y="310865"/>
                </a:lnTo>
                <a:lnTo>
                  <a:pt x="24862" y="274010"/>
                </a:lnTo>
                <a:lnTo>
                  <a:pt x="6504" y="230510"/>
                </a:lnTo>
                <a:lnTo>
                  <a:pt x="0" y="182099"/>
                </a:lnTo>
                <a:lnTo>
                  <a:pt x="6504" y="133688"/>
                </a:lnTo>
                <a:lnTo>
                  <a:pt x="24862" y="90188"/>
                </a:lnTo>
                <a:lnTo>
                  <a:pt x="53336" y="53334"/>
                </a:lnTo>
                <a:lnTo>
                  <a:pt x="90190" y="24861"/>
                </a:lnTo>
                <a:lnTo>
                  <a:pt x="133690" y="6504"/>
                </a:lnTo>
                <a:lnTo>
                  <a:pt x="182099" y="0"/>
                </a:lnTo>
                <a:lnTo>
                  <a:pt x="217790" y="3533"/>
                </a:lnTo>
                <a:lnTo>
                  <a:pt x="283128" y="30606"/>
                </a:lnTo>
                <a:lnTo>
                  <a:pt x="333604" y="81081"/>
                </a:lnTo>
                <a:lnTo>
                  <a:pt x="360668" y="146408"/>
                </a:lnTo>
                <a:lnTo>
                  <a:pt x="364199" y="182099"/>
                </a:lnTo>
                <a:lnTo>
                  <a:pt x="357694" y="230510"/>
                </a:lnTo>
                <a:lnTo>
                  <a:pt x="339337" y="274010"/>
                </a:lnTo>
                <a:lnTo>
                  <a:pt x="310863" y="310865"/>
                </a:lnTo>
                <a:lnTo>
                  <a:pt x="274008" y="339338"/>
                </a:lnTo>
                <a:lnTo>
                  <a:pt x="230508" y="357694"/>
                </a:lnTo>
                <a:lnTo>
                  <a:pt x="182099" y="364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2073" y="6039487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90" h="364489">
                <a:moveTo>
                  <a:pt x="182099" y="364199"/>
                </a:moveTo>
                <a:lnTo>
                  <a:pt x="133690" y="357694"/>
                </a:lnTo>
                <a:lnTo>
                  <a:pt x="90190" y="339338"/>
                </a:lnTo>
                <a:lnTo>
                  <a:pt x="53336" y="310865"/>
                </a:lnTo>
                <a:lnTo>
                  <a:pt x="24862" y="274010"/>
                </a:lnTo>
                <a:lnTo>
                  <a:pt x="6504" y="230510"/>
                </a:lnTo>
                <a:lnTo>
                  <a:pt x="0" y="182099"/>
                </a:lnTo>
                <a:lnTo>
                  <a:pt x="6504" y="133688"/>
                </a:lnTo>
                <a:lnTo>
                  <a:pt x="24862" y="90188"/>
                </a:lnTo>
                <a:lnTo>
                  <a:pt x="53336" y="53334"/>
                </a:lnTo>
                <a:lnTo>
                  <a:pt x="90190" y="24861"/>
                </a:lnTo>
                <a:lnTo>
                  <a:pt x="133690" y="6504"/>
                </a:lnTo>
                <a:lnTo>
                  <a:pt x="182099" y="0"/>
                </a:lnTo>
                <a:lnTo>
                  <a:pt x="217790" y="3533"/>
                </a:lnTo>
                <a:lnTo>
                  <a:pt x="283128" y="30606"/>
                </a:lnTo>
                <a:lnTo>
                  <a:pt x="333604" y="81081"/>
                </a:lnTo>
                <a:lnTo>
                  <a:pt x="360668" y="146408"/>
                </a:lnTo>
                <a:lnTo>
                  <a:pt x="364199" y="182099"/>
                </a:lnTo>
                <a:lnTo>
                  <a:pt x="357694" y="230510"/>
                </a:lnTo>
                <a:lnTo>
                  <a:pt x="339337" y="274010"/>
                </a:lnTo>
                <a:lnTo>
                  <a:pt x="310863" y="310865"/>
                </a:lnTo>
                <a:lnTo>
                  <a:pt x="274008" y="339338"/>
                </a:lnTo>
                <a:lnTo>
                  <a:pt x="230508" y="357694"/>
                </a:lnTo>
                <a:lnTo>
                  <a:pt x="182099" y="364199"/>
                </a:lnTo>
                <a:close/>
              </a:path>
            </a:pathLst>
          </a:custGeom>
          <a:solidFill>
            <a:srgbClr val="1552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550115" y="2272408"/>
            <a:ext cx="0" cy="4224655"/>
          </a:xfrm>
          <a:custGeom>
            <a:avLst/>
            <a:gdLst/>
            <a:ahLst/>
            <a:cxnLst/>
            <a:rect l="l" t="t" r="r" b="b"/>
            <a:pathLst>
              <a:path h="4224655">
                <a:moveTo>
                  <a:pt x="0" y="0"/>
                </a:moveTo>
                <a:lnTo>
                  <a:pt x="0" y="4224303"/>
                </a:lnTo>
              </a:path>
            </a:pathLst>
          </a:custGeom>
          <a:ln w="19049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585404" y="5948513"/>
            <a:ext cx="1607185" cy="74930"/>
          </a:xfrm>
          <a:custGeom>
            <a:avLst/>
            <a:gdLst/>
            <a:ahLst/>
            <a:cxnLst/>
            <a:rect l="l" t="t" r="r" b="b"/>
            <a:pathLst>
              <a:path w="1607184" h="74929">
                <a:moveTo>
                  <a:pt x="1606571" y="74899"/>
                </a:moveTo>
                <a:lnTo>
                  <a:pt x="29399" y="74899"/>
                </a:lnTo>
                <a:lnTo>
                  <a:pt x="16099" y="69174"/>
                </a:lnTo>
                <a:lnTo>
                  <a:pt x="5649" y="58774"/>
                </a:lnTo>
                <a:lnTo>
                  <a:pt x="0" y="45499"/>
                </a:lnTo>
                <a:lnTo>
                  <a:pt x="0" y="29374"/>
                </a:lnTo>
                <a:lnTo>
                  <a:pt x="5649" y="17024"/>
                </a:lnTo>
                <a:lnTo>
                  <a:pt x="16099" y="6624"/>
                </a:lnTo>
                <a:lnTo>
                  <a:pt x="29399" y="899"/>
                </a:lnTo>
                <a:lnTo>
                  <a:pt x="36949" y="0"/>
                </a:lnTo>
                <a:lnTo>
                  <a:pt x="1606571" y="0"/>
                </a:lnTo>
                <a:lnTo>
                  <a:pt x="1606571" y="74899"/>
                </a:lnTo>
                <a:close/>
              </a:path>
            </a:pathLst>
          </a:custGeom>
          <a:solidFill>
            <a:srgbClr val="3FA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11484558" y="6385982"/>
            <a:ext cx="901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Carlito"/>
                <a:cs typeface="Carlito"/>
              </a:rPr>
              <a:t>5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053164" y="5105014"/>
            <a:ext cx="858519" cy="847725"/>
          </a:xfrm>
          <a:custGeom>
            <a:avLst/>
            <a:gdLst/>
            <a:ahLst/>
            <a:cxnLst/>
            <a:rect l="l" t="t" r="r" b="b"/>
            <a:pathLst>
              <a:path w="858520" h="847725">
                <a:moveTo>
                  <a:pt x="0" y="423749"/>
                </a:moveTo>
                <a:lnTo>
                  <a:pt x="2517" y="377577"/>
                </a:lnTo>
                <a:lnTo>
                  <a:pt x="9895" y="332846"/>
                </a:lnTo>
                <a:lnTo>
                  <a:pt x="21871" y="289813"/>
                </a:lnTo>
                <a:lnTo>
                  <a:pt x="38184" y="248737"/>
                </a:lnTo>
                <a:lnTo>
                  <a:pt x="58572" y="209877"/>
                </a:lnTo>
                <a:lnTo>
                  <a:pt x="82773" y="173490"/>
                </a:lnTo>
                <a:lnTo>
                  <a:pt x="110526" y="139836"/>
                </a:lnTo>
                <a:lnTo>
                  <a:pt x="141569" y="109173"/>
                </a:lnTo>
                <a:lnTo>
                  <a:pt x="175640" y="81760"/>
                </a:lnTo>
                <a:lnTo>
                  <a:pt x="212477" y="57855"/>
                </a:lnTo>
                <a:lnTo>
                  <a:pt x="251819" y="37716"/>
                </a:lnTo>
                <a:lnTo>
                  <a:pt x="293404" y="21603"/>
                </a:lnTo>
                <a:lnTo>
                  <a:pt x="336970" y="9773"/>
                </a:lnTo>
                <a:lnTo>
                  <a:pt x="382255" y="2486"/>
                </a:lnTo>
                <a:lnTo>
                  <a:pt x="428999" y="0"/>
                </a:lnTo>
                <a:lnTo>
                  <a:pt x="477405" y="2705"/>
                </a:lnTo>
                <a:lnTo>
                  <a:pt x="524821" y="10705"/>
                </a:lnTo>
                <a:lnTo>
                  <a:pt x="570827" y="23829"/>
                </a:lnTo>
                <a:lnTo>
                  <a:pt x="615003" y="41905"/>
                </a:lnTo>
                <a:lnTo>
                  <a:pt x="656929" y="64761"/>
                </a:lnTo>
                <a:lnTo>
                  <a:pt x="696184" y="92224"/>
                </a:lnTo>
                <a:lnTo>
                  <a:pt x="732348" y="124124"/>
                </a:lnTo>
                <a:lnTo>
                  <a:pt x="764639" y="159848"/>
                </a:lnTo>
                <a:lnTo>
                  <a:pt x="792440" y="198623"/>
                </a:lnTo>
                <a:lnTo>
                  <a:pt x="815577" y="240034"/>
                </a:lnTo>
                <a:lnTo>
                  <a:pt x="833875" y="283667"/>
                </a:lnTo>
                <a:lnTo>
                  <a:pt x="847160" y="329107"/>
                </a:lnTo>
                <a:lnTo>
                  <a:pt x="855259" y="375939"/>
                </a:lnTo>
                <a:lnTo>
                  <a:pt x="857998" y="423749"/>
                </a:lnTo>
                <a:lnTo>
                  <a:pt x="855480" y="469920"/>
                </a:lnTo>
                <a:lnTo>
                  <a:pt x="848103" y="514651"/>
                </a:lnTo>
                <a:lnTo>
                  <a:pt x="836127" y="557684"/>
                </a:lnTo>
                <a:lnTo>
                  <a:pt x="819814" y="598760"/>
                </a:lnTo>
                <a:lnTo>
                  <a:pt x="799426" y="637620"/>
                </a:lnTo>
                <a:lnTo>
                  <a:pt x="775224" y="674007"/>
                </a:lnTo>
                <a:lnTo>
                  <a:pt x="747471" y="707661"/>
                </a:lnTo>
                <a:lnTo>
                  <a:pt x="716429" y="738324"/>
                </a:lnTo>
                <a:lnTo>
                  <a:pt x="682358" y="765737"/>
                </a:lnTo>
                <a:lnTo>
                  <a:pt x="645520" y="789642"/>
                </a:lnTo>
                <a:lnTo>
                  <a:pt x="606178" y="809781"/>
                </a:lnTo>
                <a:lnTo>
                  <a:pt x="564594" y="825894"/>
                </a:lnTo>
                <a:lnTo>
                  <a:pt x="521027" y="837724"/>
                </a:lnTo>
                <a:lnTo>
                  <a:pt x="475742" y="845011"/>
                </a:lnTo>
                <a:lnTo>
                  <a:pt x="428999" y="847498"/>
                </a:lnTo>
                <a:lnTo>
                  <a:pt x="382255" y="845011"/>
                </a:lnTo>
                <a:lnTo>
                  <a:pt x="336970" y="837724"/>
                </a:lnTo>
                <a:lnTo>
                  <a:pt x="293404" y="825894"/>
                </a:lnTo>
                <a:lnTo>
                  <a:pt x="251819" y="809781"/>
                </a:lnTo>
                <a:lnTo>
                  <a:pt x="212477" y="789642"/>
                </a:lnTo>
                <a:lnTo>
                  <a:pt x="175640" y="765737"/>
                </a:lnTo>
                <a:lnTo>
                  <a:pt x="141569" y="738324"/>
                </a:lnTo>
                <a:lnTo>
                  <a:pt x="110526" y="707661"/>
                </a:lnTo>
                <a:lnTo>
                  <a:pt x="82773" y="674007"/>
                </a:lnTo>
                <a:lnTo>
                  <a:pt x="58572" y="637620"/>
                </a:lnTo>
                <a:lnTo>
                  <a:pt x="38184" y="598760"/>
                </a:lnTo>
                <a:lnTo>
                  <a:pt x="21871" y="557684"/>
                </a:lnTo>
                <a:lnTo>
                  <a:pt x="9895" y="514651"/>
                </a:lnTo>
                <a:lnTo>
                  <a:pt x="2517" y="469920"/>
                </a:lnTo>
                <a:lnTo>
                  <a:pt x="0" y="423749"/>
                </a:lnTo>
                <a:close/>
              </a:path>
            </a:pathLst>
          </a:custGeom>
          <a:ln w="76199">
            <a:solidFill>
              <a:srgbClr val="3FA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6100737" y="5207070"/>
            <a:ext cx="5034915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800" spc="-5" dirty="0">
                <a:latin typeface="Carlito"/>
                <a:cs typeface="Carlito"/>
              </a:rPr>
              <a:t>Necessidade das </a:t>
            </a:r>
            <a:r>
              <a:rPr sz="1800" spc="-10" dirty="0">
                <a:latin typeface="Carlito"/>
                <a:cs typeface="Carlito"/>
              </a:rPr>
              <a:t>redes públicas </a:t>
            </a:r>
            <a:r>
              <a:rPr sz="1800" dirty="0">
                <a:latin typeface="Carlito"/>
                <a:cs typeface="Carlito"/>
              </a:rPr>
              <a:t>e </a:t>
            </a:r>
            <a:r>
              <a:rPr sz="1800" spc="-10" dirty="0">
                <a:latin typeface="Carlito"/>
                <a:cs typeface="Carlito"/>
              </a:rPr>
              <a:t>privadas planejarem  </a:t>
            </a:r>
            <a:r>
              <a:rPr sz="1800" spc="-5" dirty="0">
                <a:latin typeface="Carlito"/>
                <a:cs typeface="Carlito"/>
              </a:rPr>
              <a:t>seu </a:t>
            </a:r>
            <a:r>
              <a:rPr sz="1800" spc="-10" dirty="0">
                <a:latin typeface="Carlito"/>
                <a:cs typeface="Carlito"/>
              </a:rPr>
              <a:t>retorno </a:t>
            </a:r>
            <a:r>
              <a:rPr sz="1800" dirty="0">
                <a:latin typeface="Carlito"/>
                <a:cs typeface="Carlito"/>
              </a:rPr>
              <a:t>e </a:t>
            </a:r>
            <a:r>
              <a:rPr sz="1800" spc="-5" dirty="0">
                <a:latin typeface="Carlito"/>
                <a:cs typeface="Carlito"/>
              </a:rPr>
              <a:t>se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spc="-15" dirty="0">
                <a:latin typeface="Carlito"/>
                <a:cs typeface="Carlito"/>
              </a:rPr>
              <a:t>organizarem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317974" y="5113520"/>
            <a:ext cx="31559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>
                <a:solidFill>
                  <a:srgbClr val="3FA528"/>
                </a:solidFill>
                <a:latin typeface="Carlito"/>
                <a:cs typeface="Carlito"/>
              </a:rPr>
              <a:t>3</a:t>
            </a:r>
            <a:endParaRPr sz="45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7800" y="1219200"/>
            <a:ext cx="8686799" cy="2846933"/>
          </a:xfrm>
        </p:spPr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Só é lutador quem sabe lutar consigo mesmo.</a:t>
            </a:r>
            <a:br>
              <a:rPr lang="pt-BR" dirty="0">
                <a:solidFill>
                  <a:srgbClr val="FF0000"/>
                </a:solidFill>
              </a:rPr>
            </a:br>
            <a:r>
              <a:rPr lang="pt-BR" dirty="0">
                <a:solidFill>
                  <a:srgbClr val="FF0000"/>
                </a:solidFill>
              </a:rPr>
              <a:t>Carlos Drummond de Andrade</a:t>
            </a:r>
            <a:br>
              <a:rPr lang="pt-BR" dirty="0">
                <a:solidFill>
                  <a:srgbClr val="FF0000"/>
                </a:solidFill>
              </a:rPr>
            </a:b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657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53900" cy="6858000"/>
            <a:chOff x="0" y="0"/>
            <a:chExt cx="121539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53650" cy="68579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686441"/>
              <a:ext cx="7096759" cy="1383030"/>
            </a:xfrm>
            <a:custGeom>
              <a:avLst/>
              <a:gdLst/>
              <a:ahLst/>
              <a:cxnLst/>
              <a:rect l="l" t="t" r="r" b="b"/>
              <a:pathLst>
                <a:path w="7096759" h="1383030">
                  <a:moveTo>
                    <a:pt x="6420862" y="1382452"/>
                  </a:moveTo>
                  <a:lnTo>
                    <a:pt x="0" y="1382452"/>
                  </a:lnTo>
                  <a:lnTo>
                    <a:pt x="0" y="0"/>
                  </a:lnTo>
                  <a:lnTo>
                    <a:pt x="6420862" y="0"/>
                  </a:lnTo>
                  <a:lnTo>
                    <a:pt x="6455112" y="897"/>
                  </a:lnTo>
                  <a:lnTo>
                    <a:pt x="6523687" y="7389"/>
                  </a:lnTo>
                  <a:lnTo>
                    <a:pt x="6589436" y="21272"/>
                  </a:lnTo>
                  <a:lnTo>
                    <a:pt x="6652511" y="40749"/>
                  </a:lnTo>
                  <a:lnTo>
                    <a:pt x="6712736" y="66649"/>
                  </a:lnTo>
                  <a:lnTo>
                    <a:pt x="6770186" y="98212"/>
                  </a:lnTo>
                  <a:lnTo>
                    <a:pt x="6823911" y="134334"/>
                  </a:lnTo>
                  <a:lnTo>
                    <a:pt x="6873911" y="176052"/>
                  </a:lnTo>
                  <a:lnTo>
                    <a:pt x="6920261" y="221429"/>
                  </a:lnTo>
                  <a:lnTo>
                    <a:pt x="6961986" y="271434"/>
                  </a:lnTo>
                  <a:lnTo>
                    <a:pt x="6998111" y="326134"/>
                  </a:lnTo>
                  <a:lnTo>
                    <a:pt x="7029586" y="382631"/>
                  </a:lnTo>
                  <a:lnTo>
                    <a:pt x="7054585" y="443826"/>
                  </a:lnTo>
                  <a:lnTo>
                    <a:pt x="7074960" y="506813"/>
                  </a:lnTo>
                  <a:lnTo>
                    <a:pt x="7087960" y="572636"/>
                  </a:lnTo>
                  <a:lnTo>
                    <a:pt x="7095410" y="641151"/>
                  </a:lnTo>
                  <a:lnTo>
                    <a:pt x="7096310" y="675478"/>
                  </a:lnTo>
                  <a:lnTo>
                    <a:pt x="7096310" y="706971"/>
                  </a:lnTo>
                  <a:lnTo>
                    <a:pt x="7087960" y="809813"/>
                  </a:lnTo>
                  <a:lnTo>
                    <a:pt x="7074960" y="875628"/>
                  </a:lnTo>
                  <a:lnTo>
                    <a:pt x="7054585" y="938628"/>
                  </a:lnTo>
                  <a:lnTo>
                    <a:pt x="7029586" y="998853"/>
                  </a:lnTo>
                  <a:lnTo>
                    <a:pt x="6998111" y="1056302"/>
                  </a:lnTo>
                  <a:lnTo>
                    <a:pt x="6961986" y="1110052"/>
                  </a:lnTo>
                  <a:lnTo>
                    <a:pt x="6920261" y="1160052"/>
                  </a:lnTo>
                  <a:lnTo>
                    <a:pt x="6873911" y="1206402"/>
                  </a:lnTo>
                  <a:lnTo>
                    <a:pt x="6823911" y="1248127"/>
                  </a:lnTo>
                  <a:lnTo>
                    <a:pt x="6770186" y="1284227"/>
                  </a:lnTo>
                  <a:lnTo>
                    <a:pt x="6712736" y="1315727"/>
                  </a:lnTo>
                  <a:lnTo>
                    <a:pt x="6652511" y="1340802"/>
                  </a:lnTo>
                  <a:lnTo>
                    <a:pt x="6589436" y="1361177"/>
                  </a:lnTo>
                  <a:lnTo>
                    <a:pt x="6523687" y="1374152"/>
                  </a:lnTo>
                  <a:lnTo>
                    <a:pt x="6455112" y="1381552"/>
                  </a:lnTo>
                  <a:lnTo>
                    <a:pt x="6420862" y="1382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0973" y="2023359"/>
            <a:ext cx="50888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5" dirty="0">
                <a:solidFill>
                  <a:srgbClr val="15527E"/>
                </a:solidFill>
                <a:latin typeface="Carlito"/>
                <a:cs typeface="Carlito"/>
              </a:rPr>
              <a:t>Protocolos </a:t>
            </a:r>
            <a:r>
              <a:rPr sz="3000" b="1" spc="-20" dirty="0">
                <a:solidFill>
                  <a:srgbClr val="15527E"/>
                </a:solidFill>
                <a:latin typeface="Carlito"/>
                <a:cs typeface="Carlito"/>
              </a:rPr>
              <a:t>gerais para </a:t>
            </a:r>
            <a:r>
              <a:rPr sz="3000" b="1" dirty="0">
                <a:solidFill>
                  <a:srgbClr val="15527E"/>
                </a:solidFill>
                <a:latin typeface="Carlito"/>
                <a:cs typeface="Carlito"/>
              </a:rPr>
              <a:t>o</a:t>
            </a:r>
            <a:r>
              <a:rPr sz="3000" b="1" spc="-20" dirty="0">
                <a:solidFill>
                  <a:srgbClr val="15527E"/>
                </a:solidFill>
                <a:latin typeface="Carlito"/>
                <a:cs typeface="Carlito"/>
              </a:rPr>
              <a:t> </a:t>
            </a:r>
            <a:r>
              <a:rPr sz="3000" b="1" spc="-15" dirty="0">
                <a:solidFill>
                  <a:srgbClr val="15527E"/>
                </a:solidFill>
                <a:latin typeface="Carlito"/>
                <a:cs typeface="Carlito"/>
              </a:rPr>
              <a:t>retorno</a:t>
            </a:r>
            <a:endParaRPr sz="30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452829"/>
            <a:ext cx="12192000" cy="5356860"/>
            <a:chOff x="0" y="452829"/>
            <a:chExt cx="12192000" cy="5356860"/>
          </a:xfrm>
        </p:grpSpPr>
        <p:sp>
          <p:nvSpPr>
            <p:cNvPr id="7" name="object 7"/>
            <p:cNvSpPr/>
            <p:nvPr/>
          </p:nvSpPr>
          <p:spPr>
            <a:xfrm>
              <a:off x="2942869" y="2818744"/>
              <a:ext cx="5565140" cy="657860"/>
            </a:xfrm>
            <a:custGeom>
              <a:avLst/>
              <a:gdLst/>
              <a:ahLst/>
              <a:cxnLst/>
              <a:rect l="l" t="t" r="r" b="b"/>
              <a:pathLst>
                <a:path w="5565140" h="657860">
                  <a:moveTo>
                    <a:pt x="5243789" y="657723"/>
                  </a:moveTo>
                  <a:lnTo>
                    <a:pt x="321299" y="657723"/>
                  </a:lnTo>
                  <a:lnTo>
                    <a:pt x="288549" y="656498"/>
                  </a:lnTo>
                  <a:lnTo>
                    <a:pt x="226649" y="642473"/>
                  </a:lnTo>
                  <a:lnTo>
                    <a:pt x="168224" y="619148"/>
                  </a:lnTo>
                  <a:lnTo>
                    <a:pt x="116849" y="584048"/>
                  </a:lnTo>
                  <a:lnTo>
                    <a:pt x="73674" y="539723"/>
                  </a:lnTo>
                  <a:lnTo>
                    <a:pt x="38574" y="489499"/>
                  </a:lnTo>
                  <a:lnTo>
                    <a:pt x="14024" y="431074"/>
                  </a:lnTo>
                  <a:lnTo>
                    <a:pt x="1224" y="369174"/>
                  </a:lnTo>
                  <a:lnTo>
                    <a:pt x="0" y="336424"/>
                  </a:lnTo>
                  <a:lnTo>
                    <a:pt x="0" y="321274"/>
                  </a:lnTo>
                  <a:lnTo>
                    <a:pt x="14024" y="225499"/>
                  </a:lnTo>
                  <a:lnTo>
                    <a:pt x="38574" y="168199"/>
                  </a:lnTo>
                  <a:lnTo>
                    <a:pt x="73674" y="116849"/>
                  </a:lnTo>
                  <a:lnTo>
                    <a:pt x="116849" y="73649"/>
                  </a:lnTo>
                  <a:lnTo>
                    <a:pt x="168224" y="38549"/>
                  </a:lnTo>
                  <a:lnTo>
                    <a:pt x="226649" y="13999"/>
                  </a:lnTo>
                  <a:lnTo>
                    <a:pt x="288549" y="1199"/>
                  </a:lnTo>
                  <a:lnTo>
                    <a:pt x="321299" y="0"/>
                  </a:lnTo>
                  <a:lnTo>
                    <a:pt x="5243789" y="0"/>
                  </a:lnTo>
                  <a:lnTo>
                    <a:pt x="5339564" y="13999"/>
                  </a:lnTo>
                  <a:lnTo>
                    <a:pt x="5396864" y="38549"/>
                  </a:lnTo>
                  <a:lnTo>
                    <a:pt x="5448214" y="73649"/>
                  </a:lnTo>
                  <a:lnTo>
                    <a:pt x="5491488" y="116849"/>
                  </a:lnTo>
                  <a:lnTo>
                    <a:pt x="5526513" y="168199"/>
                  </a:lnTo>
                  <a:lnTo>
                    <a:pt x="5551063" y="225499"/>
                  </a:lnTo>
                  <a:lnTo>
                    <a:pt x="5563863" y="288549"/>
                  </a:lnTo>
                  <a:lnTo>
                    <a:pt x="5565063" y="321274"/>
                  </a:lnTo>
                  <a:lnTo>
                    <a:pt x="5565063" y="336424"/>
                  </a:lnTo>
                  <a:lnTo>
                    <a:pt x="5551063" y="431074"/>
                  </a:lnTo>
                  <a:lnTo>
                    <a:pt x="5526513" y="489499"/>
                  </a:lnTo>
                  <a:lnTo>
                    <a:pt x="5491488" y="539723"/>
                  </a:lnTo>
                  <a:lnTo>
                    <a:pt x="5448214" y="584048"/>
                  </a:lnTo>
                  <a:lnTo>
                    <a:pt x="5396864" y="619148"/>
                  </a:lnTo>
                  <a:lnTo>
                    <a:pt x="5339564" y="642473"/>
                  </a:lnTo>
                  <a:lnTo>
                    <a:pt x="5276514" y="656498"/>
                  </a:lnTo>
                  <a:lnTo>
                    <a:pt x="5243789" y="657723"/>
                  </a:lnTo>
                  <a:close/>
                </a:path>
              </a:pathLst>
            </a:custGeom>
            <a:solidFill>
              <a:srgbClr val="1552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716938"/>
              <a:ext cx="4501515" cy="92710"/>
            </a:xfrm>
            <a:custGeom>
              <a:avLst/>
              <a:gdLst/>
              <a:ahLst/>
              <a:cxnLst/>
              <a:rect l="l" t="t" r="r" b="b"/>
              <a:pathLst>
                <a:path w="4501515" h="92710">
                  <a:moveTo>
                    <a:pt x="4455616" y="92274"/>
                  </a:moveTo>
                  <a:lnTo>
                    <a:pt x="0" y="92274"/>
                  </a:lnTo>
                  <a:lnTo>
                    <a:pt x="0" y="0"/>
                  </a:lnTo>
                  <a:lnTo>
                    <a:pt x="4464941" y="0"/>
                  </a:lnTo>
                  <a:lnTo>
                    <a:pt x="4480166" y="7049"/>
                  </a:lnTo>
                  <a:lnTo>
                    <a:pt x="4492966" y="19849"/>
                  </a:lnTo>
                  <a:lnTo>
                    <a:pt x="4500016" y="36199"/>
                  </a:lnTo>
                  <a:lnTo>
                    <a:pt x="4501166" y="44399"/>
                  </a:lnTo>
                  <a:lnTo>
                    <a:pt x="4501166" y="46749"/>
                  </a:lnTo>
                  <a:lnTo>
                    <a:pt x="4480166" y="84099"/>
                  </a:lnTo>
                  <a:lnTo>
                    <a:pt x="4455616" y="92274"/>
                  </a:lnTo>
                  <a:close/>
                </a:path>
              </a:pathLst>
            </a:custGeom>
            <a:solidFill>
              <a:srgbClr val="FD33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419994"/>
              <a:ext cx="1787525" cy="74930"/>
            </a:xfrm>
            <a:custGeom>
              <a:avLst/>
              <a:gdLst/>
              <a:ahLst/>
              <a:cxnLst/>
              <a:rect l="l" t="t" r="r" b="b"/>
              <a:pathLst>
                <a:path w="1787525" h="74930">
                  <a:moveTo>
                    <a:pt x="1758164" y="74707"/>
                  </a:moveTo>
                  <a:lnTo>
                    <a:pt x="0" y="74707"/>
                  </a:lnTo>
                  <a:lnTo>
                    <a:pt x="0" y="0"/>
                  </a:lnTo>
                  <a:lnTo>
                    <a:pt x="1751196" y="0"/>
                  </a:lnTo>
                  <a:lnTo>
                    <a:pt x="1758164" y="1132"/>
                  </a:lnTo>
                  <a:lnTo>
                    <a:pt x="1771048" y="5834"/>
                  </a:lnTo>
                  <a:lnTo>
                    <a:pt x="1781496" y="16369"/>
                  </a:lnTo>
                  <a:lnTo>
                    <a:pt x="1786198" y="29169"/>
                  </a:lnTo>
                  <a:lnTo>
                    <a:pt x="1787331" y="37352"/>
                  </a:lnTo>
                  <a:lnTo>
                    <a:pt x="1787331" y="38484"/>
                  </a:lnTo>
                  <a:lnTo>
                    <a:pt x="1786198" y="45537"/>
                  </a:lnTo>
                  <a:lnTo>
                    <a:pt x="1781496" y="58424"/>
                  </a:lnTo>
                  <a:lnTo>
                    <a:pt x="1771048" y="68872"/>
                  </a:lnTo>
                  <a:lnTo>
                    <a:pt x="1758164" y="74707"/>
                  </a:lnTo>
                  <a:close/>
                </a:path>
              </a:pathLst>
            </a:custGeom>
            <a:solidFill>
              <a:srgbClr val="FF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445533" y="2129425"/>
              <a:ext cx="3746500" cy="148590"/>
            </a:xfrm>
            <a:custGeom>
              <a:avLst/>
              <a:gdLst/>
              <a:ahLst/>
              <a:cxnLst/>
              <a:rect l="l" t="t" r="r" b="b"/>
              <a:pathLst>
                <a:path w="3746500" h="148589">
                  <a:moveTo>
                    <a:pt x="3746442" y="148279"/>
                  </a:moveTo>
                  <a:lnTo>
                    <a:pt x="57299" y="148279"/>
                  </a:lnTo>
                  <a:lnTo>
                    <a:pt x="31599" y="136612"/>
                  </a:lnTo>
                  <a:lnTo>
                    <a:pt x="11749" y="116759"/>
                  </a:lnTo>
                  <a:lnTo>
                    <a:pt x="1224" y="89942"/>
                  </a:lnTo>
                  <a:lnTo>
                    <a:pt x="0" y="75924"/>
                  </a:lnTo>
                  <a:lnTo>
                    <a:pt x="0" y="73572"/>
                  </a:lnTo>
                  <a:lnTo>
                    <a:pt x="11749" y="31517"/>
                  </a:lnTo>
                  <a:lnTo>
                    <a:pt x="58424" y="1129"/>
                  </a:lnTo>
                  <a:lnTo>
                    <a:pt x="72449" y="0"/>
                  </a:lnTo>
                  <a:lnTo>
                    <a:pt x="3746442" y="0"/>
                  </a:lnTo>
                  <a:lnTo>
                    <a:pt x="3746442" y="148279"/>
                  </a:lnTo>
                  <a:close/>
                </a:path>
              </a:pathLst>
            </a:custGeom>
            <a:solidFill>
              <a:srgbClr val="3FA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465028" y="452829"/>
              <a:ext cx="1116323" cy="4219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10674" y="454685"/>
              <a:ext cx="426084" cy="419734"/>
            </a:xfrm>
            <a:custGeom>
              <a:avLst/>
              <a:gdLst/>
              <a:ahLst/>
              <a:cxnLst/>
              <a:rect l="l" t="t" r="r" b="b"/>
              <a:pathLst>
                <a:path w="426084" h="419734">
                  <a:moveTo>
                    <a:pt x="45554" y="402463"/>
                  </a:moveTo>
                  <a:lnTo>
                    <a:pt x="44627" y="395960"/>
                  </a:lnTo>
                  <a:lnTo>
                    <a:pt x="35331" y="388531"/>
                  </a:lnTo>
                  <a:lnTo>
                    <a:pt x="27901" y="386651"/>
                  </a:lnTo>
                  <a:lnTo>
                    <a:pt x="17653" y="383882"/>
                  </a:lnTo>
                  <a:lnTo>
                    <a:pt x="15798" y="379222"/>
                  </a:lnTo>
                  <a:lnTo>
                    <a:pt x="16725" y="375488"/>
                  </a:lnTo>
                  <a:lnTo>
                    <a:pt x="23228" y="374573"/>
                  </a:lnTo>
                  <a:lnTo>
                    <a:pt x="29730" y="375488"/>
                  </a:lnTo>
                  <a:lnTo>
                    <a:pt x="37172" y="380149"/>
                  </a:lnTo>
                  <a:lnTo>
                    <a:pt x="42748" y="370878"/>
                  </a:lnTo>
                  <a:lnTo>
                    <a:pt x="34404" y="365290"/>
                  </a:lnTo>
                  <a:lnTo>
                    <a:pt x="23228" y="364363"/>
                  </a:lnTo>
                  <a:lnTo>
                    <a:pt x="15798" y="365290"/>
                  </a:lnTo>
                  <a:lnTo>
                    <a:pt x="5575" y="373646"/>
                  </a:lnTo>
                  <a:lnTo>
                    <a:pt x="4648" y="380149"/>
                  </a:lnTo>
                  <a:lnTo>
                    <a:pt x="5575" y="387578"/>
                  </a:lnTo>
                  <a:lnTo>
                    <a:pt x="14871" y="395033"/>
                  </a:lnTo>
                  <a:lnTo>
                    <a:pt x="22301" y="396887"/>
                  </a:lnTo>
                  <a:lnTo>
                    <a:pt x="31572" y="399656"/>
                  </a:lnTo>
                  <a:lnTo>
                    <a:pt x="32550" y="403390"/>
                  </a:lnTo>
                  <a:lnTo>
                    <a:pt x="30645" y="407123"/>
                  </a:lnTo>
                  <a:lnTo>
                    <a:pt x="24155" y="408038"/>
                  </a:lnTo>
                  <a:lnTo>
                    <a:pt x="14871" y="407123"/>
                  </a:lnTo>
                  <a:lnTo>
                    <a:pt x="8356" y="401535"/>
                  </a:lnTo>
                  <a:lnTo>
                    <a:pt x="927" y="409892"/>
                  </a:lnTo>
                  <a:lnTo>
                    <a:pt x="5575" y="413626"/>
                  </a:lnTo>
                  <a:lnTo>
                    <a:pt x="17653" y="418236"/>
                  </a:lnTo>
                  <a:lnTo>
                    <a:pt x="25069" y="419201"/>
                  </a:lnTo>
                  <a:lnTo>
                    <a:pt x="33477" y="418236"/>
                  </a:lnTo>
                  <a:lnTo>
                    <a:pt x="43675" y="409892"/>
                  </a:lnTo>
                  <a:lnTo>
                    <a:pt x="45554" y="402463"/>
                  </a:lnTo>
                  <a:close/>
                </a:path>
                <a:path w="426084" h="419734">
                  <a:moveTo>
                    <a:pt x="66903" y="142214"/>
                  </a:moveTo>
                  <a:lnTo>
                    <a:pt x="927" y="142214"/>
                  </a:lnTo>
                  <a:lnTo>
                    <a:pt x="927" y="223062"/>
                  </a:lnTo>
                  <a:lnTo>
                    <a:pt x="66903" y="223062"/>
                  </a:lnTo>
                  <a:lnTo>
                    <a:pt x="66903" y="142214"/>
                  </a:lnTo>
                  <a:close/>
                </a:path>
                <a:path w="426084" h="419734">
                  <a:moveTo>
                    <a:pt x="70650" y="276974"/>
                  </a:moveTo>
                  <a:lnTo>
                    <a:pt x="68313" y="271399"/>
                  </a:lnTo>
                  <a:lnTo>
                    <a:pt x="65976" y="265823"/>
                  </a:lnTo>
                  <a:lnTo>
                    <a:pt x="56705" y="257467"/>
                  </a:lnTo>
                  <a:lnTo>
                    <a:pt x="51130" y="255333"/>
                  </a:lnTo>
                  <a:lnTo>
                    <a:pt x="51130" y="284403"/>
                  </a:lnTo>
                  <a:lnTo>
                    <a:pt x="50177" y="289064"/>
                  </a:lnTo>
                  <a:lnTo>
                    <a:pt x="42748" y="296494"/>
                  </a:lnTo>
                  <a:lnTo>
                    <a:pt x="36245" y="297408"/>
                  </a:lnTo>
                  <a:lnTo>
                    <a:pt x="19494" y="297408"/>
                  </a:lnTo>
                  <a:lnTo>
                    <a:pt x="19494" y="271399"/>
                  </a:lnTo>
                  <a:lnTo>
                    <a:pt x="34404" y="271399"/>
                  </a:lnTo>
                  <a:lnTo>
                    <a:pt x="41821" y="272326"/>
                  </a:lnTo>
                  <a:lnTo>
                    <a:pt x="50177" y="278828"/>
                  </a:lnTo>
                  <a:lnTo>
                    <a:pt x="51130" y="284403"/>
                  </a:lnTo>
                  <a:lnTo>
                    <a:pt x="51130" y="255333"/>
                  </a:lnTo>
                  <a:lnTo>
                    <a:pt x="44627" y="252818"/>
                  </a:lnTo>
                  <a:lnTo>
                    <a:pt x="0" y="252818"/>
                  </a:lnTo>
                  <a:lnTo>
                    <a:pt x="0" y="341122"/>
                  </a:lnTo>
                  <a:lnTo>
                    <a:pt x="19494" y="341122"/>
                  </a:lnTo>
                  <a:lnTo>
                    <a:pt x="19494" y="314147"/>
                  </a:lnTo>
                  <a:lnTo>
                    <a:pt x="41821" y="314147"/>
                  </a:lnTo>
                  <a:lnTo>
                    <a:pt x="70535" y="284403"/>
                  </a:lnTo>
                  <a:lnTo>
                    <a:pt x="70650" y="276974"/>
                  </a:lnTo>
                  <a:close/>
                </a:path>
                <a:path w="426084" h="419734">
                  <a:moveTo>
                    <a:pt x="88303" y="350405"/>
                  </a:moveTo>
                  <a:lnTo>
                    <a:pt x="82727" y="347624"/>
                  </a:lnTo>
                  <a:lnTo>
                    <a:pt x="80873" y="351332"/>
                  </a:lnTo>
                  <a:lnTo>
                    <a:pt x="78079" y="351332"/>
                  </a:lnTo>
                  <a:lnTo>
                    <a:pt x="72504" y="349478"/>
                  </a:lnTo>
                  <a:lnTo>
                    <a:pt x="65976" y="347624"/>
                  </a:lnTo>
                  <a:lnTo>
                    <a:pt x="63220" y="348551"/>
                  </a:lnTo>
                  <a:lnTo>
                    <a:pt x="58547" y="354139"/>
                  </a:lnTo>
                  <a:lnTo>
                    <a:pt x="56705" y="358787"/>
                  </a:lnTo>
                  <a:lnTo>
                    <a:pt x="62255" y="360641"/>
                  </a:lnTo>
                  <a:lnTo>
                    <a:pt x="64147" y="357835"/>
                  </a:lnTo>
                  <a:lnTo>
                    <a:pt x="66903" y="357835"/>
                  </a:lnTo>
                  <a:lnTo>
                    <a:pt x="72504" y="358787"/>
                  </a:lnTo>
                  <a:lnTo>
                    <a:pt x="79006" y="360641"/>
                  </a:lnTo>
                  <a:lnTo>
                    <a:pt x="81800" y="360641"/>
                  </a:lnTo>
                  <a:lnTo>
                    <a:pt x="84124" y="357835"/>
                  </a:lnTo>
                  <a:lnTo>
                    <a:pt x="86423" y="355053"/>
                  </a:lnTo>
                  <a:lnTo>
                    <a:pt x="87922" y="351332"/>
                  </a:lnTo>
                  <a:lnTo>
                    <a:pt x="88303" y="350405"/>
                  </a:lnTo>
                  <a:close/>
                </a:path>
                <a:path w="426084" h="419734">
                  <a:moveTo>
                    <a:pt x="101295" y="416394"/>
                  </a:moveTo>
                  <a:lnTo>
                    <a:pt x="96405" y="405231"/>
                  </a:lnTo>
                  <a:lnTo>
                    <a:pt x="91935" y="395033"/>
                  </a:lnTo>
                  <a:lnTo>
                    <a:pt x="84201" y="377380"/>
                  </a:lnTo>
                  <a:lnTo>
                    <a:pt x="79921" y="367614"/>
                  </a:lnTo>
                  <a:lnTo>
                    <a:pt x="79921" y="395033"/>
                  </a:lnTo>
                  <a:lnTo>
                    <a:pt x="65976" y="395033"/>
                  </a:lnTo>
                  <a:lnTo>
                    <a:pt x="73431" y="377380"/>
                  </a:lnTo>
                  <a:lnTo>
                    <a:pt x="79921" y="395033"/>
                  </a:lnTo>
                  <a:lnTo>
                    <a:pt x="79921" y="367614"/>
                  </a:lnTo>
                  <a:lnTo>
                    <a:pt x="78079" y="363410"/>
                  </a:lnTo>
                  <a:lnTo>
                    <a:pt x="66903" y="363410"/>
                  </a:lnTo>
                  <a:lnTo>
                    <a:pt x="46469" y="416394"/>
                  </a:lnTo>
                  <a:lnTo>
                    <a:pt x="57619" y="416394"/>
                  </a:lnTo>
                  <a:lnTo>
                    <a:pt x="62255" y="405231"/>
                  </a:lnTo>
                  <a:lnTo>
                    <a:pt x="84569" y="405231"/>
                  </a:lnTo>
                  <a:lnTo>
                    <a:pt x="89230" y="416394"/>
                  </a:lnTo>
                  <a:lnTo>
                    <a:pt x="101295" y="416394"/>
                  </a:lnTo>
                  <a:close/>
                </a:path>
                <a:path w="426084" h="419734">
                  <a:moveTo>
                    <a:pt x="141300" y="323456"/>
                  </a:moveTo>
                  <a:lnTo>
                    <a:pt x="97574" y="323456"/>
                  </a:lnTo>
                  <a:lnTo>
                    <a:pt x="97574" y="252818"/>
                  </a:lnTo>
                  <a:lnTo>
                    <a:pt x="78994" y="252818"/>
                  </a:lnTo>
                  <a:lnTo>
                    <a:pt x="78994" y="341122"/>
                  </a:lnTo>
                  <a:lnTo>
                    <a:pt x="141300" y="341122"/>
                  </a:lnTo>
                  <a:lnTo>
                    <a:pt x="141300" y="323456"/>
                  </a:lnTo>
                  <a:close/>
                </a:path>
                <a:path w="426084" h="419734">
                  <a:moveTo>
                    <a:pt x="154406" y="389699"/>
                  </a:moveTo>
                  <a:lnTo>
                    <a:pt x="153746" y="384314"/>
                  </a:lnTo>
                  <a:lnTo>
                    <a:pt x="150380" y="374878"/>
                  </a:lnTo>
                  <a:lnTo>
                    <a:pt x="149034" y="373545"/>
                  </a:lnTo>
                  <a:lnTo>
                    <a:pt x="142951" y="367461"/>
                  </a:lnTo>
                  <a:lnTo>
                    <a:pt x="142278" y="367245"/>
                  </a:lnTo>
                  <a:lnTo>
                    <a:pt x="142278" y="389699"/>
                  </a:lnTo>
                  <a:lnTo>
                    <a:pt x="141605" y="395782"/>
                  </a:lnTo>
                  <a:lnTo>
                    <a:pt x="133502" y="404545"/>
                  </a:lnTo>
                  <a:lnTo>
                    <a:pt x="127444" y="405892"/>
                  </a:lnTo>
                  <a:lnTo>
                    <a:pt x="120700" y="404545"/>
                  </a:lnTo>
                  <a:lnTo>
                    <a:pt x="112598" y="395782"/>
                  </a:lnTo>
                  <a:lnTo>
                    <a:pt x="111925" y="389699"/>
                  </a:lnTo>
                  <a:lnTo>
                    <a:pt x="112598" y="383641"/>
                  </a:lnTo>
                  <a:lnTo>
                    <a:pt x="120700" y="374205"/>
                  </a:lnTo>
                  <a:lnTo>
                    <a:pt x="127444" y="373545"/>
                  </a:lnTo>
                  <a:lnTo>
                    <a:pt x="133502" y="374205"/>
                  </a:lnTo>
                  <a:lnTo>
                    <a:pt x="141605" y="383641"/>
                  </a:lnTo>
                  <a:lnTo>
                    <a:pt x="142278" y="389699"/>
                  </a:lnTo>
                  <a:lnTo>
                    <a:pt x="142278" y="367245"/>
                  </a:lnTo>
                  <a:lnTo>
                    <a:pt x="132829" y="364109"/>
                  </a:lnTo>
                  <a:lnTo>
                    <a:pt x="127444" y="363410"/>
                  </a:lnTo>
                  <a:lnTo>
                    <a:pt x="121373" y="364109"/>
                  </a:lnTo>
                  <a:lnTo>
                    <a:pt x="111252" y="368147"/>
                  </a:lnTo>
                  <a:lnTo>
                    <a:pt x="104521" y="374878"/>
                  </a:lnTo>
                  <a:lnTo>
                    <a:pt x="100469" y="384987"/>
                  </a:lnTo>
                  <a:lnTo>
                    <a:pt x="100469" y="395782"/>
                  </a:lnTo>
                  <a:lnTo>
                    <a:pt x="104521" y="405218"/>
                  </a:lnTo>
                  <a:lnTo>
                    <a:pt x="111925" y="411975"/>
                  </a:lnTo>
                  <a:lnTo>
                    <a:pt x="121373" y="415988"/>
                  </a:lnTo>
                  <a:lnTo>
                    <a:pt x="127444" y="416687"/>
                  </a:lnTo>
                  <a:lnTo>
                    <a:pt x="132829" y="415988"/>
                  </a:lnTo>
                  <a:lnTo>
                    <a:pt x="142951" y="411975"/>
                  </a:lnTo>
                  <a:lnTo>
                    <a:pt x="149034" y="405892"/>
                  </a:lnTo>
                  <a:lnTo>
                    <a:pt x="150380" y="404545"/>
                  </a:lnTo>
                  <a:lnTo>
                    <a:pt x="153746" y="395109"/>
                  </a:lnTo>
                  <a:lnTo>
                    <a:pt x="154406" y="389699"/>
                  </a:lnTo>
                  <a:close/>
                </a:path>
                <a:path w="426084" h="419734">
                  <a:moveTo>
                    <a:pt x="156146" y="96659"/>
                  </a:moveTo>
                  <a:lnTo>
                    <a:pt x="90144" y="96659"/>
                  </a:lnTo>
                  <a:lnTo>
                    <a:pt x="90144" y="222135"/>
                  </a:lnTo>
                  <a:lnTo>
                    <a:pt x="156146" y="222135"/>
                  </a:lnTo>
                  <a:lnTo>
                    <a:pt x="156146" y="96659"/>
                  </a:lnTo>
                  <a:close/>
                </a:path>
                <a:path w="426084" h="419734">
                  <a:moveTo>
                    <a:pt x="224955" y="381990"/>
                  </a:moveTo>
                  <a:lnTo>
                    <a:pt x="224104" y="374573"/>
                  </a:lnTo>
                  <a:lnTo>
                    <a:pt x="224002" y="373646"/>
                  </a:lnTo>
                  <a:lnTo>
                    <a:pt x="212877" y="364363"/>
                  </a:lnTo>
                  <a:lnTo>
                    <a:pt x="211899" y="364261"/>
                  </a:lnTo>
                  <a:lnTo>
                    <a:pt x="211899" y="379222"/>
                  </a:lnTo>
                  <a:lnTo>
                    <a:pt x="211899" y="386651"/>
                  </a:lnTo>
                  <a:lnTo>
                    <a:pt x="207276" y="390385"/>
                  </a:lnTo>
                  <a:lnTo>
                    <a:pt x="202628" y="391299"/>
                  </a:lnTo>
                  <a:lnTo>
                    <a:pt x="194246" y="391299"/>
                  </a:lnTo>
                  <a:lnTo>
                    <a:pt x="194246" y="374573"/>
                  </a:lnTo>
                  <a:lnTo>
                    <a:pt x="202628" y="374573"/>
                  </a:lnTo>
                  <a:lnTo>
                    <a:pt x="207276" y="375488"/>
                  </a:lnTo>
                  <a:lnTo>
                    <a:pt x="211899" y="379222"/>
                  </a:lnTo>
                  <a:lnTo>
                    <a:pt x="211899" y="364261"/>
                  </a:lnTo>
                  <a:lnTo>
                    <a:pt x="204470" y="363410"/>
                  </a:lnTo>
                  <a:lnTo>
                    <a:pt x="182156" y="363410"/>
                  </a:lnTo>
                  <a:lnTo>
                    <a:pt x="182156" y="416394"/>
                  </a:lnTo>
                  <a:lnTo>
                    <a:pt x="194246" y="416394"/>
                  </a:lnTo>
                  <a:lnTo>
                    <a:pt x="194246" y="400608"/>
                  </a:lnTo>
                  <a:lnTo>
                    <a:pt x="202628" y="400608"/>
                  </a:lnTo>
                  <a:lnTo>
                    <a:pt x="211899" y="399656"/>
                  </a:lnTo>
                  <a:lnTo>
                    <a:pt x="222796" y="391299"/>
                  </a:lnTo>
                  <a:lnTo>
                    <a:pt x="224002" y="390385"/>
                  </a:lnTo>
                  <a:lnTo>
                    <a:pt x="224955" y="381990"/>
                  </a:lnTo>
                  <a:close/>
                </a:path>
                <a:path w="426084" h="419734">
                  <a:moveTo>
                    <a:pt x="235153" y="340169"/>
                  </a:moveTo>
                  <a:lnTo>
                    <a:pt x="226326" y="319735"/>
                  </a:lnTo>
                  <a:lnTo>
                    <a:pt x="219506" y="303911"/>
                  </a:lnTo>
                  <a:lnTo>
                    <a:pt x="207086" y="275132"/>
                  </a:lnTo>
                  <a:lnTo>
                    <a:pt x="200774" y="260515"/>
                  </a:lnTo>
                  <a:lnTo>
                    <a:pt x="200774" y="303911"/>
                  </a:lnTo>
                  <a:lnTo>
                    <a:pt x="177546" y="303911"/>
                  </a:lnTo>
                  <a:lnTo>
                    <a:pt x="189623" y="275132"/>
                  </a:lnTo>
                  <a:lnTo>
                    <a:pt x="200774" y="303911"/>
                  </a:lnTo>
                  <a:lnTo>
                    <a:pt x="200774" y="260515"/>
                  </a:lnTo>
                  <a:lnTo>
                    <a:pt x="197053" y="251891"/>
                  </a:lnTo>
                  <a:lnTo>
                    <a:pt x="179374" y="251891"/>
                  </a:lnTo>
                  <a:lnTo>
                    <a:pt x="142227" y="340169"/>
                  </a:lnTo>
                  <a:lnTo>
                    <a:pt x="162648" y="340169"/>
                  </a:lnTo>
                  <a:lnTo>
                    <a:pt x="171030" y="319735"/>
                  </a:lnTo>
                  <a:lnTo>
                    <a:pt x="207276" y="319735"/>
                  </a:lnTo>
                  <a:lnTo>
                    <a:pt x="215620" y="340169"/>
                  </a:lnTo>
                  <a:lnTo>
                    <a:pt x="235153" y="340169"/>
                  </a:lnTo>
                  <a:close/>
                </a:path>
                <a:path w="426084" h="419734">
                  <a:moveTo>
                    <a:pt x="246303" y="62268"/>
                  </a:moveTo>
                  <a:lnTo>
                    <a:pt x="179400" y="62268"/>
                  </a:lnTo>
                  <a:lnTo>
                    <a:pt x="179400" y="222135"/>
                  </a:lnTo>
                  <a:lnTo>
                    <a:pt x="246303" y="222135"/>
                  </a:lnTo>
                  <a:lnTo>
                    <a:pt x="246303" y="62268"/>
                  </a:lnTo>
                  <a:close/>
                </a:path>
                <a:path w="426084" h="419734">
                  <a:moveTo>
                    <a:pt x="275120" y="416394"/>
                  </a:moveTo>
                  <a:lnTo>
                    <a:pt x="270230" y="405231"/>
                  </a:lnTo>
                  <a:lnTo>
                    <a:pt x="265747" y="395033"/>
                  </a:lnTo>
                  <a:lnTo>
                    <a:pt x="258000" y="377380"/>
                  </a:lnTo>
                  <a:lnTo>
                    <a:pt x="254698" y="369849"/>
                  </a:lnTo>
                  <a:lnTo>
                    <a:pt x="254698" y="395033"/>
                  </a:lnTo>
                  <a:lnTo>
                    <a:pt x="240728" y="395033"/>
                  </a:lnTo>
                  <a:lnTo>
                    <a:pt x="247230" y="377380"/>
                  </a:lnTo>
                  <a:lnTo>
                    <a:pt x="254698" y="395033"/>
                  </a:lnTo>
                  <a:lnTo>
                    <a:pt x="254698" y="369849"/>
                  </a:lnTo>
                  <a:lnTo>
                    <a:pt x="251879" y="363410"/>
                  </a:lnTo>
                  <a:lnTo>
                    <a:pt x="241655" y="363410"/>
                  </a:lnTo>
                  <a:lnTo>
                    <a:pt x="220294" y="416394"/>
                  </a:lnTo>
                  <a:lnTo>
                    <a:pt x="232371" y="416394"/>
                  </a:lnTo>
                  <a:lnTo>
                    <a:pt x="237020" y="405231"/>
                  </a:lnTo>
                  <a:lnTo>
                    <a:pt x="259321" y="405231"/>
                  </a:lnTo>
                  <a:lnTo>
                    <a:pt x="263969" y="416394"/>
                  </a:lnTo>
                  <a:lnTo>
                    <a:pt x="275120" y="416394"/>
                  </a:lnTo>
                  <a:close/>
                </a:path>
                <a:path w="426084" h="419734">
                  <a:moveTo>
                    <a:pt x="321602" y="252818"/>
                  </a:moveTo>
                  <a:lnTo>
                    <a:pt x="302069" y="252818"/>
                  </a:lnTo>
                  <a:lnTo>
                    <a:pt x="302069" y="307644"/>
                  </a:lnTo>
                  <a:lnTo>
                    <a:pt x="261200" y="252818"/>
                  </a:lnTo>
                  <a:lnTo>
                    <a:pt x="243522" y="252818"/>
                  </a:lnTo>
                  <a:lnTo>
                    <a:pt x="243522" y="341122"/>
                  </a:lnTo>
                  <a:lnTo>
                    <a:pt x="262128" y="341122"/>
                  </a:lnTo>
                  <a:lnTo>
                    <a:pt x="262128" y="285330"/>
                  </a:lnTo>
                  <a:lnTo>
                    <a:pt x="305803" y="341122"/>
                  </a:lnTo>
                  <a:lnTo>
                    <a:pt x="321602" y="341122"/>
                  </a:lnTo>
                  <a:lnTo>
                    <a:pt x="321602" y="252818"/>
                  </a:lnTo>
                  <a:close/>
                </a:path>
                <a:path w="426084" h="419734">
                  <a:moveTo>
                    <a:pt x="324370" y="364363"/>
                  </a:moveTo>
                  <a:lnTo>
                    <a:pt x="312305" y="364363"/>
                  </a:lnTo>
                  <a:lnTo>
                    <a:pt x="312305" y="395033"/>
                  </a:lnTo>
                  <a:lnTo>
                    <a:pt x="311378" y="400608"/>
                  </a:lnTo>
                  <a:lnTo>
                    <a:pt x="305803" y="407123"/>
                  </a:lnTo>
                  <a:lnTo>
                    <a:pt x="295579" y="407123"/>
                  </a:lnTo>
                  <a:lnTo>
                    <a:pt x="289979" y="400608"/>
                  </a:lnTo>
                  <a:lnTo>
                    <a:pt x="289052" y="395033"/>
                  </a:lnTo>
                  <a:lnTo>
                    <a:pt x="289052" y="364363"/>
                  </a:lnTo>
                  <a:lnTo>
                    <a:pt x="277901" y="364363"/>
                  </a:lnTo>
                  <a:lnTo>
                    <a:pt x="277901" y="395033"/>
                  </a:lnTo>
                  <a:lnTo>
                    <a:pt x="278853" y="405231"/>
                  </a:lnTo>
                  <a:lnTo>
                    <a:pt x="289979" y="417322"/>
                  </a:lnTo>
                  <a:lnTo>
                    <a:pt x="301155" y="419201"/>
                  </a:lnTo>
                  <a:lnTo>
                    <a:pt x="310451" y="418236"/>
                  </a:lnTo>
                  <a:lnTo>
                    <a:pt x="322529" y="406158"/>
                  </a:lnTo>
                  <a:lnTo>
                    <a:pt x="324370" y="395033"/>
                  </a:lnTo>
                  <a:lnTo>
                    <a:pt x="324370" y="364363"/>
                  </a:lnTo>
                  <a:close/>
                </a:path>
                <a:path w="426084" h="419734">
                  <a:moveTo>
                    <a:pt x="335546" y="35318"/>
                  </a:moveTo>
                  <a:lnTo>
                    <a:pt x="269544" y="35318"/>
                  </a:lnTo>
                  <a:lnTo>
                    <a:pt x="269544" y="221208"/>
                  </a:lnTo>
                  <a:lnTo>
                    <a:pt x="335546" y="221208"/>
                  </a:lnTo>
                  <a:lnTo>
                    <a:pt x="335546" y="35318"/>
                  </a:lnTo>
                  <a:close/>
                </a:path>
                <a:path w="426084" h="419734">
                  <a:moveTo>
                    <a:pt x="370878" y="406158"/>
                  </a:moveTo>
                  <a:lnTo>
                    <a:pt x="343903" y="406158"/>
                  </a:lnTo>
                  <a:lnTo>
                    <a:pt x="343903" y="363410"/>
                  </a:lnTo>
                  <a:lnTo>
                    <a:pt x="331825" y="363410"/>
                  </a:lnTo>
                  <a:lnTo>
                    <a:pt x="331825" y="416394"/>
                  </a:lnTo>
                  <a:lnTo>
                    <a:pt x="370878" y="416394"/>
                  </a:lnTo>
                  <a:lnTo>
                    <a:pt x="370878" y="406158"/>
                  </a:lnTo>
                  <a:close/>
                </a:path>
                <a:path w="426084" h="419734">
                  <a:moveTo>
                    <a:pt x="424776" y="389699"/>
                  </a:moveTo>
                  <a:lnTo>
                    <a:pt x="424103" y="384314"/>
                  </a:lnTo>
                  <a:lnTo>
                    <a:pt x="420725" y="374878"/>
                  </a:lnTo>
                  <a:lnTo>
                    <a:pt x="419379" y="373545"/>
                  </a:lnTo>
                  <a:lnTo>
                    <a:pt x="413296" y="367461"/>
                  </a:lnTo>
                  <a:lnTo>
                    <a:pt x="412623" y="367245"/>
                  </a:lnTo>
                  <a:lnTo>
                    <a:pt x="412623" y="389699"/>
                  </a:lnTo>
                  <a:lnTo>
                    <a:pt x="411975" y="395782"/>
                  </a:lnTo>
                  <a:lnTo>
                    <a:pt x="403872" y="404545"/>
                  </a:lnTo>
                  <a:lnTo>
                    <a:pt x="397802" y="405892"/>
                  </a:lnTo>
                  <a:lnTo>
                    <a:pt x="391045" y="404545"/>
                  </a:lnTo>
                  <a:lnTo>
                    <a:pt x="382968" y="395782"/>
                  </a:lnTo>
                  <a:lnTo>
                    <a:pt x="382295" y="389699"/>
                  </a:lnTo>
                  <a:lnTo>
                    <a:pt x="382968" y="383641"/>
                  </a:lnTo>
                  <a:lnTo>
                    <a:pt x="391045" y="374205"/>
                  </a:lnTo>
                  <a:lnTo>
                    <a:pt x="397802" y="373545"/>
                  </a:lnTo>
                  <a:lnTo>
                    <a:pt x="403872" y="374205"/>
                  </a:lnTo>
                  <a:lnTo>
                    <a:pt x="411975" y="383641"/>
                  </a:lnTo>
                  <a:lnTo>
                    <a:pt x="412623" y="389699"/>
                  </a:lnTo>
                  <a:lnTo>
                    <a:pt x="412623" y="367245"/>
                  </a:lnTo>
                  <a:lnTo>
                    <a:pt x="403199" y="364109"/>
                  </a:lnTo>
                  <a:lnTo>
                    <a:pt x="397802" y="363410"/>
                  </a:lnTo>
                  <a:lnTo>
                    <a:pt x="391718" y="364109"/>
                  </a:lnTo>
                  <a:lnTo>
                    <a:pt x="381622" y="368147"/>
                  </a:lnTo>
                  <a:lnTo>
                    <a:pt x="374904" y="374878"/>
                  </a:lnTo>
                  <a:lnTo>
                    <a:pt x="370852" y="384987"/>
                  </a:lnTo>
                  <a:lnTo>
                    <a:pt x="370852" y="395782"/>
                  </a:lnTo>
                  <a:lnTo>
                    <a:pt x="374904" y="405218"/>
                  </a:lnTo>
                  <a:lnTo>
                    <a:pt x="382295" y="411975"/>
                  </a:lnTo>
                  <a:lnTo>
                    <a:pt x="391718" y="415988"/>
                  </a:lnTo>
                  <a:lnTo>
                    <a:pt x="397802" y="416687"/>
                  </a:lnTo>
                  <a:lnTo>
                    <a:pt x="403199" y="415988"/>
                  </a:lnTo>
                  <a:lnTo>
                    <a:pt x="413296" y="411975"/>
                  </a:lnTo>
                  <a:lnTo>
                    <a:pt x="419379" y="405892"/>
                  </a:lnTo>
                  <a:lnTo>
                    <a:pt x="420725" y="404545"/>
                  </a:lnTo>
                  <a:lnTo>
                    <a:pt x="424103" y="395109"/>
                  </a:lnTo>
                  <a:lnTo>
                    <a:pt x="424776" y="389699"/>
                  </a:lnTo>
                  <a:close/>
                </a:path>
                <a:path w="426084" h="419734">
                  <a:moveTo>
                    <a:pt x="424776" y="296354"/>
                  </a:moveTo>
                  <a:lnTo>
                    <a:pt x="423621" y="287070"/>
                  </a:lnTo>
                  <a:lnTo>
                    <a:pt x="417804" y="270814"/>
                  </a:lnTo>
                  <a:lnTo>
                    <a:pt x="415493" y="268503"/>
                  </a:lnTo>
                  <a:lnTo>
                    <a:pt x="405003" y="258013"/>
                  </a:lnTo>
                  <a:lnTo>
                    <a:pt x="403847" y="257632"/>
                  </a:lnTo>
                  <a:lnTo>
                    <a:pt x="403847" y="296354"/>
                  </a:lnTo>
                  <a:lnTo>
                    <a:pt x="402704" y="306832"/>
                  </a:lnTo>
                  <a:lnTo>
                    <a:pt x="388747" y="321945"/>
                  </a:lnTo>
                  <a:lnTo>
                    <a:pt x="378294" y="324256"/>
                  </a:lnTo>
                  <a:lnTo>
                    <a:pt x="366674" y="321945"/>
                  </a:lnTo>
                  <a:lnTo>
                    <a:pt x="352729" y="306832"/>
                  </a:lnTo>
                  <a:lnTo>
                    <a:pt x="351548" y="296354"/>
                  </a:lnTo>
                  <a:lnTo>
                    <a:pt x="352729" y="285915"/>
                  </a:lnTo>
                  <a:lnTo>
                    <a:pt x="366674" y="269659"/>
                  </a:lnTo>
                  <a:lnTo>
                    <a:pt x="378294" y="268503"/>
                  </a:lnTo>
                  <a:lnTo>
                    <a:pt x="388747" y="269659"/>
                  </a:lnTo>
                  <a:lnTo>
                    <a:pt x="402704" y="285915"/>
                  </a:lnTo>
                  <a:lnTo>
                    <a:pt x="403847" y="296354"/>
                  </a:lnTo>
                  <a:lnTo>
                    <a:pt x="403847" y="257632"/>
                  </a:lnTo>
                  <a:lnTo>
                    <a:pt x="387604" y="252234"/>
                  </a:lnTo>
                  <a:lnTo>
                    <a:pt x="378294" y="251040"/>
                  </a:lnTo>
                  <a:lnTo>
                    <a:pt x="367830" y="252234"/>
                  </a:lnTo>
                  <a:lnTo>
                    <a:pt x="350405" y="259207"/>
                  </a:lnTo>
                  <a:lnTo>
                    <a:pt x="338797" y="270814"/>
                  </a:lnTo>
                  <a:lnTo>
                    <a:pt x="331825" y="288226"/>
                  </a:lnTo>
                  <a:lnTo>
                    <a:pt x="331825" y="306832"/>
                  </a:lnTo>
                  <a:lnTo>
                    <a:pt x="338797" y="323100"/>
                  </a:lnTo>
                  <a:lnTo>
                    <a:pt x="351548" y="334733"/>
                  </a:lnTo>
                  <a:lnTo>
                    <a:pt x="367830" y="341668"/>
                  </a:lnTo>
                  <a:lnTo>
                    <a:pt x="378294" y="342861"/>
                  </a:lnTo>
                  <a:lnTo>
                    <a:pt x="387604" y="341668"/>
                  </a:lnTo>
                  <a:lnTo>
                    <a:pt x="405003" y="334733"/>
                  </a:lnTo>
                  <a:lnTo>
                    <a:pt x="415480" y="324256"/>
                  </a:lnTo>
                  <a:lnTo>
                    <a:pt x="417804" y="321945"/>
                  </a:lnTo>
                  <a:lnTo>
                    <a:pt x="423621" y="305676"/>
                  </a:lnTo>
                  <a:lnTo>
                    <a:pt x="424776" y="296354"/>
                  </a:lnTo>
                  <a:close/>
                </a:path>
                <a:path w="426084" h="419734">
                  <a:moveTo>
                    <a:pt x="425704" y="0"/>
                  </a:moveTo>
                  <a:lnTo>
                    <a:pt x="359702" y="0"/>
                  </a:lnTo>
                  <a:lnTo>
                    <a:pt x="359702" y="221208"/>
                  </a:lnTo>
                  <a:lnTo>
                    <a:pt x="425704" y="221208"/>
                  </a:lnTo>
                  <a:lnTo>
                    <a:pt x="425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597" y="2933694"/>
            <a:ext cx="1916430" cy="1916430"/>
          </a:xfrm>
          <a:custGeom>
            <a:avLst/>
            <a:gdLst/>
            <a:ahLst/>
            <a:cxnLst/>
            <a:rect l="l" t="t" r="r" b="b"/>
            <a:pathLst>
              <a:path w="1916430" h="1916429">
                <a:moveTo>
                  <a:pt x="0" y="958048"/>
                </a:moveTo>
                <a:lnTo>
                  <a:pt x="1172" y="910231"/>
                </a:lnTo>
                <a:lnTo>
                  <a:pt x="4653" y="863021"/>
                </a:lnTo>
                <a:lnTo>
                  <a:pt x="10387" y="816472"/>
                </a:lnTo>
                <a:lnTo>
                  <a:pt x="18320" y="770641"/>
                </a:lnTo>
                <a:lnTo>
                  <a:pt x="28397" y="725581"/>
                </a:lnTo>
                <a:lnTo>
                  <a:pt x="40562" y="681347"/>
                </a:lnTo>
                <a:lnTo>
                  <a:pt x="54762" y="637995"/>
                </a:lnTo>
                <a:lnTo>
                  <a:pt x="70940" y="595580"/>
                </a:lnTo>
                <a:lnTo>
                  <a:pt x="89043" y="554155"/>
                </a:lnTo>
                <a:lnTo>
                  <a:pt x="109015" y="513776"/>
                </a:lnTo>
                <a:lnTo>
                  <a:pt x="130801" y="474499"/>
                </a:lnTo>
                <a:lnTo>
                  <a:pt x="154347" y="436377"/>
                </a:lnTo>
                <a:lnTo>
                  <a:pt x="179597" y="399465"/>
                </a:lnTo>
                <a:lnTo>
                  <a:pt x="206497" y="363820"/>
                </a:lnTo>
                <a:lnTo>
                  <a:pt x="234992" y="329494"/>
                </a:lnTo>
                <a:lnTo>
                  <a:pt x="265027" y="296544"/>
                </a:lnTo>
                <a:lnTo>
                  <a:pt x="296547" y="265024"/>
                </a:lnTo>
                <a:lnTo>
                  <a:pt x="329497" y="234990"/>
                </a:lnTo>
                <a:lnTo>
                  <a:pt x="363823" y="206495"/>
                </a:lnTo>
                <a:lnTo>
                  <a:pt x="399469" y="179595"/>
                </a:lnTo>
                <a:lnTo>
                  <a:pt x="436380" y="154345"/>
                </a:lnTo>
                <a:lnTo>
                  <a:pt x="474502" y="130799"/>
                </a:lnTo>
                <a:lnTo>
                  <a:pt x="513780" y="109013"/>
                </a:lnTo>
                <a:lnTo>
                  <a:pt x="554158" y="89042"/>
                </a:lnTo>
                <a:lnTo>
                  <a:pt x="595583" y="70939"/>
                </a:lnTo>
                <a:lnTo>
                  <a:pt x="637998" y="54761"/>
                </a:lnTo>
                <a:lnTo>
                  <a:pt x="681350" y="40562"/>
                </a:lnTo>
                <a:lnTo>
                  <a:pt x="725583" y="28396"/>
                </a:lnTo>
                <a:lnTo>
                  <a:pt x="770643" y="18320"/>
                </a:lnTo>
                <a:lnTo>
                  <a:pt x="816474" y="10387"/>
                </a:lnTo>
                <a:lnTo>
                  <a:pt x="863022" y="4653"/>
                </a:lnTo>
                <a:lnTo>
                  <a:pt x="910231" y="1172"/>
                </a:lnTo>
                <a:lnTo>
                  <a:pt x="958048" y="0"/>
                </a:lnTo>
                <a:lnTo>
                  <a:pt x="1008711" y="1339"/>
                </a:lnTo>
                <a:lnTo>
                  <a:pt x="1059001" y="5330"/>
                </a:lnTo>
                <a:lnTo>
                  <a:pt x="1108824" y="11933"/>
                </a:lnTo>
                <a:lnTo>
                  <a:pt x="1158083" y="21110"/>
                </a:lnTo>
                <a:lnTo>
                  <a:pt x="1206683" y="32820"/>
                </a:lnTo>
                <a:lnTo>
                  <a:pt x="1254530" y="47024"/>
                </a:lnTo>
                <a:lnTo>
                  <a:pt x="1301527" y="63683"/>
                </a:lnTo>
                <a:lnTo>
                  <a:pt x="1347580" y="82758"/>
                </a:lnTo>
                <a:lnTo>
                  <a:pt x="1392593" y="104208"/>
                </a:lnTo>
                <a:lnTo>
                  <a:pt x="1436470" y="127996"/>
                </a:lnTo>
                <a:lnTo>
                  <a:pt x="1479118" y="154080"/>
                </a:lnTo>
                <a:lnTo>
                  <a:pt x="1520439" y="182422"/>
                </a:lnTo>
                <a:lnTo>
                  <a:pt x="1560340" y="212982"/>
                </a:lnTo>
                <a:lnTo>
                  <a:pt x="1598724" y="245721"/>
                </a:lnTo>
                <a:lnTo>
                  <a:pt x="1635496" y="280599"/>
                </a:lnTo>
                <a:lnTo>
                  <a:pt x="1670375" y="317371"/>
                </a:lnTo>
                <a:lnTo>
                  <a:pt x="1703114" y="355755"/>
                </a:lnTo>
                <a:lnTo>
                  <a:pt x="1733674" y="395655"/>
                </a:lnTo>
                <a:lnTo>
                  <a:pt x="1762015" y="436976"/>
                </a:lnTo>
                <a:lnTo>
                  <a:pt x="1788100" y="479623"/>
                </a:lnTo>
                <a:lnTo>
                  <a:pt x="1811887" y="523500"/>
                </a:lnTo>
                <a:lnTo>
                  <a:pt x="1833337" y="568512"/>
                </a:lnTo>
                <a:lnTo>
                  <a:pt x="1852412" y="614564"/>
                </a:lnTo>
                <a:lnTo>
                  <a:pt x="1869071" y="661561"/>
                </a:lnTo>
                <a:lnTo>
                  <a:pt x="1883275" y="709407"/>
                </a:lnTo>
                <a:lnTo>
                  <a:pt x="1894986" y="758008"/>
                </a:lnTo>
                <a:lnTo>
                  <a:pt x="1904162" y="807267"/>
                </a:lnTo>
                <a:lnTo>
                  <a:pt x="1910766" y="857091"/>
                </a:lnTo>
                <a:lnTo>
                  <a:pt x="1914757" y="907383"/>
                </a:lnTo>
                <a:lnTo>
                  <a:pt x="1916096" y="958048"/>
                </a:lnTo>
                <a:lnTo>
                  <a:pt x="1914923" y="1005865"/>
                </a:lnTo>
                <a:lnTo>
                  <a:pt x="1911442" y="1053075"/>
                </a:lnTo>
                <a:lnTo>
                  <a:pt x="1905708" y="1099623"/>
                </a:lnTo>
                <a:lnTo>
                  <a:pt x="1897775" y="1145454"/>
                </a:lnTo>
                <a:lnTo>
                  <a:pt x="1887698" y="1190514"/>
                </a:lnTo>
                <a:lnTo>
                  <a:pt x="1875533" y="1234748"/>
                </a:lnTo>
                <a:lnTo>
                  <a:pt x="1861333" y="1278100"/>
                </a:lnTo>
                <a:lnTo>
                  <a:pt x="1845155" y="1320516"/>
                </a:lnTo>
                <a:lnTo>
                  <a:pt x="1827052" y="1361940"/>
                </a:lnTo>
                <a:lnTo>
                  <a:pt x="1807081" y="1402319"/>
                </a:lnTo>
                <a:lnTo>
                  <a:pt x="1785294" y="1441597"/>
                </a:lnTo>
                <a:lnTo>
                  <a:pt x="1761748" y="1479719"/>
                </a:lnTo>
                <a:lnTo>
                  <a:pt x="1736498" y="1516630"/>
                </a:lnTo>
                <a:lnTo>
                  <a:pt x="1709598" y="1552276"/>
                </a:lnTo>
                <a:lnTo>
                  <a:pt x="1681103" y="1586601"/>
                </a:lnTo>
                <a:lnTo>
                  <a:pt x="1651068" y="1619551"/>
                </a:lnTo>
                <a:lnTo>
                  <a:pt x="1619548" y="1651071"/>
                </a:lnTo>
                <a:lnTo>
                  <a:pt x="1586598" y="1681106"/>
                </a:lnTo>
                <a:lnTo>
                  <a:pt x="1552272" y="1709600"/>
                </a:lnTo>
                <a:lnTo>
                  <a:pt x="1516627" y="1736500"/>
                </a:lnTo>
                <a:lnTo>
                  <a:pt x="1479715" y="1761750"/>
                </a:lnTo>
                <a:lnTo>
                  <a:pt x="1441593" y="1785296"/>
                </a:lnTo>
                <a:lnTo>
                  <a:pt x="1402316" y="1807082"/>
                </a:lnTo>
                <a:lnTo>
                  <a:pt x="1361937" y="1827054"/>
                </a:lnTo>
                <a:lnTo>
                  <a:pt x="1320512" y="1845156"/>
                </a:lnTo>
                <a:lnTo>
                  <a:pt x="1278097" y="1861334"/>
                </a:lnTo>
                <a:lnTo>
                  <a:pt x="1234745" y="1875534"/>
                </a:lnTo>
                <a:lnTo>
                  <a:pt x="1190512" y="1887699"/>
                </a:lnTo>
                <a:lnTo>
                  <a:pt x="1145452" y="1897775"/>
                </a:lnTo>
                <a:lnTo>
                  <a:pt x="1099621" y="1905708"/>
                </a:lnTo>
                <a:lnTo>
                  <a:pt x="1053073" y="1911442"/>
                </a:lnTo>
                <a:lnTo>
                  <a:pt x="1005864" y="1914923"/>
                </a:lnTo>
                <a:lnTo>
                  <a:pt x="958048" y="1916096"/>
                </a:lnTo>
                <a:lnTo>
                  <a:pt x="910231" y="1914923"/>
                </a:lnTo>
                <a:lnTo>
                  <a:pt x="863022" y="1911442"/>
                </a:lnTo>
                <a:lnTo>
                  <a:pt x="816474" y="1905708"/>
                </a:lnTo>
                <a:lnTo>
                  <a:pt x="770643" y="1897775"/>
                </a:lnTo>
                <a:lnTo>
                  <a:pt x="725583" y="1887699"/>
                </a:lnTo>
                <a:lnTo>
                  <a:pt x="681350" y="1875534"/>
                </a:lnTo>
                <a:lnTo>
                  <a:pt x="637998" y="1861334"/>
                </a:lnTo>
                <a:lnTo>
                  <a:pt x="595583" y="1845156"/>
                </a:lnTo>
                <a:lnTo>
                  <a:pt x="554158" y="1827054"/>
                </a:lnTo>
                <a:lnTo>
                  <a:pt x="513780" y="1807082"/>
                </a:lnTo>
                <a:lnTo>
                  <a:pt x="474502" y="1785296"/>
                </a:lnTo>
                <a:lnTo>
                  <a:pt x="436380" y="1761750"/>
                </a:lnTo>
                <a:lnTo>
                  <a:pt x="399469" y="1736500"/>
                </a:lnTo>
                <a:lnTo>
                  <a:pt x="363823" y="1709600"/>
                </a:lnTo>
                <a:lnTo>
                  <a:pt x="329497" y="1681106"/>
                </a:lnTo>
                <a:lnTo>
                  <a:pt x="296547" y="1651071"/>
                </a:lnTo>
                <a:lnTo>
                  <a:pt x="265027" y="1619551"/>
                </a:lnTo>
                <a:lnTo>
                  <a:pt x="234992" y="1586601"/>
                </a:lnTo>
                <a:lnTo>
                  <a:pt x="206497" y="1552276"/>
                </a:lnTo>
                <a:lnTo>
                  <a:pt x="179597" y="1516630"/>
                </a:lnTo>
                <a:lnTo>
                  <a:pt x="154347" y="1479719"/>
                </a:lnTo>
                <a:lnTo>
                  <a:pt x="130801" y="1441597"/>
                </a:lnTo>
                <a:lnTo>
                  <a:pt x="109015" y="1402319"/>
                </a:lnTo>
                <a:lnTo>
                  <a:pt x="89043" y="1361940"/>
                </a:lnTo>
                <a:lnTo>
                  <a:pt x="70940" y="1320516"/>
                </a:lnTo>
                <a:lnTo>
                  <a:pt x="54762" y="1278100"/>
                </a:lnTo>
                <a:lnTo>
                  <a:pt x="40562" y="1234748"/>
                </a:lnTo>
                <a:lnTo>
                  <a:pt x="28397" y="1190514"/>
                </a:lnTo>
                <a:lnTo>
                  <a:pt x="18320" y="1145454"/>
                </a:lnTo>
                <a:lnTo>
                  <a:pt x="10387" y="1099623"/>
                </a:lnTo>
                <a:lnTo>
                  <a:pt x="4653" y="1053075"/>
                </a:lnTo>
                <a:lnTo>
                  <a:pt x="1172" y="1005865"/>
                </a:lnTo>
                <a:lnTo>
                  <a:pt x="0" y="958048"/>
                </a:lnTo>
                <a:close/>
              </a:path>
            </a:pathLst>
          </a:custGeom>
          <a:ln w="76199">
            <a:solidFill>
              <a:srgbClr val="FD33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92168" y="2933694"/>
            <a:ext cx="1916430" cy="1916430"/>
          </a:xfrm>
          <a:custGeom>
            <a:avLst/>
            <a:gdLst/>
            <a:ahLst/>
            <a:cxnLst/>
            <a:rect l="l" t="t" r="r" b="b"/>
            <a:pathLst>
              <a:path w="1916429" h="1916429">
                <a:moveTo>
                  <a:pt x="0" y="958048"/>
                </a:moveTo>
                <a:lnTo>
                  <a:pt x="1172" y="910231"/>
                </a:lnTo>
                <a:lnTo>
                  <a:pt x="4653" y="863021"/>
                </a:lnTo>
                <a:lnTo>
                  <a:pt x="10387" y="816472"/>
                </a:lnTo>
                <a:lnTo>
                  <a:pt x="18320" y="770641"/>
                </a:lnTo>
                <a:lnTo>
                  <a:pt x="28396" y="725581"/>
                </a:lnTo>
                <a:lnTo>
                  <a:pt x="40562" y="681347"/>
                </a:lnTo>
                <a:lnTo>
                  <a:pt x="54761" y="637995"/>
                </a:lnTo>
                <a:lnTo>
                  <a:pt x="70939" y="595580"/>
                </a:lnTo>
                <a:lnTo>
                  <a:pt x="89042" y="554155"/>
                </a:lnTo>
                <a:lnTo>
                  <a:pt x="109013" y="513776"/>
                </a:lnTo>
                <a:lnTo>
                  <a:pt x="130799" y="474499"/>
                </a:lnTo>
                <a:lnTo>
                  <a:pt x="154345" y="436377"/>
                </a:lnTo>
                <a:lnTo>
                  <a:pt x="179595" y="399465"/>
                </a:lnTo>
                <a:lnTo>
                  <a:pt x="206495" y="363820"/>
                </a:lnTo>
                <a:lnTo>
                  <a:pt x="234990" y="329494"/>
                </a:lnTo>
                <a:lnTo>
                  <a:pt x="265024" y="296544"/>
                </a:lnTo>
                <a:lnTo>
                  <a:pt x="296544" y="265024"/>
                </a:lnTo>
                <a:lnTo>
                  <a:pt x="329494" y="234990"/>
                </a:lnTo>
                <a:lnTo>
                  <a:pt x="363820" y="206495"/>
                </a:lnTo>
                <a:lnTo>
                  <a:pt x="399465" y="179595"/>
                </a:lnTo>
                <a:lnTo>
                  <a:pt x="436377" y="154345"/>
                </a:lnTo>
                <a:lnTo>
                  <a:pt x="474499" y="130799"/>
                </a:lnTo>
                <a:lnTo>
                  <a:pt x="513776" y="109013"/>
                </a:lnTo>
                <a:lnTo>
                  <a:pt x="554155" y="89042"/>
                </a:lnTo>
                <a:lnTo>
                  <a:pt x="595580" y="70939"/>
                </a:lnTo>
                <a:lnTo>
                  <a:pt x="637995" y="54761"/>
                </a:lnTo>
                <a:lnTo>
                  <a:pt x="681347" y="40562"/>
                </a:lnTo>
                <a:lnTo>
                  <a:pt x="725581" y="28396"/>
                </a:lnTo>
                <a:lnTo>
                  <a:pt x="770641" y="18320"/>
                </a:lnTo>
                <a:lnTo>
                  <a:pt x="816472" y="10387"/>
                </a:lnTo>
                <a:lnTo>
                  <a:pt x="863021" y="4653"/>
                </a:lnTo>
                <a:lnTo>
                  <a:pt x="910231" y="1172"/>
                </a:lnTo>
                <a:lnTo>
                  <a:pt x="958048" y="0"/>
                </a:lnTo>
                <a:lnTo>
                  <a:pt x="1008708" y="1339"/>
                </a:lnTo>
                <a:lnTo>
                  <a:pt x="1058997" y="5330"/>
                </a:lnTo>
                <a:lnTo>
                  <a:pt x="1108818" y="11933"/>
                </a:lnTo>
                <a:lnTo>
                  <a:pt x="1158076" y="21110"/>
                </a:lnTo>
                <a:lnTo>
                  <a:pt x="1206677" y="32820"/>
                </a:lnTo>
                <a:lnTo>
                  <a:pt x="1254523" y="47024"/>
                </a:lnTo>
                <a:lnTo>
                  <a:pt x="1301521" y="63683"/>
                </a:lnTo>
                <a:lnTo>
                  <a:pt x="1347575" y="82758"/>
                </a:lnTo>
                <a:lnTo>
                  <a:pt x="1392588" y="104208"/>
                </a:lnTo>
                <a:lnTo>
                  <a:pt x="1436467" y="127996"/>
                </a:lnTo>
                <a:lnTo>
                  <a:pt x="1479115" y="154080"/>
                </a:lnTo>
                <a:lnTo>
                  <a:pt x="1520438" y="182422"/>
                </a:lnTo>
                <a:lnTo>
                  <a:pt x="1560339" y="212982"/>
                </a:lnTo>
                <a:lnTo>
                  <a:pt x="1598724" y="245721"/>
                </a:lnTo>
                <a:lnTo>
                  <a:pt x="1635496" y="280599"/>
                </a:lnTo>
                <a:lnTo>
                  <a:pt x="1670370" y="317371"/>
                </a:lnTo>
                <a:lnTo>
                  <a:pt x="1703106" y="355755"/>
                </a:lnTo>
                <a:lnTo>
                  <a:pt x="1733664" y="395655"/>
                </a:lnTo>
                <a:lnTo>
                  <a:pt x="1762005" y="436976"/>
                </a:lnTo>
                <a:lnTo>
                  <a:pt x="1788088" y="479623"/>
                </a:lnTo>
                <a:lnTo>
                  <a:pt x="1811876" y="523500"/>
                </a:lnTo>
                <a:lnTo>
                  <a:pt x="1833327" y="568512"/>
                </a:lnTo>
                <a:lnTo>
                  <a:pt x="1852403" y="614564"/>
                </a:lnTo>
                <a:lnTo>
                  <a:pt x="1869064" y="661561"/>
                </a:lnTo>
                <a:lnTo>
                  <a:pt x="1883270" y="709407"/>
                </a:lnTo>
                <a:lnTo>
                  <a:pt x="1894982" y="758008"/>
                </a:lnTo>
                <a:lnTo>
                  <a:pt x="1904160" y="807267"/>
                </a:lnTo>
                <a:lnTo>
                  <a:pt x="1910764" y="857091"/>
                </a:lnTo>
                <a:lnTo>
                  <a:pt x="1914756" y="907383"/>
                </a:lnTo>
                <a:lnTo>
                  <a:pt x="1916096" y="958048"/>
                </a:lnTo>
                <a:lnTo>
                  <a:pt x="1914923" y="1005865"/>
                </a:lnTo>
                <a:lnTo>
                  <a:pt x="1911442" y="1053075"/>
                </a:lnTo>
                <a:lnTo>
                  <a:pt x="1905708" y="1099623"/>
                </a:lnTo>
                <a:lnTo>
                  <a:pt x="1897775" y="1145454"/>
                </a:lnTo>
                <a:lnTo>
                  <a:pt x="1887699" y="1190514"/>
                </a:lnTo>
                <a:lnTo>
                  <a:pt x="1875534" y="1234748"/>
                </a:lnTo>
                <a:lnTo>
                  <a:pt x="1861334" y="1278100"/>
                </a:lnTo>
                <a:lnTo>
                  <a:pt x="1845156" y="1320516"/>
                </a:lnTo>
                <a:lnTo>
                  <a:pt x="1827054" y="1361940"/>
                </a:lnTo>
                <a:lnTo>
                  <a:pt x="1807082" y="1402319"/>
                </a:lnTo>
                <a:lnTo>
                  <a:pt x="1785296" y="1441597"/>
                </a:lnTo>
                <a:lnTo>
                  <a:pt x="1761750" y="1479719"/>
                </a:lnTo>
                <a:lnTo>
                  <a:pt x="1736500" y="1516630"/>
                </a:lnTo>
                <a:lnTo>
                  <a:pt x="1709600" y="1552276"/>
                </a:lnTo>
                <a:lnTo>
                  <a:pt x="1681106" y="1586601"/>
                </a:lnTo>
                <a:lnTo>
                  <a:pt x="1651071" y="1619551"/>
                </a:lnTo>
                <a:lnTo>
                  <a:pt x="1619551" y="1651071"/>
                </a:lnTo>
                <a:lnTo>
                  <a:pt x="1586601" y="1681106"/>
                </a:lnTo>
                <a:lnTo>
                  <a:pt x="1552276" y="1709600"/>
                </a:lnTo>
                <a:lnTo>
                  <a:pt x="1516630" y="1736500"/>
                </a:lnTo>
                <a:lnTo>
                  <a:pt x="1479719" y="1761750"/>
                </a:lnTo>
                <a:lnTo>
                  <a:pt x="1441597" y="1785296"/>
                </a:lnTo>
                <a:lnTo>
                  <a:pt x="1402319" y="1807082"/>
                </a:lnTo>
                <a:lnTo>
                  <a:pt x="1361940" y="1827054"/>
                </a:lnTo>
                <a:lnTo>
                  <a:pt x="1320516" y="1845156"/>
                </a:lnTo>
                <a:lnTo>
                  <a:pt x="1278100" y="1861334"/>
                </a:lnTo>
                <a:lnTo>
                  <a:pt x="1234748" y="1875534"/>
                </a:lnTo>
                <a:lnTo>
                  <a:pt x="1190514" y="1887699"/>
                </a:lnTo>
                <a:lnTo>
                  <a:pt x="1145454" y="1897775"/>
                </a:lnTo>
                <a:lnTo>
                  <a:pt x="1099623" y="1905708"/>
                </a:lnTo>
                <a:lnTo>
                  <a:pt x="1053075" y="1911442"/>
                </a:lnTo>
                <a:lnTo>
                  <a:pt x="1005865" y="1914923"/>
                </a:lnTo>
                <a:lnTo>
                  <a:pt x="958048" y="1916096"/>
                </a:lnTo>
                <a:lnTo>
                  <a:pt x="910231" y="1914923"/>
                </a:lnTo>
                <a:lnTo>
                  <a:pt x="863021" y="1911442"/>
                </a:lnTo>
                <a:lnTo>
                  <a:pt x="816472" y="1905708"/>
                </a:lnTo>
                <a:lnTo>
                  <a:pt x="770641" y="1897775"/>
                </a:lnTo>
                <a:lnTo>
                  <a:pt x="725581" y="1887699"/>
                </a:lnTo>
                <a:lnTo>
                  <a:pt x="681347" y="1875534"/>
                </a:lnTo>
                <a:lnTo>
                  <a:pt x="637995" y="1861334"/>
                </a:lnTo>
                <a:lnTo>
                  <a:pt x="595580" y="1845156"/>
                </a:lnTo>
                <a:lnTo>
                  <a:pt x="554155" y="1827054"/>
                </a:lnTo>
                <a:lnTo>
                  <a:pt x="513776" y="1807082"/>
                </a:lnTo>
                <a:lnTo>
                  <a:pt x="474499" y="1785296"/>
                </a:lnTo>
                <a:lnTo>
                  <a:pt x="436377" y="1761750"/>
                </a:lnTo>
                <a:lnTo>
                  <a:pt x="399465" y="1736500"/>
                </a:lnTo>
                <a:lnTo>
                  <a:pt x="363820" y="1709600"/>
                </a:lnTo>
                <a:lnTo>
                  <a:pt x="329494" y="1681106"/>
                </a:lnTo>
                <a:lnTo>
                  <a:pt x="296544" y="1651071"/>
                </a:lnTo>
                <a:lnTo>
                  <a:pt x="265024" y="1619551"/>
                </a:lnTo>
                <a:lnTo>
                  <a:pt x="234990" y="1586601"/>
                </a:lnTo>
                <a:lnTo>
                  <a:pt x="206495" y="1552276"/>
                </a:lnTo>
                <a:lnTo>
                  <a:pt x="179595" y="1516630"/>
                </a:lnTo>
                <a:lnTo>
                  <a:pt x="154345" y="1479719"/>
                </a:lnTo>
                <a:lnTo>
                  <a:pt x="130799" y="1441597"/>
                </a:lnTo>
                <a:lnTo>
                  <a:pt x="109013" y="1402319"/>
                </a:lnTo>
                <a:lnTo>
                  <a:pt x="89042" y="1361940"/>
                </a:lnTo>
                <a:lnTo>
                  <a:pt x="70939" y="1320516"/>
                </a:lnTo>
                <a:lnTo>
                  <a:pt x="54761" y="1278100"/>
                </a:lnTo>
                <a:lnTo>
                  <a:pt x="40562" y="1234748"/>
                </a:lnTo>
                <a:lnTo>
                  <a:pt x="28396" y="1190514"/>
                </a:lnTo>
                <a:lnTo>
                  <a:pt x="18320" y="1145454"/>
                </a:lnTo>
                <a:lnTo>
                  <a:pt x="10387" y="1099623"/>
                </a:lnTo>
                <a:lnTo>
                  <a:pt x="4653" y="1053075"/>
                </a:lnTo>
                <a:lnTo>
                  <a:pt x="1172" y="1005865"/>
                </a:lnTo>
                <a:lnTo>
                  <a:pt x="0" y="958048"/>
                </a:lnTo>
                <a:close/>
              </a:path>
            </a:pathLst>
          </a:custGeom>
          <a:ln w="76199">
            <a:solidFill>
              <a:srgbClr val="FF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93739" y="2933694"/>
            <a:ext cx="1916430" cy="1916430"/>
          </a:xfrm>
          <a:custGeom>
            <a:avLst/>
            <a:gdLst/>
            <a:ahLst/>
            <a:cxnLst/>
            <a:rect l="l" t="t" r="r" b="b"/>
            <a:pathLst>
              <a:path w="1916429" h="1916429">
                <a:moveTo>
                  <a:pt x="0" y="958048"/>
                </a:moveTo>
                <a:lnTo>
                  <a:pt x="1172" y="910231"/>
                </a:lnTo>
                <a:lnTo>
                  <a:pt x="4653" y="863021"/>
                </a:lnTo>
                <a:lnTo>
                  <a:pt x="10387" y="816472"/>
                </a:lnTo>
                <a:lnTo>
                  <a:pt x="18320" y="770641"/>
                </a:lnTo>
                <a:lnTo>
                  <a:pt x="28396" y="725581"/>
                </a:lnTo>
                <a:lnTo>
                  <a:pt x="40562" y="681347"/>
                </a:lnTo>
                <a:lnTo>
                  <a:pt x="54761" y="637995"/>
                </a:lnTo>
                <a:lnTo>
                  <a:pt x="70939" y="595580"/>
                </a:lnTo>
                <a:lnTo>
                  <a:pt x="89042" y="554155"/>
                </a:lnTo>
                <a:lnTo>
                  <a:pt x="109013" y="513776"/>
                </a:lnTo>
                <a:lnTo>
                  <a:pt x="130799" y="474499"/>
                </a:lnTo>
                <a:lnTo>
                  <a:pt x="154345" y="436377"/>
                </a:lnTo>
                <a:lnTo>
                  <a:pt x="179595" y="399465"/>
                </a:lnTo>
                <a:lnTo>
                  <a:pt x="206495" y="363820"/>
                </a:lnTo>
                <a:lnTo>
                  <a:pt x="234990" y="329494"/>
                </a:lnTo>
                <a:lnTo>
                  <a:pt x="265024" y="296544"/>
                </a:lnTo>
                <a:lnTo>
                  <a:pt x="296544" y="265024"/>
                </a:lnTo>
                <a:lnTo>
                  <a:pt x="329494" y="234990"/>
                </a:lnTo>
                <a:lnTo>
                  <a:pt x="363820" y="206495"/>
                </a:lnTo>
                <a:lnTo>
                  <a:pt x="399465" y="179595"/>
                </a:lnTo>
                <a:lnTo>
                  <a:pt x="436377" y="154345"/>
                </a:lnTo>
                <a:lnTo>
                  <a:pt x="474499" y="130799"/>
                </a:lnTo>
                <a:lnTo>
                  <a:pt x="513776" y="109013"/>
                </a:lnTo>
                <a:lnTo>
                  <a:pt x="554155" y="89042"/>
                </a:lnTo>
                <a:lnTo>
                  <a:pt x="595580" y="70939"/>
                </a:lnTo>
                <a:lnTo>
                  <a:pt x="637995" y="54761"/>
                </a:lnTo>
                <a:lnTo>
                  <a:pt x="681347" y="40562"/>
                </a:lnTo>
                <a:lnTo>
                  <a:pt x="725581" y="28396"/>
                </a:lnTo>
                <a:lnTo>
                  <a:pt x="770641" y="18320"/>
                </a:lnTo>
                <a:lnTo>
                  <a:pt x="816472" y="10387"/>
                </a:lnTo>
                <a:lnTo>
                  <a:pt x="863021" y="4653"/>
                </a:lnTo>
                <a:lnTo>
                  <a:pt x="910231" y="1172"/>
                </a:lnTo>
                <a:lnTo>
                  <a:pt x="958048" y="0"/>
                </a:lnTo>
                <a:lnTo>
                  <a:pt x="1008708" y="1339"/>
                </a:lnTo>
                <a:lnTo>
                  <a:pt x="1058997" y="5330"/>
                </a:lnTo>
                <a:lnTo>
                  <a:pt x="1108818" y="11933"/>
                </a:lnTo>
                <a:lnTo>
                  <a:pt x="1158076" y="21110"/>
                </a:lnTo>
                <a:lnTo>
                  <a:pt x="1206677" y="32820"/>
                </a:lnTo>
                <a:lnTo>
                  <a:pt x="1254523" y="47024"/>
                </a:lnTo>
                <a:lnTo>
                  <a:pt x="1301521" y="63683"/>
                </a:lnTo>
                <a:lnTo>
                  <a:pt x="1347575" y="82758"/>
                </a:lnTo>
                <a:lnTo>
                  <a:pt x="1392588" y="104208"/>
                </a:lnTo>
                <a:lnTo>
                  <a:pt x="1436467" y="127996"/>
                </a:lnTo>
                <a:lnTo>
                  <a:pt x="1479115" y="154080"/>
                </a:lnTo>
                <a:lnTo>
                  <a:pt x="1520438" y="182422"/>
                </a:lnTo>
                <a:lnTo>
                  <a:pt x="1560339" y="212982"/>
                </a:lnTo>
                <a:lnTo>
                  <a:pt x="1598724" y="245721"/>
                </a:lnTo>
                <a:lnTo>
                  <a:pt x="1635496" y="280599"/>
                </a:lnTo>
                <a:lnTo>
                  <a:pt x="1670370" y="317371"/>
                </a:lnTo>
                <a:lnTo>
                  <a:pt x="1703106" y="355755"/>
                </a:lnTo>
                <a:lnTo>
                  <a:pt x="1733664" y="395655"/>
                </a:lnTo>
                <a:lnTo>
                  <a:pt x="1762005" y="436976"/>
                </a:lnTo>
                <a:lnTo>
                  <a:pt x="1788088" y="479623"/>
                </a:lnTo>
                <a:lnTo>
                  <a:pt x="1811876" y="523500"/>
                </a:lnTo>
                <a:lnTo>
                  <a:pt x="1833327" y="568512"/>
                </a:lnTo>
                <a:lnTo>
                  <a:pt x="1852403" y="614564"/>
                </a:lnTo>
                <a:lnTo>
                  <a:pt x="1869064" y="661561"/>
                </a:lnTo>
                <a:lnTo>
                  <a:pt x="1883270" y="709407"/>
                </a:lnTo>
                <a:lnTo>
                  <a:pt x="1894982" y="758008"/>
                </a:lnTo>
                <a:lnTo>
                  <a:pt x="1904160" y="807267"/>
                </a:lnTo>
                <a:lnTo>
                  <a:pt x="1910764" y="857091"/>
                </a:lnTo>
                <a:lnTo>
                  <a:pt x="1914756" y="907383"/>
                </a:lnTo>
                <a:lnTo>
                  <a:pt x="1916096" y="958048"/>
                </a:lnTo>
                <a:lnTo>
                  <a:pt x="1914923" y="1005865"/>
                </a:lnTo>
                <a:lnTo>
                  <a:pt x="1911442" y="1053075"/>
                </a:lnTo>
                <a:lnTo>
                  <a:pt x="1905708" y="1099623"/>
                </a:lnTo>
                <a:lnTo>
                  <a:pt x="1897774" y="1145454"/>
                </a:lnTo>
                <a:lnTo>
                  <a:pt x="1887697" y="1190514"/>
                </a:lnTo>
                <a:lnTo>
                  <a:pt x="1875531" y="1234748"/>
                </a:lnTo>
                <a:lnTo>
                  <a:pt x="1861332" y="1278100"/>
                </a:lnTo>
                <a:lnTo>
                  <a:pt x="1845153" y="1320516"/>
                </a:lnTo>
                <a:lnTo>
                  <a:pt x="1827050" y="1361940"/>
                </a:lnTo>
                <a:lnTo>
                  <a:pt x="1807077" y="1402319"/>
                </a:lnTo>
                <a:lnTo>
                  <a:pt x="1785290" y="1441597"/>
                </a:lnTo>
                <a:lnTo>
                  <a:pt x="1761744" y="1479719"/>
                </a:lnTo>
                <a:lnTo>
                  <a:pt x="1736493" y="1516630"/>
                </a:lnTo>
                <a:lnTo>
                  <a:pt x="1709592" y="1552276"/>
                </a:lnTo>
                <a:lnTo>
                  <a:pt x="1681097" y="1586601"/>
                </a:lnTo>
                <a:lnTo>
                  <a:pt x="1651062" y="1619551"/>
                </a:lnTo>
                <a:lnTo>
                  <a:pt x="1619541" y="1651071"/>
                </a:lnTo>
                <a:lnTo>
                  <a:pt x="1586591" y="1681106"/>
                </a:lnTo>
                <a:lnTo>
                  <a:pt x="1552265" y="1709600"/>
                </a:lnTo>
                <a:lnTo>
                  <a:pt x="1516619" y="1736500"/>
                </a:lnTo>
                <a:lnTo>
                  <a:pt x="1479708" y="1761750"/>
                </a:lnTo>
                <a:lnTo>
                  <a:pt x="1441585" y="1785296"/>
                </a:lnTo>
                <a:lnTo>
                  <a:pt x="1402308" y="1807082"/>
                </a:lnTo>
                <a:lnTo>
                  <a:pt x="1361929" y="1827054"/>
                </a:lnTo>
                <a:lnTo>
                  <a:pt x="1320505" y="1845156"/>
                </a:lnTo>
                <a:lnTo>
                  <a:pt x="1278090" y="1861334"/>
                </a:lnTo>
                <a:lnTo>
                  <a:pt x="1234739" y="1875534"/>
                </a:lnTo>
                <a:lnTo>
                  <a:pt x="1190506" y="1887699"/>
                </a:lnTo>
                <a:lnTo>
                  <a:pt x="1145447" y="1897775"/>
                </a:lnTo>
                <a:lnTo>
                  <a:pt x="1099617" y="1905708"/>
                </a:lnTo>
                <a:lnTo>
                  <a:pt x="1053071" y="1911442"/>
                </a:lnTo>
                <a:lnTo>
                  <a:pt x="1005862" y="1914923"/>
                </a:lnTo>
                <a:lnTo>
                  <a:pt x="958048" y="1916096"/>
                </a:lnTo>
                <a:lnTo>
                  <a:pt x="910231" y="1914923"/>
                </a:lnTo>
                <a:lnTo>
                  <a:pt x="863021" y="1911442"/>
                </a:lnTo>
                <a:lnTo>
                  <a:pt x="816472" y="1905708"/>
                </a:lnTo>
                <a:lnTo>
                  <a:pt x="770641" y="1897775"/>
                </a:lnTo>
                <a:lnTo>
                  <a:pt x="725581" y="1887699"/>
                </a:lnTo>
                <a:lnTo>
                  <a:pt x="681347" y="1875534"/>
                </a:lnTo>
                <a:lnTo>
                  <a:pt x="637995" y="1861334"/>
                </a:lnTo>
                <a:lnTo>
                  <a:pt x="595580" y="1845156"/>
                </a:lnTo>
                <a:lnTo>
                  <a:pt x="554155" y="1827054"/>
                </a:lnTo>
                <a:lnTo>
                  <a:pt x="513776" y="1807082"/>
                </a:lnTo>
                <a:lnTo>
                  <a:pt x="474499" y="1785296"/>
                </a:lnTo>
                <a:lnTo>
                  <a:pt x="436377" y="1761750"/>
                </a:lnTo>
                <a:lnTo>
                  <a:pt x="399465" y="1736500"/>
                </a:lnTo>
                <a:lnTo>
                  <a:pt x="363820" y="1709600"/>
                </a:lnTo>
                <a:lnTo>
                  <a:pt x="329494" y="1681106"/>
                </a:lnTo>
                <a:lnTo>
                  <a:pt x="296544" y="1651071"/>
                </a:lnTo>
                <a:lnTo>
                  <a:pt x="265024" y="1619551"/>
                </a:lnTo>
                <a:lnTo>
                  <a:pt x="234990" y="1586601"/>
                </a:lnTo>
                <a:lnTo>
                  <a:pt x="206495" y="1552276"/>
                </a:lnTo>
                <a:lnTo>
                  <a:pt x="179595" y="1516630"/>
                </a:lnTo>
                <a:lnTo>
                  <a:pt x="154345" y="1479719"/>
                </a:lnTo>
                <a:lnTo>
                  <a:pt x="130799" y="1441597"/>
                </a:lnTo>
                <a:lnTo>
                  <a:pt x="109013" y="1402319"/>
                </a:lnTo>
                <a:lnTo>
                  <a:pt x="89042" y="1361940"/>
                </a:lnTo>
                <a:lnTo>
                  <a:pt x="70939" y="1320516"/>
                </a:lnTo>
                <a:lnTo>
                  <a:pt x="54761" y="1278100"/>
                </a:lnTo>
                <a:lnTo>
                  <a:pt x="40562" y="1234748"/>
                </a:lnTo>
                <a:lnTo>
                  <a:pt x="28396" y="1190514"/>
                </a:lnTo>
                <a:lnTo>
                  <a:pt x="18320" y="1145454"/>
                </a:lnTo>
                <a:lnTo>
                  <a:pt x="10387" y="1099623"/>
                </a:lnTo>
                <a:lnTo>
                  <a:pt x="4653" y="1053075"/>
                </a:lnTo>
                <a:lnTo>
                  <a:pt x="1172" y="1005865"/>
                </a:lnTo>
                <a:lnTo>
                  <a:pt x="0" y="958048"/>
                </a:lnTo>
                <a:close/>
              </a:path>
            </a:pathLst>
          </a:custGeom>
          <a:ln w="76199">
            <a:solidFill>
              <a:srgbClr val="FDA5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5310" y="2933694"/>
            <a:ext cx="1916430" cy="1916430"/>
          </a:xfrm>
          <a:custGeom>
            <a:avLst/>
            <a:gdLst/>
            <a:ahLst/>
            <a:cxnLst/>
            <a:rect l="l" t="t" r="r" b="b"/>
            <a:pathLst>
              <a:path w="1916429" h="1916429">
                <a:moveTo>
                  <a:pt x="0" y="958048"/>
                </a:moveTo>
                <a:lnTo>
                  <a:pt x="1172" y="910231"/>
                </a:lnTo>
                <a:lnTo>
                  <a:pt x="4653" y="863021"/>
                </a:lnTo>
                <a:lnTo>
                  <a:pt x="10387" y="816472"/>
                </a:lnTo>
                <a:lnTo>
                  <a:pt x="18320" y="770641"/>
                </a:lnTo>
                <a:lnTo>
                  <a:pt x="28396" y="725581"/>
                </a:lnTo>
                <a:lnTo>
                  <a:pt x="40562" y="681347"/>
                </a:lnTo>
                <a:lnTo>
                  <a:pt x="54761" y="637995"/>
                </a:lnTo>
                <a:lnTo>
                  <a:pt x="70939" y="595580"/>
                </a:lnTo>
                <a:lnTo>
                  <a:pt x="89042" y="554155"/>
                </a:lnTo>
                <a:lnTo>
                  <a:pt x="109013" y="513776"/>
                </a:lnTo>
                <a:lnTo>
                  <a:pt x="130799" y="474499"/>
                </a:lnTo>
                <a:lnTo>
                  <a:pt x="154345" y="436377"/>
                </a:lnTo>
                <a:lnTo>
                  <a:pt x="179595" y="399465"/>
                </a:lnTo>
                <a:lnTo>
                  <a:pt x="206495" y="363820"/>
                </a:lnTo>
                <a:lnTo>
                  <a:pt x="234990" y="329494"/>
                </a:lnTo>
                <a:lnTo>
                  <a:pt x="265024" y="296544"/>
                </a:lnTo>
                <a:lnTo>
                  <a:pt x="296544" y="265024"/>
                </a:lnTo>
                <a:lnTo>
                  <a:pt x="329494" y="234990"/>
                </a:lnTo>
                <a:lnTo>
                  <a:pt x="363820" y="206495"/>
                </a:lnTo>
                <a:lnTo>
                  <a:pt x="399465" y="179595"/>
                </a:lnTo>
                <a:lnTo>
                  <a:pt x="436377" y="154345"/>
                </a:lnTo>
                <a:lnTo>
                  <a:pt x="474499" y="130799"/>
                </a:lnTo>
                <a:lnTo>
                  <a:pt x="513776" y="109013"/>
                </a:lnTo>
                <a:lnTo>
                  <a:pt x="554155" y="89042"/>
                </a:lnTo>
                <a:lnTo>
                  <a:pt x="595580" y="70939"/>
                </a:lnTo>
                <a:lnTo>
                  <a:pt x="637995" y="54761"/>
                </a:lnTo>
                <a:lnTo>
                  <a:pt x="681347" y="40562"/>
                </a:lnTo>
                <a:lnTo>
                  <a:pt x="725581" y="28396"/>
                </a:lnTo>
                <a:lnTo>
                  <a:pt x="770641" y="18320"/>
                </a:lnTo>
                <a:lnTo>
                  <a:pt x="816472" y="10387"/>
                </a:lnTo>
                <a:lnTo>
                  <a:pt x="863021" y="4653"/>
                </a:lnTo>
                <a:lnTo>
                  <a:pt x="910231" y="1172"/>
                </a:lnTo>
                <a:lnTo>
                  <a:pt x="958048" y="0"/>
                </a:lnTo>
                <a:lnTo>
                  <a:pt x="1008708" y="1339"/>
                </a:lnTo>
                <a:lnTo>
                  <a:pt x="1058997" y="5330"/>
                </a:lnTo>
                <a:lnTo>
                  <a:pt x="1108818" y="11933"/>
                </a:lnTo>
                <a:lnTo>
                  <a:pt x="1158076" y="21110"/>
                </a:lnTo>
                <a:lnTo>
                  <a:pt x="1206676" y="32820"/>
                </a:lnTo>
                <a:lnTo>
                  <a:pt x="1254522" y="47024"/>
                </a:lnTo>
                <a:lnTo>
                  <a:pt x="1301519" y="63683"/>
                </a:lnTo>
                <a:lnTo>
                  <a:pt x="1347571" y="82758"/>
                </a:lnTo>
                <a:lnTo>
                  <a:pt x="1392583" y="104208"/>
                </a:lnTo>
                <a:lnTo>
                  <a:pt x="1436460" y="127996"/>
                </a:lnTo>
                <a:lnTo>
                  <a:pt x="1479105" y="154080"/>
                </a:lnTo>
                <a:lnTo>
                  <a:pt x="1520425" y="182422"/>
                </a:lnTo>
                <a:lnTo>
                  <a:pt x="1560323" y="212982"/>
                </a:lnTo>
                <a:lnTo>
                  <a:pt x="1598703" y="245721"/>
                </a:lnTo>
                <a:lnTo>
                  <a:pt x="1635471" y="280599"/>
                </a:lnTo>
                <a:lnTo>
                  <a:pt x="1670350" y="317371"/>
                </a:lnTo>
                <a:lnTo>
                  <a:pt x="1703090" y="355755"/>
                </a:lnTo>
                <a:lnTo>
                  <a:pt x="1733651" y="395655"/>
                </a:lnTo>
                <a:lnTo>
                  <a:pt x="1761995" y="436976"/>
                </a:lnTo>
                <a:lnTo>
                  <a:pt x="1788081" y="479623"/>
                </a:lnTo>
                <a:lnTo>
                  <a:pt x="1811870" y="523500"/>
                </a:lnTo>
                <a:lnTo>
                  <a:pt x="1833323" y="568512"/>
                </a:lnTo>
                <a:lnTo>
                  <a:pt x="1852400" y="614564"/>
                </a:lnTo>
                <a:lnTo>
                  <a:pt x="1869062" y="661561"/>
                </a:lnTo>
                <a:lnTo>
                  <a:pt x="1883269" y="709407"/>
                </a:lnTo>
                <a:lnTo>
                  <a:pt x="1894981" y="758008"/>
                </a:lnTo>
                <a:lnTo>
                  <a:pt x="1904159" y="807267"/>
                </a:lnTo>
                <a:lnTo>
                  <a:pt x="1910764" y="857091"/>
                </a:lnTo>
                <a:lnTo>
                  <a:pt x="1914756" y="907383"/>
                </a:lnTo>
                <a:lnTo>
                  <a:pt x="1916096" y="958048"/>
                </a:lnTo>
                <a:lnTo>
                  <a:pt x="1914923" y="1005865"/>
                </a:lnTo>
                <a:lnTo>
                  <a:pt x="1911442" y="1053075"/>
                </a:lnTo>
                <a:lnTo>
                  <a:pt x="1905708" y="1099623"/>
                </a:lnTo>
                <a:lnTo>
                  <a:pt x="1897774" y="1145454"/>
                </a:lnTo>
                <a:lnTo>
                  <a:pt x="1887697" y="1190514"/>
                </a:lnTo>
                <a:lnTo>
                  <a:pt x="1875531" y="1234748"/>
                </a:lnTo>
                <a:lnTo>
                  <a:pt x="1861332" y="1278100"/>
                </a:lnTo>
                <a:lnTo>
                  <a:pt x="1845153" y="1320516"/>
                </a:lnTo>
                <a:lnTo>
                  <a:pt x="1827050" y="1361940"/>
                </a:lnTo>
                <a:lnTo>
                  <a:pt x="1807077" y="1402319"/>
                </a:lnTo>
                <a:lnTo>
                  <a:pt x="1785290" y="1441597"/>
                </a:lnTo>
                <a:lnTo>
                  <a:pt x="1761744" y="1479719"/>
                </a:lnTo>
                <a:lnTo>
                  <a:pt x="1736493" y="1516630"/>
                </a:lnTo>
                <a:lnTo>
                  <a:pt x="1709592" y="1552276"/>
                </a:lnTo>
                <a:lnTo>
                  <a:pt x="1681097" y="1586601"/>
                </a:lnTo>
                <a:lnTo>
                  <a:pt x="1651062" y="1619551"/>
                </a:lnTo>
                <a:lnTo>
                  <a:pt x="1619541" y="1651071"/>
                </a:lnTo>
                <a:lnTo>
                  <a:pt x="1586591" y="1681106"/>
                </a:lnTo>
                <a:lnTo>
                  <a:pt x="1552265" y="1709600"/>
                </a:lnTo>
                <a:lnTo>
                  <a:pt x="1516619" y="1736500"/>
                </a:lnTo>
                <a:lnTo>
                  <a:pt x="1479708" y="1761750"/>
                </a:lnTo>
                <a:lnTo>
                  <a:pt x="1441585" y="1785296"/>
                </a:lnTo>
                <a:lnTo>
                  <a:pt x="1402308" y="1807082"/>
                </a:lnTo>
                <a:lnTo>
                  <a:pt x="1361929" y="1827054"/>
                </a:lnTo>
                <a:lnTo>
                  <a:pt x="1320505" y="1845156"/>
                </a:lnTo>
                <a:lnTo>
                  <a:pt x="1278090" y="1861334"/>
                </a:lnTo>
                <a:lnTo>
                  <a:pt x="1234739" y="1875534"/>
                </a:lnTo>
                <a:lnTo>
                  <a:pt x="1190506" y="1887699"/>
                </a:lnTo>
                <a:lnTo>
                  <a:pt x="1145447" y="1897775"/>
                </a:lnTo>
                <a:lnTo>
                  <a:pt x="1099617" y="1905708"/>
                </a:lnTo>
                <a:lnTo>
                  <a:pt x="1053071" y="1911442"/>
                </a:lnTo>
                <a:lnTo>
                  <a:pt x="1005862" y="1914923"/>
                </a:lnTo>
                <a:lnTo>
                  <a:pt x="958048" y="1916096"/>
                </a:lnTo>
                <a:lnTo>
                  <a:pt x="910231" y="1914923"/>
                </a:lnTo>
                <a:lnTo>
                  <a:pt x="863021" y="1911442"/>
                </a:lnTo>
                <a:lnTo>
                  <a:pt x="816472" y="1905708"/>
                </a:lnTo>
                <a:lnTo>
                  <a:pt x="770641" y="1897775"/>
                </a:lnTo>
                <a:lnTo>
                  <a:pt x="725581" y="1887699"/>
                </a:lnTo>
                <a:lnTo>
                  <a:pt x="681347" y="1875534"/>
                </a:lnTo>
                <a:lnTo>
                  <a:pt x="637995" y="1861334"/>
                </a:lnTo>
                <a:lnTo>
                  <a:pt x="595580" y="1845156"/>
                </a:lnTo>
                <a:lnTo>
                  <a:pt x="554155" y="1827054"/>
                </a:lnTo>
                <a:lnTo>
                  <a:pt x="513776" y="1807082"/>
                </a:lnTo>
                <a:lnTo>
                  <a:pt x="474499" y="1785296"/>
                </a:lnTo>
                <a:lnTo>
                  <a:pt x="436377" y="1761750"/>
                </a:lnTo>
                <a:lnTo>
                  <a:pt x="399465" y="1736500"/>
                </a:lnTo>
                <a:lnTo>
                  <a:pt x="363820" y="1709600"/>
                </a:lnTo>
                <a:lnTo>
                  <a:pt x="329494" y="1681106"/>
                </a:lnTo>
                <a:lnTo>
                  <a:pt x="296544" y="1651071"/>
                </a:lnTo>
                <a:lnTo>
                  <a:pt x="265024" y="1619551"/>
                </a:lnTo>
                <a:lnTo>
                  <a:pt x="234990" y="1586601"/>
                </a:lnTo>
                <a:lnTo>
                  <a:pt x="206495" y="1552276"/>
                </a:lnTo>
                <a:lnTo>
                  <a:pt x="179595" y="1516630"/>
                </a:lnTo>
                <a:lnTo>
                  <a:pt x="154345" y="1479719"/>
                </a:lnTo>
                <a:lnTo>
                  <a:pt x="130799" y="1441597"/>
                </a:lnTo>
                <a:lnTo>
                  <a:pt x="109013" y="1402319"/>
                </a:lnTo>
                <a:lnTo>
                  <a:pt x="89042" y="1361940"/>
                </a:lnTo>
                <a:lnTo>
                  <a:pt x="70939" y="1320516"/>
                </a:lnTo>
                <a:lnTo>
                  <a:pt x="54761" y="1278100"/>
                </a:lnTo>
                <a:lnTo>
                  <a:pt x="40562" y="1234748"/>
                </a:lnTo>
                <a:lnTo>
                  <a:pt x="28396" y="1190514"/>
                </a:lnTo>
                <a:lnTo>
                  <a:pt x="18320" y="1145454"/>
                </a:lnTo>
                <a:lnTo>
                  <a:pt x="10387" y="1099623"/>
                </a:lnTo>
                <a:lnTo>
                  <a:pt x="4653" y="1053075"/>
                </a:lnTo>
                <a:lnTo>
                  <a:pt x="1172" y="1005865"/>
                </a:lnTo>
                <a:lnTo>
                  <a:pt x="0" y="958048"/>
                </a:lnTo>
                <a:close/>
              </a:path>
            </a:pathLst>
          </a:custGeom>
          <a:ln w="76199">
            <a:solidFill>
              <a:srgbClr val="3FA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358755" y="2895594"/>
            <a:ext cx="1992630" cy="1992630"/>
            <a:chOff x="9358755" y="2895594"/>
            <a:chExt cx="1992630" cy="1992630"/>
          </a:xfrm>
        </p:grpSpPr>
        <p:sp>
          <p:nvSpPr>
            <p:cNvPr id="7" name="object 7"/>
            <p:cNvSpPr/>
            <p:nvPr/>
          </p:nvSpPr>
          <p:spPr>
            <a:xfrm>
              <a:off x="9396855" y="2933694"/>
              <a:ext cx="1916430" cy="1916430"/>
            </a:xfrm>
            <a:custGeom>
              <a:avLst/>
              <a:gdLst/>
              <a:ahLst/>
              <a:cxnLst/>
              <a:rect l="l" t="t" r="r" b="b"/>
              <a:pathLst>
                <a:path w="1916429" h="1916429">
                  <a:moveTo>
                    <a:pt x="0" y="958048"/>
                  </a:moveTo>
                  <a:lnTo>
                    <a:pt x="1172" y="910231"/>
                  </a:lnTo>
                  <a:lnTo>
                    <a:pt x="4653" y="863021"/>
                  </a:lnTo>
                  <a:lnTo>
                    <a:pt x="10388" y="816472"/>
                  </a:lnTo>
                  <a:lnTo>
                    <a:pt x="18321" y="770641"/>
                  </a:lnTo>
                  <a:lnTo>
                    <a:pt x="28398" y="725581"/>
                  </a:lnTo>
                  <a:lnTo>
                    <a:pt x="40564" y="681347"/>
                  </a:lnTo>
                  <a:lnTo>
                    <a:pt x="54764" y="637995"/>
                  </a:lnTo>
                  <a:lnTo>
                    <a:pt x="70943" y="595580"/>
                  </a:lnTo>
                  <a:lnTo>
                    <a:pt x="89046" y="554155"/>
                  </a:lnTo>
                  <a:lnTo>
                    <a:pt x="109019" y="513776"/>
                  </a:lnTo>
                  <a:lnTo>
                    <a:pt x="130806" y="474499"/>
                  </a:lnTo>
                  <a:lnTo>
                    <a:pt x="154352" y="436377"/>
                  </a:lnTo>
                  <a:lnTo>
                    <a:pt x="179604" y="399465"/>
                  </a:lnTo>
                  <a:lnTo>
                    <a:pt x="206505" y="363820"/>
                  </a:lnTo>
                  <a:lnTo>
                    <a:pt x="235000" y="329494"/>
                  </a:lnTo>
                  <a:lnTo>
                    <a:pt x="265036" y="296544"/>
                  </a:lnTo>
                  <a:lnTo>
                    <a:pt x="296557" y="265024"/>
                  </a:lnTo>
                  <a:lnTo>
                    <a:pt x="329508" y="234990"/>
                  </a:lnTo>
                  <a:lnTo>
                    <a:pt x="363835" y="206495"/>
                  </a:lnTo>
                  <a:lnTo>
                    <a:pt x="399482" y="179595"/>
                  </a:lnTo>
                  <a:lnTo>
                    <a:pt x="436394" y="154345"/>
                  </a:lnTo>
                  <a:lnTo>
                    <a:pt x="474517" y="130799"/>
                  </a:lnTo>
                  <a:lnTo>
                    <a:pt x="513796" y="109013"/>
                  </a:lnTo>
                  <a:lnTo>
                    <a:pt x="554175" y="89042"/>
                  </a:lnTo>
                  <a:lnTo>
                    <a:pt x="595601" y="70939"/>
                  </a:lnTo>
                  <a:lnTo>
                    <a:pt x="638018" y="54761"/>
                  </a:lnTo>
                  <a:lnTo>
                    <a:pt x="681370" y="40562"/>
                  </a:lnTo>
                  <a:lnTo>
                    <a:pt x="725604" y="28396"/>
                  </a:lnTo>
                  <a:lnTo>
                    <a:pt x="770665" y="18320"/>
                  </a:lnTo>
                  <a:lnTo>
                    <a:pt x="816497" y="10387"/>
                  </a:lnTo>
                  <a:lnTo>
                    <a:pt x="863045" y="4653"/>
                  </a:lnTo>
                  <a:lnTo>
                    <a:pt x="910256" y="1172"/>
                  </a:lnTo>
                  <a:lnTo>
                    <a:pt x="958073" y="0"/>
                  </a:lnTo>
                  <a:lnTo>
                    <a:pt x="1008733" y="1339"/>
                  </a:lnTo>
                  <a:lnTo>
                    <a:pt x="1059021" y="5330"/>
                  </a:lnTo>
                  <a:lnTo>
                    <a:pt x="1108840" y="11933"/>
                  </a:lnTo>
                  <a:lnTo>
                    <a:pt x="1158097" y="21110"/>
                  </a:lnTo>
                  <a:lnTo>
                    <a:pt x="1206695" y="32820"/>
                  </a:lnTo>
                  <a:lnTo>
                    <a:pt x="1254540" y="47024"/>
                  </a:lnTo>
                  <a:lnTo>
                    <a:pt x="1301535" y="63683"/>
                  </a:lnTo>
                  <a:lnTo>
                    <a:pt x="1347586" y="82758"/>
                  </a:lnTo>
                  <a:lnTo>
                    <a:pt x="1392597" y="104208"/>
                  </a:lnTo>
                  <a:lnTo>
                    <a:pt x="1436473" y="127996"/>
                  </a:lnTo>
                  <a:lnTo>
                    <a:pt x="1479120" y="154080"/>
                  </a:lnTo>
                  <a:lnTo>
                    <a:pt x="1520440" y="182422"/>
                  </a:lnTo>
                  <a:lnTo>
                    <a:pt x="1560340" y="212982"/>
                  </a:lnTo>
                  <a:lnTo>
                    <a:pt x="1598724" y="245721"/>
                  </a:lnTo>
                  <a:lnTo>
                    <a:pt x="1635496" y="280599"/>
                  </a:lnTo>
                  <a:lnTo>
                    <a:pt x="1670375" y="317371"/>
                  </a:lnTo>
                  <a:lnTo>
                    <a:pt x="1703114" y="355755"/>
                  </a:lnTo>
                  <a:lnTo>
                    <a:pt x="1733674" y="395655"/>
                  </a:lnTo>
                  <a:lnTo>
                    <a:pt x="1762015" y="436976"/>
                  </a:lnTo>
                  <a:lnTo>
                    <a:pt x="1788100" y="479623"/>
                  </a:lnTo>
                  <a:lnTo>
                    <a:pt x="1811887" y="523500"/>
                  </a:lnTo>
                  <a:lnTo>
                    <a:pt x="1833337" y="568512"/>
                  </a:lnTo>
                  <a:lnTo>
                    <a:pt x="1852412" y="614564"/>
                  </a:lnTo>
                  <a:lnTo>
                    <a:pt x="1869071" y="661561"/>
                  </a:lnTo>
                  <a:lnTo>
                    <a:pt x="1883275" y="709407"/>
                  </a:lnTo>
                  <a:lnTo>
                    <a:pt x="1894986" y="758008"/>
                  </a:lnTo>
                  <a:lnTo>
                    <a:pt x="1904162" y="807267"/>
                  </a:lnTo>
                  <a:lnTo>
                    <a:pt x="1910766" y="857091"/>
                  </a:lnTo>
                  <a:lnTo>
                    <a:pt x="1914757" y="907383"/>
                  </a:lnTo>
                  <a:lnTo>
                    <a:pt x="1916096" y="958048"/>
                  </a:lnTo>
                  <a:lnTo>
                    <a:pt x="1914923" y="1005865"/>
                  </a:lnTo>
                  <a:lnTo>
                    <a:pt x="1911442" y="1053075"/>
                  </a:lnTo>
                  <a:lnTo>
                    <a:pt x="1905708" y="1099623"/>
                  </a:lnTo>
                  <a:lnTo>
                    <a:pt x="1897775" y="1145454"/>
                  </a:lnTo>
                  <a:lnTo>
                    <a:pt x="1887699" y="1190514"/>
                  </a:lnTo>
                  <a:lnTo>
                    <a:pt x="1875534" y="1234748"/>
                  </a:lnTo>
                  <a:lnTo>
                    <a:pt x="1861335" y="1278100"/>
                  </a:lnTo>
                  <a:lnTo>
                    <a:pt x="1845156" y="1320516"/>
                  </a:lnTo>
                  <a:lnTo>
                    <a:pt x="1827054" y="1361940"/>
                  </a:lnTo>
                  <a:lnTo>
                    <a:pt x="1807083" y="1402319"/>
                  </a:lnTo>
                  <a:lnTo>
                    <a:pt x="1785297" y="1441597"/>
                  </a:lnTo>
                  <a:lnTo>
                    <a:pt x="1761752" y="1479719"/>
                  </a:lnTo>
                  <a:lnTo>
                    <a:pt x="1736502" y="1516630"/>
                  </a:lnTo>
                  <a:lnTo>
                    <a:pt x="1709602" y="1552276"/>
                  </a:lnTo>
                  <a:lnTo>
                    <a:pt x="1681108" y="1586601"/>
                  </a:lnTo>
                  <a:lnTo>
                    <a:pt x="1651074" y="1619551"/>
                  </a:lnTo>
                  <a:lnTo>
                    <a:pt x="1619554" y="1651071"/>
                  </a:lnTo>
                  <a:lnTo>
                    <a:pt x="1586605" y="1681106"/>
                  </a:lnTo>
                  <a:lnTo>
                    <a:pt x="1552280" y="1709600"/>
                  </a:lnTo>
                  <a:lnTo>
                    <a:pt x="1516635" y="1736500"/>
                  </a:lnTo>
                  <a:lnTo>
                    <a:pt x="1479725" y="1761750"/>
                  </a:lnTo>
                  <a:lnTo>
                    <a:pt x="1441604" y="1785296"/>
                  </a:lnTo>
                  <a:lnTo>
                    <a:pt x="1402327" y="1807082"/>
                  </a:lnTo>
                  <a:lnTo>
                    <a:pt x="1361950" y="1827054"/>
                  </a:lnTo>
                  <a:lnTo>
                    <a:pt x="1320526" y="1845156"/>
                  </a:lnTo>
                  <a:lnTo>
                    <a:pt x="1278112" y="1861334"/>
                  </a:lnTo>
                  <a:lnTo>
                    <a:pt x="1234761" y="1875534"/>
                  </a:lnTo>
                  <a:lnTo>
                    <a:pt x="1190530" y="1887699"/>
                  </a:lnTo>
                  <a:lnTo>
                    <a:pt x="1145471" y="1897775"/>
                  </a:lnTo>
                  <a:lnTo>
                    <a:pt x="1099642" y="1905708"/>
                  </a:lnTo>
                  <a:lnTo>
                    <a:pt x="1053095" y="1911442"/>
                  </a:lnTo>
                  <a:lnTo>
                    <a:pt x="1005887" y="1914923"/>
                  </a:lnTo>
                  <a:lnTo>
                    <a:pt x="958073" y="1916096"/>
                  </a:lnTo>
                  <a:lnTo>
                    <a:pt x="910256" y="1914923"/>
                  </a:lnTo>
                  <a:lnTo>
                    <a:pt x="863045" y="1911442"/>
                  </a:lnTo>
                  <a:lnTo>
                    <a:pt x="816497" y="1905708"/>
                  </a:lnTo>
                  <a:lnTo>
                    <a:pt x="770665" y="1897775"/>
                  </a:lnTo>
                  <a:lnTo>
                    <a:pt x="725604" y="1887699"/>
                  </a:lnTo>
                  <a:lnTo>
                    <a:pt x="681370" y="1875534"/>
                  </a:lnTo>
                  <a:lnTo>
                    <a:pt x="638018" y="1861334"/>
                  </a:lnTo>
                  <a:lnTo>
                    <a:pt x="595601" y="1845156"/>
                  </a:lnTo>
                  <a:lnTo>
                    <a:pt x="554175" y="1827054"/>
                  </a:lnTo>
                  <a:lnTo>
                    <a:pt x="513796" y="1807082"/>
                  </a:lnTo>
                  <a:lnTo>
                    <a:pt x="474517" y="1785296"/>
                  </a:lnTo>
                  <a:lnTo>
                    <a:pt x="436394" y="1761750"/>
                  </a:lnTo>
                  <a:lnTo>
                    <a:pt x="399482" y="1736500"/>
                  </a:lnTo>
                  <a:lnTo>
                    <a:pt x="363835" y="1709600"/>
                  </a:lnTo>
                  <a:lnTo>
                    <a:pt x="329508" y="1681106"/>
                  </a:lnTo>
                  <a:lnTo>
                    <a:pt x="296557" y="1651071"/>
                  </a:lnTo>
                  <a:lnTo>
                    <a:pt x="265036" y="1619551"/>
                  </a:lnTo>
                  <a:lnTo>
                    <a:pt x="235000" y="1586601"/>
                  </a:lnTo>
                  <a:lnTo>
                    <a:pt x="206505" y="1552276"/>
                  </a:lnTo>
                  <a:lnTo>
                    <a:pt x="179604" y="1516630"/>
                  </a:lnTo>
                  <a:lnTo>
                    <a:pt x="154352" y="1479719"/>
                  </a:lnTo>
                  <a:lnTo>
                    <a:pt x="130806" y="1441597"/>
                  </a:lnTo>
                  <a:lnTo>
                    <a:pt x="109019" y="1402319"/>
                  </a:lnTo>
                  <a:lnTo>
                    <a:pt x="89046" y="1361940"/>
                  </a:lnTo>
                  <a:lnTo>
                    <a:pt x="70943" y="1320516"/>
                  </a:lnTo>
                  <a:lnTo>
                    <a:pt x="54764" y="1278100"/>
                  </a:lnTo>
                  <a:lnTo>
                    <a:pt x="40564" y="1234748"/>
                  </a:lnTo>
                  <a:lnTo>
                    <a:pt x="28398" y="1190514"/>
                  </a:lnTo>
                  <a:lnTo>
                    <a:pt x="18321" y="1145454"/>
                  </a:lnTo>
                  <a:lnTo>
                    <a:pt x="10388" y="1099623"/>
                  </a:lnTo>
                  <a:lnTo>
                    <a:pt x="4653" y="1053075"/>
                  </a:lnTo>
                  <a:lnTo>
                    <a:pt x="1172" y="1005865"/>
                  </a:lnTo>
                  <a:lnTo>
                    <a:pt x="0" y="958048"/>
                  </a:lnTo>
                  <a:close/>
                </a:path>
              </a:pathLst>
            </a:custGeom>
            <a:ln w="76199">
              <a:solidFill>
                <a:srgbClr val="1552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892004" y="3431118"/>
              <a:ext cx="921248" cy="9212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69698" y="315025"/>
            <a:ext cx="64966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5" dirty="0">
                <a:latin typeface="Carlito"/>
                <a:cs typeface="Carlito"/>
              </a:rPr>
              <a:t>Protocolo </a:t>
            </a:r>
            <a:r>
              <a:rPr sz="2800" b="1" spc="-20" dirty="0">
                <a:latin typeface="Carlito"/>
                <a:cs typeface="Carlito"/>
              </a:rPr>
              <a:t>geral </a:t>
            </a:r>
            <a:r>
              <a:rPr sz="2800" b="1" spc="-5" dirty="0">
                <a:latin typeface="Carlito"/>
                <a:cs typeface="Carlito"/>
              </a:rPr>
              <a:t>de </a:t>
            </a:r>
            <a:r>
              <a:rPr sz="2800" b="1" spc="-15" dirty="0">
                <a:latin typeface="Carlito"/>
                <a:cs typeface="Carlito"/>
              </a:rPr>
              <a:t>volta </a:t>
            </a:r>
            <a:r>
              <a:rPr sz="2800" b="1" spc="-5" dirty="0">
                <a:latin typeface="Carlito"/>
                <a:cs typeface="Carlito"/>
              </a:rPr>
              <a:t>às aulas</a:t>
            </a:r>
            <a:r>
              <a:rPr sz="2800" b="1" spc="5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presenciais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78358" y="1509418"/>
            <a:ext cx="2414905" cy="118554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3495" algn="ctr">
              <a:lnSpc>
                <a:spcPct val="100000"/>
              </a:lnSpc>
              <a:spcBef>
                <a:spcPts val="605"/>
              </a:spcBef>
            </a:pPr>
            <a:r>
              <a:rPr sz="2000" b="1" spc="-5" dirty="0">
                <a:solidFill>
                  <a:srgbClr val="FF8000"/>
                </a:solidFill>
                <a:latin typeface="Carlito"/>
                <a:cs typeface="Carlito"/>
              </a:rPr>
              <a:t>HIGIENE</a:t>
            </a:r>
            <a:r>
              <a:rPr sz="2000" b="1" spc="-20" dirty="0">
                <a:solidFill>
                  <a:srgbClr val="FF8000"/>
                </a:solidFill>
                <a:latin typeface="Carlito"/>
                <a:cs typeface="Carlito"/>
              </a:rPr>
              <a:t> </a:t>
            </a:r>
            <a:r>
              <a:rPr sz="2000" b="1" spc="-15" dirty="0">
                <a:solidFill>
                  <a:srgbClr val="FF8000"/>
                </a:solidFill>
                <a:latin typeface="Carlito"/>
                <a:cs typeface="Carlito"/>
              </a:rPr>
              <a:t>PESSOAL</a:t>
            </a:r>
            <a:endParaRPr sz="2000">
              <a:latin typeface="Carlito"/>
              <a:cs typeface="Carlito"/>
            </a:endParaRPr>
          </a:p>
          <a:p>
            <a:pPr marL="12700" marR="5080" algn="ctr">
              <a:lnSpc>
                <a:spcPct val="101600"/>
              </a:lnSpc>
              <a:spcBef>
                <a:spcPts val="375"/>
              </a:spcBef>
            </a:pPr>
            <a:r>
              <a:rPr sz="1600" spc="-10" dirty="0">
                <a:solidFill>
                  <a:srgbClr val="4D4D4D"/>
                </a:solidFill>
                <a:latin typeface="Carlito"/>
                <a:cs typeface="Carlito"/>
              </a:rPr>
              <a:t>Promover cultura </a:t>
            </a:r>
            <a:r>
              <a:rPr sz="1600" spc="-5" dirty="0">
                <a:solidFill>
                  <a:srgbClr val="4D4D4D"/>
                </a:solidFill>
                <a:latin typeface="Carlito"/>
                <a:cs typeface="Carlito"/>
              </a:rPr>
              <a:t>de</a:t>
            </a:r>
            <a:r>
              <a:rPr sz="1600" spc="-70" dirty="0">
                <a:solidFill>
                  <a:srgbClr val="4D4D4D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4D4D4D"/>
                </a:solidFill>
                <a:latin typeface="Carlito"/>
                <a:cs typeface="Carlito"/>
              </a:rPr>
              <a:t>atenção  </a:t>
            </a:r>
            <a:r>
              <a:rPr sz="1600" dirty="0">
                <a:solidFill>
                  <a:srgbClr val="4D4D4D"/>
                </a:solidFill>
                <a:latin typeface="Carlito"/>
                <a:cs typeface="Carlito"/>
              </a:rPr>
              <a:t>aos </a:t>
            </a:r>
            <a:r>
              <a:rPr sz="1600" spc="-10" dirty="0">
                <a:solidFill>
                  <a:srgbClr val="4D4D4D"/>
                </a:solidFill>
                <a:latin typeface="Carlito"/>
                <a:cs typeface="Carlito"/>
              </a:rPr>
              <a:t>procedimentos </a:t>
            </a:r>
            <a:r>
              <a:rPr sz="1600" spc="-5" dirty="0">
                <a:solidFill>
                  <a:srgbClr val="4D4D4D"/>
                </a:solidFill>
                <a:latin typeface="Carlito"/>
                <a:cs typeface="Carlito"/>
              </a:rPr>
              <a:t>de  </a:t>
            </a:r>
            <a:r>
              <a:rPr sz="1600" spc="-10" dirty="0">
                <a:solidFill>
                  <a:srgbClr val="4D4D4D"/>
                </a:solidFill>
                <a:latin typeface="Carlito"/>
                <a:cs typeface="Carlito"/>
              </a:rPr>
              <a:t>limpeza</a:t>
            </a:r>
            <a:r>
              <a:rPr sz="1600" spc="-15" dirty="0">
                <a:solidFill>
                  <a:srgbClr val="4D4D4D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Carlito"/>
                <a:cs typeface="Carlito"/>
              </a:rPr>
              <a:t>pessoal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25511" y="5030237"/>
            <a:ext cx="3111500" cy="1166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6280" marR="803275" indent="79375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FDA521"/>
                </a:solidFill>
                <a:latin typeface="Carlito"/>
                <a:cs typeface="Carlito"/>
              </a:rPr>
              <a:t>SANITIZAÇÃO  </a:t>
            </a:r>
            <a:r>
              <a:rPr sz="2000" b="1" spc="-5" dirty="0">
                <a:solidFill>
                  <a:srgbClr val="FDA521"/>
                </a:solidFill>
                <a:latin typeface="Carlito"/>
                <a:cs typeface="Carlito"/>
              </a:rPr>
              <a:t>DE</a:t>
            </a:r>
            <a:r>
              <a:rPr sz="2000" b="1" spc="-60" dirty="0">
                <a:solidFill>
                  <a:srgbClr val="FDA521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FDA521"/>
                </a:solidFill>
                <a:latin typeface="Carlito"/>
                <a:cs typeface="Carlito"/>
              </a:rPr>
              <a:t>AMBIENTES</a:t>
            </a:r>
            <a:endParaRPr sz="2000">
              <a:latin typeface="Carlito"/>
              <a:cs typeface="Carlito"/>
            </a:endParaRPr>
          </a:p>
          <a:p>
            <a:pPr marL="528955" marR="5080" indent="-516890">
              <a:lnSpc>
                <a:spcPct val="101600"/>
              </a:lnSpc>
              <a:spcBef>
                <a:spcPts val="280"/>
              </a:spcBef>
            </a:pPr>
            <a:r>
              <a:rPr sz="1600" spc="-10" dirty="0">
                <a:solidFill>
                  <a:srgbClr val="4D4D4D"/>
                </a:solidFill>
                <a:latin typeface="Carlito"/>
                <a:cs typeface="Carlito"/>
              </a:rPr>
              <a:t>Promover </a:t>
            </a:r>
            <a:r>
              <a:rPr sz="1600" dirty="0">
                <a:solidFill>
                  <a:srgbClr val="4D4D4D"/>
                </a:solidFill>
                <a:latin typeface="Carlito"/>
                <a:cs typeface="Carlito"/>
              </a:rPr>
              <a:t>a </a:t>
            </a:r>
            <a:r>
              <a:rPr sz="1600" spc="-10" dirty="0">
                <a:solidFill>
                  <a:srgbClr val="4D4D4D"/>
                </a:solidFill>
                <a:latin typeface="Carlito"/>
                <a:cs typeface="Carlito"/>
              </a:rPr>
              <a:t>ventilação </a:t>
            </a:r>
            <a:r>
              <a:rPr sz="1600" dirty="0">
                <a:solidFill>
                  <a:srgbClr val="4D4D4D"/>
                </a:solidFill>
                <a:latin typeface="Carlito"/>
                <a:cs typeface="Carlito"/>
              </a:rPr>
              <a:t>e a </a:t>
            </a:r>
            <a:r>
              <a:rPr sz="1600" spc="-10" dirty="0">
                <a:solidFill>
                  <a:srgbClr val="4D4D4D"/>
                </a:solidFill>
                <a:latin typeface="Carlito"/>
                <a:cs typeface="Carlito"/>
              </a:rPr>
              <a:t>sanitização  tempestiva </a:t>
            </a:r>
            <a:r>
              <a:rPr sz="1600" spc="-5" dirty="0">
                <a:solidFill>
                  <a:srgbClr val="4D4D4D"/>
                </a:solidFill>
                <a:latin typeface="Carlito"/>
                <a:cs typeface="Carlito"/>
              </a:rPr>
              <a:t>do</a:t>
            </a:r>
            <a:r>
              <a:rPr sz="1600" spc="-15" dirty="0">
                <a:solidFill>
                  <a:srgbClr val="4D4D4D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Carlito"/>
                <a:cs typeface="Carlito"/>
              </a:rPr>
              <a:t>ambiente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12134" y="1509418"/>
            <a:ext cx="2720340" cy="118554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R="13970" algn="ctr">
              <a:lnSpc>
                <a:spcPct val="100000"/>
              </a:lnSpc>
              <a:spcBef>
                <a:spcPts val="605"/>
              </a:spcBef>
            </a:pPr>
            <a:r>
              <a:rPr sz="2000" b="1" spc="-10" dirty="0">
                <a:solidFill>
                  <a:srgbClr val="3FA528"/>
                </a:solidFill>
                <a:latin typeface="Carlito"/>
                <a:cs typeface="Carlito"/>
              </a:rPr>
              <a:t>COMUNICAÇÃO</a:t>
            </a:r>
            <a:endParaRPr sz="20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sz="1600" spc="-10" dirty="0">
                <a:solidFill>
                  <a:srgbClr val="4D4D4D"/>
                </a:solidFill>
                <a:latin typeface="Carlito"/>
                <a:cs typeface="Carlito"/>
              </a:rPr>
              <a:t>Garantir </a:t>
            </a:r>
            <a:r>
              <a:rPr sz="1600" spc="-5" dirty="0">
                <a:solidFill>
                  <a:srgbClr val="4D4D4D"/>
                </a:solidFill>
                <a:latin typeface="Carlito"/>
                <a:cs typeface="Carlito"/>
              </a:rPr>
              <a:t>que</a:t>
            </a:r>
            <a:r>
              <a:rPr sz="1600" spc="-20" dirty="0">
                <a:solidFill>
                  <a:srgbClr val="4D4D4D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Carlito"/>
                <a:cs typeface="Carlito"/>
              </a:rPr>
              <a:t>funcionários</a:t>
            </a:r>
            <a:endParaRPr sz="1600">
              <a:latin typeface="Carlito"/>
              <a:cs typeface="Carlito"/>
            </a:endParaRPr>
          </a:p>
          <a:p>
            <a:pPr marL="12700" marR="5080" algn="ctr">
              <a:lnSpc>
                <a:spcPct val="101600"/>
              </a:lnSpc>
            </a:pPr>
            <a:r>
              <a:rPr sz="1600" dirty="0">
                <a:solidFill>
                  <a:srgbClr val="4D4D4D"/>
                </a:solidFill>
                <a:latin typeface="Carlito"/>
                <a:cs typeface="Carlito"/>
              </a:rPr>
              <a:t>e </a:t>
            </a:r>
            <a:r>
              <a:rPr sz="1600" spc="-10" dirty="0">
                <a:solidFill>
                  <a:srgbClr val="4D4D4D"/>
                </a:solidFill>
                <a:latin typeface="Carlito"/>
                <a:cs typeface="Carlito"/>
              </a:rPr>
              <a:t>estudantes conheçam </a:t>
            </a:r>
            <a:r>
              <a:rPr sz="1600" spc="-5" dirty="0">
                <a:solidFill>
                  <a:srgbClr val="4D4D4D"/>
                </a:solidFill>
                <a:latin typeface="Carlito"/>
                <a:cs typeface="Carlito"/>
              </a:rPr>
              <a:t>os </a:t>
            </a:r>
            <a:r>
              <a:rPr sz="1600" spc="-10" dirty="0">
                <a:solidFill>
                  <a:srgbClr val="4D4D4D"/>
                </a:solidFill>
                <a:latin typeface="Carlito"/>
                <a:cs typeface="Carlito"/>
              </a:rPr>
              <a:t>riscos  </a:t>
            </a:r>
            <a:r>
              <a:rPr sz="1600" dirty="0">
                <a:solidFill>
                  <a:srgbClr val="4D4D4D"/>
                </a:solidFill>
                <a:latin typeface="Carlito"/>
                <a:cs typeface="Carlito"/>
              </a:rPr>
              <a:t>e </a:t>
            </a:r>
            <a:r>
              <a:rPr sz="1600" spc="-5" dirty="0">
                <a:solidFill>
                  <a:srgbClr val="4D4D4D"/>
                </a:solidFill>
                <a:latin typeface="Carlito"/>
                <a:cs typeface="Carlito"/>
              </a:rPr>
              <a:t>os </a:t>
            </a:r>
            <a:r>
              <a:rPr sz="1600" spc="-10" dirty="0">
                <a:solidFill>
                  <a:srgbClr val="4D4D4D"/>
                </a:solidFill>
                <a:latin typeface="Carlito"/>
                <a:cs typeface="Carlito"/>
              </a:rPr>
              <a:t>procedimentos</a:t>
            </a:r>
            <a:r>
              <a:rPr sz="1600" spc="-40" dirty="0">
                <a:solidFill>
                  <a:srgbClr val="4D4D4D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Carlito"/>
                <a:cs typeface="Carlito"/>
              </a:rPr>
              <a:t>adotados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81527" y="4997562"/>
            <a:ext cx="2336165" cy="112839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355"/>
              </a:spcBef>
            </a:pPr>
            <a:r>
              <a:rPr sz="2000" b="1" spc="-15" dirty="0">
                <a:solidFill>
                  <a:srgbClr val="15527E"/>
                </a:solidFill>
                <a:latin typeface="Carlito"/>
                <a:cs typeface="Carlito"/>
              </a:rPr>
              <a:t>MONITORAMENTO</a:t>
            </a:r>
            <a:endParaRPr sz="2000">
              <a:latin typeface="Carlito"/>
              <a:cs typeface="Carlito"/>
            </a:endParaRPr>
          </a:p>
          <a:p>
            <a:pPr marL="33020" marR="5080" indent="-20955" algn="just">
              <a:lnSpc>
                <a:spcPct val="101600"/>
              </a:lnSpc>
              <a:spcBef>
                <a:spcPts val="175"/>
              </a:spcBef>
            </a:pPr>
            <a:r>
              <a:rPr sz="1600" spc="-10" dirty="0">
                <a:solidFill>
                  <a:srgbClr val="4D4D4D"/>
                </a:solidFill>
                <a:latin typeface="Carlito"/>
                <a:cs typeface="Carlito"/>
              </a:rPr>
              <a:t>Garantir </a:t>
            </a:r>
            <a:r>
              <a:rPr sz="1600" spc="-5" dirty="0">
                <a:solidFill>
                  <a:srgbClr val="4D4D4D"/>
                </a:solidFill>
                <a:latin typeface="Carlito"/>
                <a:cs typeface="Carlito"/>
              </a:rPr>
              <a:t>que </a:t>
            </a:r>
            <a:r>
              <a:rPr sz="1600" dirty="0">
                <a:solidFill>
                  <a:srgbClr val="4D4D4D"/>
                </a:solidFill>
                <a:latin typeface="Carlito"/>
                <a:cs typeface="Carlito"/>
              </a:rPr>
              <a:t>as </a:t>
            </a:r>
            <a:r>
              <a:rPr sz="1600" spc="-5" dirty="0">
                <a:solidFill>
                  <a:srgbClr val="4D4D4D"/>
                </a:solidFill>
                <a:latin typeface="Carlito"/>
                <a:cs typeface="Carlito"/>
              </a:rPr>
              <a:t>ações</a:t>
            </a:r>
            <a:r>
              <a:rPr sz="1600" spc="-90" dirty="0">
                <a:solidFill>
                  <a:srgbClr val="4D4D4D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Carlito"/>
                <a:cs typeface="Carlito"/>
              </a:rPr>
              <a:t>sejam  </a:t>
            </a:r>
            <a:r>
              <a:rPr sz="1600" spc="-15" dirty="0">
                <a:solidFill>
                  <a:srgbClr val="4D4D4D"/>
                </a:solidFill>
                <a:latin typeface="Carlito"/>
                <a:cs typeface="Carlito"/>
              </a:rPr>
              <a:t>efetivas </a:t>
            </a:r>
            <a:r>
              <a:rPr sz="1600" dirty="0">
                <a:solidFill>
                  <a:srgbClr val="4D4D4D"/>
                </a:solidFill>
                <a:latin typeface="Carlito"/>
                <a:cs typeface="Carlito"/>
              </a:rPr>
              <a:t>ao </a:t>
            </a:r>
            <a:r>
              <a:rPr sz="1600" spc="-10" dirty="0">
                <a:solidFill>
                  <a:srgbClr val="4D4D4D"/>
                </a:solidFill>
                <a:latin typeface="Carlito"/>
                <a:cs typeface="Carlito"/>
              </a:rPr>
              <a:t>longo </a:t>
            </a:r>
            <a:r>
              <a:rPr sz="1600" spc="-5" dirty="0">
                <a:solidFill>
                  <a:srgbClr val="4D4D4D"/>
                </a:solidFill>
                <a:latin typeface="Carlito"/>
                <a:cs typeface="Carlito"/>
              </a:rPr>
              <a:t>do </a:t>
            </a:r>
            <a:r>
              <a:rPr sz="1600" spc="-10" dirty="0">
                <a:solidFill>
                  <a:srgbClr val="4D4D4D"/>
                </a:solidFill>
                <a:latin typeface="Carlito"/>
                <a:cs typeface="Carlito"/>
              </a:rPr>
              <a:t>tempo  </a:t>
            </a:r>
            <a:r>
              <a:rPr sz="1600" dirty="0">
                <a:solidFill>
                  <a:srgbClr val="4D4D4D"/>
                </a:solidFill>
                <a:latin typeface="Carlito"/>
                <a:cs typeface="Carlito"/>
              </a:rPr>
              <a:t>e a </a:t>
            </a:r>
            <a:r>
              <a:rPr sz="1600" spc="-10" dirty="0">
                <a:solidFill>
                  <a:srgbClr val="4D4D4D"/>
                </a:solidFill>
                <a:latin typeface="Carlito"/>
                <a:cs typeface="Carlito"/>
              </a:rPr>
              <a:t>rastreabilidade </a:t>
            </a:r>
            <a:r>
              <a:rPr sz="1600" spc="-5" dirty="0">
                <a:solidFill>
                  <a:srgbClr val="4D4D4D"/>
                </a:solidFill>
                <a:latin typeface="Carlito"/>
                <a:cs typeface="Carlito"/>
              </a:rPr>
              <a:t>de</a:t>
            </a:r>
            <a:r>
              <a:rPr sz="1600" spc="-70" dirty="0">
                <a:solidFill>
                  <a:srgbClr val="4D4D4D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Carlito"/>
                <a:cs typeface="Carlito"/>
              </a:rPr>
              <a:t>casos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9384" y="5030237"/>
            <a:ext cx="2362835" cy="1166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0" marR="207645"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D330A"/>
                </a:solidFill>
                <a:latin typeface="Carlito"/>
                <a:cs typeface="Carlito"/>
              </a:rPr>
              <a:t>DI</a:t>
            </a:r>
            <a:r>
              <a:rPr sz="2000" b="1" spc="-20" dirty="0">
                <a:solidFill>
                  <a:srgbClr val="FD330A"/>
                </a:solidFill>
                <a:latin typeface="Carlito"/>
                <a:cs typeface="Carlito"/>
              </a:rPr>
              <a:t>S</a:t>
            </a:r>
            <a:r>
              <a:rPr sz="2000" b="1" spc="-160" dirty="0">
                <a:solidFill>
                  <a:srgbClr val="FD330A"/>
                </a:solidFill>
                <a:latin typeface="Carlito"/>
                <a:cs typeface="Carlito"/>
              </a:rPr>
              <a:t>T</a:t>
            </a:r>
            <a:r>
              <a:rPr sz="2000" b="1" spc="-5" dirty="0">
                <a:solidFill>
                  <a:srgbClr val="FD330A"/>
                </a:solidFill>
                <a:latin typeface="Carlito"/>
                <a:cs typeface="Carlito"/>
              </a:rPr>
              <a:t>ANCIAMEN</a:t>
            </a:r>
            <a:r>
              <a:rPr sz="2000" b="1" spc="-55" dirty="0">
                <a:solidFill>
                  <a:srgbClr val="FD330A"/>
                </a:solidFill>
                <a:latin typeface="Carlito"/>
                <a:cs typeface="Carlito"/>
              </a:rPr>
              <a:t>T</a:t>
            </a:r>
            <a:r>
              <a:rPr sz="2000" b="1" dirty="0">
                <a:solidFill>
                  <a:srgbClr val="FD330A"/>
                </a:solidFill>
                <a:latin typeface="Carlito"/>
                <a:cs typeface="Carlito"/>
              </a:rPr>
              <a:t>O  </a:t>
            </a:r>
            <a:r>
              <a:rPr sz="2000" b="1" spc="-5" dirty="0">
                <a:solidFill>
                  <a:srgbClr val="FD330A"/>
                </a:solidFill>
                <a:latin typeface="Carlito"/>
                <a:cs typeface="Carlito"/>
              </a:rPr>
              <a:t>SOCIAL</a:t>
            </a:r>
            <a:endParaRPr sz="2000">
              <a:latin typeface="Carlito"/>
              <a:cs typeface="Carlito"/>
            </a:endParaRPr>
          </a:p>
          <a:p>
            <a:pPr marL="635" algn="ctr">
              <a:lnSpc>
                <a:spcPct val="100000"/>
              </a:lnSpc>
              <a:spcBef>
                <a:spcPts val="310"/>
              </a:spcBef>
            </a:pPr>
            <a:r>
              <a:rPr sz="1600" spc="-10" dirty="0">
                <a:solidFill>
                  <a:srgbClr val="4D4D4D"/>
                </a:solidFill>
                <a:latin typeface="Carlito"/>
                <a:cs typeface="Carlito"/>
              </a:rPr>
              <a:t>Reduzir </a:t>
            </a:r>
            <a:r>
              <a:rPr sz="1600" dirty="0">
                <a:solidFill>
                  <a:srgbClr val="4D4D4D"/>
                </a:solidFill>
                <a:latin typeface="Carlito"/>
                <a:cs typeface="Carlito"/>
              </a:rPr>
              <a:t>a</a:t>
            </a:r>
            <a:r>
              <a:rPr sz="1600" spc="-20" dirty="0">
                <a:solidFill>
                  <a:srgbClr val="4D4D4D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4D4D4D"/>
                </a:solidFill>
                <a:latin typeface="Carlito"/>
                <a:cs typeface="Carlito"/>
              </a:rPr>
              <a:t>aproximação</a:t>
            </a:r>
            <a:endParaRPr sz="16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600" dirty="0">
                <a:solidFill>
                  <a:srgbClr val="4D4D4D"/>
                </a:solidFill>
                <a:latin typeface="Carlito"/>
                <a:cs typeface="Carlito"/>
              </a:rPr>
              <a:t>e o </a:t>
            </a:r>
            <a:r>
              <a:rPr sz="1600" spc="-15" dirty="0">
                <a:solidFill>
                  <a:srgbClr val="4D4D4D"/>
                </a:solidFill>
                <a:latin typeface="Carlito"/>
                <a:cs typeface="Carlito"/>
              </a:rPr>
              <a:t>contato entre </a:t>
            </a:r>
            <a:r>
              <a:rPr sz="1600" dirty="0">
                <a:solidFill>
                  <a:srgbClr val="4D4D4D"/>
                </a:solidFill>
                <a:latin typeface="Carlito"/>
                <a:cs typeface="Carlito"/>
              </a:rPr>
              <a:t>as</a:t>
            </a:r>
            <a:r>
              <a:rPr sz="1600" spc="-60" dirty="0">
                <a:solidFill>
                  <a:srgbClr val="4D4D4D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Carlito"/>
                <a:cs typeface="Carlito"/>
              </a:rPr>
              <a:t>pessoas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99021" y="3481918"/>
            <a:ext cx="819673" cy="819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35693" y="3416692"/>
            <a:ext cx="950098" cy="9500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21313" y="3388968"/>
            <a:ext cx="1005522" cy="10055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78309" y="3414043"/>
            <a:ext cx="950097" cy="9554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0257" y="4715649"/>
            <a:ext cx="6421755" cy="1529080"/>
          </a:xfrm>
          <a:custGeom>
            <a:avLst/>
            <a:gdLst/>
            <a:ahLst/>
            <a:cxnLst/>
            <a:rect l="l" t="t" r="r" b="b"/>
            <a:pathLst>
              <a:path w="6421755" h="1529079">
                <a:moveTo>
                  <a:pt x="6421717" y="647"/>
                </a:moveTo>
                <a:lnTo>
                  <a:pt x="783742" y="647"/>
                </a:lnTo>
                <a:lnTo>
                  <a:pt x="764095" y="0"/>
                </a:lnTo>
                <a:lnTo>
                  <a:pt x="743204" y="647"/>
                </a:lnTo>
                <a:lnTo>
                  <a:pt x="691997" y="647"/>
                </a:lnTo>
                <a:lnTo>
                  <a:pt x="691997" y="3733"/>
                </a:lnTo>
                <a:lnTo>
                  <a:pt x="668248" y="5956"/>
                </a:lnTo>
                <a:lnTo>
                  <a:pt x="621614" y="13258"/>
                </a:lnTo>
                <a:lnTo>
                  <a:pt x="575957" y="23329"/>
                </a:lnTo>
                <a:lnTo>
                  <a:pt x="531368" y="36093"/>
                </a:lnTo>
                <a:lnTo>
                  <a:pt x="487934" y="51435"/>
                </a:lnTo>
                <a:lnTo>
                  <a:pt x="445744" y="69265"/>
                </a:lnTo>
                <a:lnTo>
                  <a:pt x="404888" y="89522"/>
                </a:lnTo>
                <a:lnTo>
                  <a:pt x="365467" y="112090"/>
                </a:lnTo>
                <a:lnTo>
                  <a:pt x="327558" y="136893"/>
                </a:lnTo>
                <a:lnTo>
                  <a:pt x="291249" y="163842"/>
                </a:lnTo>
                <a:lnTo>
                  <a:pt x="256628" y="192836"/>
                </a:lnTo>
                <a:lnTo>
                  <a:pt x="223799" y="223799"/>
                </a:lnTo>
                <a:lnTo>
                  <a:pt x="192836" y="256628"/>
                </a:lnTo>
                <a:lnTo>
                  <a:pt x="163842" y="291236"/>
                </a:lnTo>
                <a:lnTo>
                  <a:pt x="136906" y="327545"/>
                </a:lnTo>
                <a:lnTo>
                  <a:pt x="112102" y="365467"/>
                </a:lnTo>
                <a:lnTo>
                  <a:pt x="89522" y="404888"/>
                </a:lnTo>
                <a:lnTo>
                  <a:pt x="69278" y="445744"/>
                </a:lnTo>
                <a:lnTo>
                  <a:pt x="51435" y="487934"/>
                </a:lnTo>
                <a:lnTo>
                  <a:pt x="36093" y="531368"/>
                </a:lnTo>
                <a:lnTo>
                  <a:pt x="23329" y="575957"/>
                </a:lnTo>
                <a:lnTo>
                  <a:pt x="13258" y="621614"/>
                </a:lnTo>
                <a:lnTo>
                  <a:pt x="5956" y="668248"/>
                </a:lnTo>
                <a:lnTo>
                  <a:pt x="1498" y="715772"/>
                </a:lnTo>
                <a:lnTo>
                  <a:pt x="0" y="764095"/>
                </a:lnTo>
                <a:lnTo>
                  <a:pt x="1498" y="812419"/>
                </a:lnTo>
                <a:lnTo>
                  <a:pt x="5956" y="859942"/>
                </a:lnTo>
                <a:lnTo>
                  <a:pt x="13258" y="906576"/>
                </a:lnTo>
                <a:lnTo>
                  <a:pt x="23329" y="952233"/>
                </a:lnTo>
                <a:lnTo>
                  <a:pt x="36093" y="996823"/>
                </a:lnTo>
                <a:lnTo>
                  <a:pt x="51435" y="1040257"/>
                </a:lnTo>
                <a:lnTo>
                  <a:pt x="69278" y="1082446"/>
                </a:lnTo>
                <a:lnTo>
                  <a:pt x="89522" y="1123302"/>
                </a:lnTo>
                <a:lnTo>
                  <a:pt x="112102" y="1162723"/>
                </a:lnTo>
                <a:lnTo>
                  <a:pt x="136906" y="1200645"/>
                </a:lnTo>
                <a:lnTo>
                  <a:pt x="163842" y="1236954"/>
                </a:lnTo>
                <a:lnTo>
                  <a:pt x="192836" y="1271562"/>
                </a:lnTo>
                <a:lnTo>
                  <a:pt x="223799" y="1304391"/>
                </a:lnTo>
                <a:lnTo>
                  <a:pt x="256628" y="1335354"/>
                </a:lnTo>
                <a:lnTo>
                  <a:pt x="291249" y="1364348"/>
                </a:lnTo>
                <a:lnTo>
                  <a:pt x="327558" y="1391297"/>
                </a:lnTo>
                <a:lnTo>
                  <a:pt x="365467" y="1416100"/>
                </a:lnTo>
                <a:lnTo>
                  <a:pt x="404888" y="1438668"/>
                </a:lnTo>
                <a:lnTo>
                  <a:pt x="445744" y="1458925"/>
                </a:lnTo>
                <a:lnTo>
                  <a:pt x="487934" y="1476756"/>
                </a:lnTo>
                <a:lnTo>
                  <a:pt x="531368" y="1492110"/>
                </a:lnTo>
                <a:lnTo>
                  <a:pt x="575957" y="1504861"/>
                </a:lnTo>
                <a:lnTo>
                  <a:pt x="621614" y="1514932"/>
                </a:lnTo>
                <a:lnTo>
                  <a:pt x="668248" y="1522234"/>
                </a:lnTo>
                <a:lnTo>
                  <a:pt x="691997" y="1524469"/>
                </a:lnTo>
                <a:lnTo>
                  <a:pt x="691997" y="1528838"/>
                </a:lnTo>
                <a:lnTo>
                  <a:pt x="6421717" y="1528838"/>
                </a:lnTo>
                <a:lnTo>
                  <a:pt x="6421717" y="647"/>
                </a:lnTo>
                <a:close/>
              </a:path>
            </a:pathLst>
          </a:custGeom>
          <a:solidFill>
            <a:srgbClr val="FFAA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662696"/>
            <a:ext cx="5488305" cy="1529080"/>
          </a:xfrm>
          <a:custGeom>
            <a:avLst/>
            <a:gdLst/>
            <a:ahLst/>
            <a:cxnLst/>
            <a:rect l="l" t="t" r="r" b="b"/>
            <a:pathLst>
              <a:path w="5488305" h="1529080">
                <a:moveTo>
                  <a:pt x="5487936" y="764755"/>
                </a:moveTo>
                <a:lnTo>
                  <a:pt x="5486425" y="716432"/>
                </a:lnTo>
                <a:lnTo>
                  <a:pt x="5481980" y="668909"/>
                </a:lnTo>
                <a:lnTo>
                  <a:pt x="5474678" y="622274"/>
                </a:lnTo>
                <a:lnTo>
                  <a:pt x="5464594" y="576618"/>
                </a:lnTo>
                <a:lnTo>
                  <a:pt x="5451843" y="532028"/>
                </a:lnTo>
                <a:lnTo>
                  <a:pt x="5436501" y="488594"/>
                </a:lnTo>
                <a:lnTo>
                  <a:pt x="5418658" y="446405"/>
                </a:lnTo>
                <a:lnTo>
                  <a:pt x="5398401" y="405549"/>
                </a:lnTo>
                <a:lnTo>
                  <a:pt x="5375834" y="366115"/>
                </a:lnTo>
                <a:lnTo>
                  <a:pt x="5351030" y="328206"/>
                </a:lnTo>
                <a:lnTo>
                  <a:pt x="5324081" y="291896"/>
                </a:lnTo>
                <a:lnTo>
                  <a:pt x="5295087" y="257289"/>
                </a:lnTo>
                <a:lnTo>
                  <a:pt x="5264137" y="224459"/>
                </a:lnTo>
                <a:lnTo>
                  <a:pt x="5231308" y="193497"/>
                </a:lnTo>
                <a:lnTo>
                  <a:pt x="5196687" y="164503"/>
                </a:lnTo>
                <a:lnTo>
                  <a:pt x="5160378" y="137553"/>
                </a:lnTo>
                <a:lnTo>
                  <a:pt x="5122469" y="112750"/>
                </a:lnTo>
                <a:lnTo>
                  <a:pt x="5083035" y="90182"/>
                </a:lnTo>
                <a:lnTo>
                  <a:pt x="5042192" y="69926"/>
                </a:lnTo>
                <a:lnTo>
                  <a:pt x="5000002" y="52082"/>
                </a:lnTo>
                <a:lnTo>
                  <a:pt x="4956568" y="36741"/>
                </a:lnTo>
                <a:lnTo>
                  <a:pt x="4911979" y="23990"/>
                </a:lnTo>
                <a:lnTo>
                  <a:pt x="4866322" y="13919"/>
                </a:lnTo>
                <a:lnTo>
                  <a:pt x="4819675" y="6604"/>
                </a:lnTo>
                <a:lnTo>
                  <a:pt x="4795939" y="4394"/>
                </a:lnTo>
                <a:lnTo>
                  <a:pt x="4795939" y="0"/>
                </a:lnTo>
                <a:lnTo>
                  <a:pt x="0" y="0"/>
                </a:lnTo>
                <a:lnTo>
                  <a:pt x="0" y="1528203"/>
                </a:lnTo>
                <a:lnTo>
                  <a:pt x="4704181" y="1528203"/>
                </a:lnTo>
                <a:lnTo>
                  <a:pt x="4723828" y="1528851"/>
                </a:lnTo>
                <a:lnTo>
                  <a:pt x="4744707" y="1528203"/>
                </a:lnTo>
                <a:lnTo>
                  <a:pt x="4795939" y="1528203"/>
                </a:lnTo>
                <a:lnTo>
                  <a:pt x="4795939" y="1525130"/>
                </a:lnTo>
                <a:lnTo>
                  <a:pt x="4866322" y="1515592"/>
                </a:lnTo>
                <a:lnTo>
                  <a:pt x="4911979" y="1505521"/>
                </a:lnTo>
                <a:lnTo>
                  <a:pt x="4956568" y="1492758"/>
                </a:lnTo>
                <a:lnTo>
                  <a:pt x="5000002" y="1477416"/>
                </a:lnTo>
                <a:lnTo>
                  <a:pt x="5042192" y="1459572"/>
                </a:lnTo>
                <a:lnTo>
                  <a:pt x="5083035" y="1439329"/>
                </a:lnTo>
                <a:lnTo>
                  <a:pt x="5122469" y="1416761"/>
                </a:lnTo>
                <a:lnTo>
                  <a:pt x="5160378" y="1391958"/>
                </a:lnTo>
                <a:lnTo>
                  <a:pt x="5196687" y="1365008"/>
                </a:lnTo>
                <a:lnTo>
                  <a:pt x="5231308" y="1336014"/>
                </a:lnTo>
                <a:lnTo>
                  <a:pt x="5264137" y="1305052"/>
                </a:lnTo>
                <a:lnTo>
                  <a:pt x="5295087" y="1272222"/>
                </a:lnTo>
                <a:lnTo>
                  <a:pt x="5324081" y="1237602"/>
                </a:lnTo>
                <a:lnTo>
                  <a:pt x="5351030" y="1201305"/>
                </a:lnTo>
                <a:lnTo>
                  <a:pt x="5375834" y="1163383"/>
                </a:lnTo>
                <a:lnTo>
                  <a:pt x="5398401" y="1123962"/>
                </a:lnTo>
                <a:lnTo>
                  <a:pt x="5418658" y="1083106"/>
                </a:lnTo>
                <a:lnTo>
                  <a:pt x="5436501" y="1040917"/>
                </a:lnTo>
                <a:lnTo>
                  <a:pt x="5451843" y="997483"/>
                </a:lnTo>
                <a:lnTo>
                  <a:pt x="5464594" y="952893"/>
                </a:lnTo>
                <a:lnTo>
                  <a:pt x="5474678" y="907237"/>
                </a:lnTo>
                <a:lnTo>
                  <a:pt x="5481980" y="860602"/>
                </a:lnTo>
                <a:lnTo>
                  <a:pt x="5486425" y="813079"/>
                </a:lnTo>
                <a:lnTo>
                  <a:pt x="5487936" y="764755"/>
                </a:lnTo>
                <a:close/>
              </a:path>
            </a:pathLst>
          </a:custGeom>
          <a:solidFill>
            <a:srgbClr val="FF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23121" y="315025"/>
            <a:ext cx="37782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6255" algn="l"/>
              </a:tabLst>
            </a:pPr>
            <a:r>
              <a:rPr sz="2800" b="1" spc="-5" dirty="0">
                <a:latin typeface="Carlito"/>
                <a:cs typeface="Carlito"/>
              </a:rPr>
              <a:t>1.	</a:t>
            </a:r>
            <a:r>
              <a:rPr sz="2800" b="1" spc="-15" dirty="0">
                <a:latin typeface="Carlito"/>
                <a:cs typeface="Carlito"/>
              </a:rPr>
              <a:t>Distanciamento</a:t>
            </a:r>
            <a:r>
              <a:rPr sz="2800" b="1" spc="-55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Social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63100" y="1886238"/>
            <a:ext cx="3267075" cy="41306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418465">
              <a:lnSpc>
                <a:spcPct val="100699"/>
              </a:lnSpc>
              <a:spcBef>
                <a:spcPts val="85"/>
              </a:spcBef>
            </a:pPr>
            <a:r>
              <a:rPr sz="1800" b="1" spc="-10" dirty="0">
                <a:solidFill>
                  <a:srgbClr val="FFFFFF"/>
                </a:solidFill>
                <a:latin typeface="Carlito"/>
                <a:cs typeface="Carlito"/>
              </a:rPr>
              <a:t>Obrigatório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o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distanciamento 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de 1,5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m </a:t>
            </a: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entre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as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pessoas, 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especialmente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na sala de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aula,  </a:t>
            </a:r>
            <a:r>
              <a:rPr sz="1800" spc="-20" dirty="0">
                <a:solidFill>
                  <a:srgbClr val="FFFFFF"/>
                </a:solidFill>
                <a:latin typeface="Carlito"/>
                <a:cs typeface="Carlito"/>
              </a:rPr>
              <a:t>exceto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na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educação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infantil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Carlito"/>
              <a:cs typeface="Carlito"/>
            </a:endParaRPr>
          </a:p>
          <a:p>
            <a:pPr marL="12700" marR="46990">
              <a:lnSpc>
                <a:spcPct val="100699"/>
              </a:lnSpc>
            </a:pPr>
            <a:r>
              <a:rPr sz="1800" spc="-15" dirty="0">
                <a:solidFill>
                  <a:srgbClr val="595959"/>
                </a:solidFill>
                <a:latin typeface="Carlito"/>
                <a:cs typeface="Carlito"/>
              </a:rPr>
              <a:t>Recomendável </a:t>
            </a:r>
            <a:r>
              <a:rPr sz="1800" spc="-5" dirty="0">
                <a:solidFill>
                  <a:srgbClr val="595959"/>
                </a:solidFill>
                <a:latin typeface="Carlito"/>
                <a:cs typeface="Carlito"/>
              </a:rPr>
              <a:t>adotar ensino  </a:t>
            </a:r>
            <a:r>
              <a:rPr sz="1800" spc="-10" dirty="0">
                <a:solidFill>
                  <a:srgbClr val="595959"/>
                </a:solidFill>
                <a:latin typeface="Carlito"/>
                <a:cs typeface="Carlito"/>
              </a:rPr>
              <a:t>remoto combinado com </a:t>
            </a:r>
            <a:r>
              <a:rPr sz="1800" dirty="0">
                <a:solidFill>
                  <a:srgbClr val="595959"/>
                </a:solidFill>
                <a:latin typeface="Carlito"/>
                <a:cs typeface="Carlito"/>
              </a:rPr>
              <a:t>o </a:t>
            </a:r>
            <a:r>
              <a:rPr sz="1800" spc="-15" dirty="0">
                <a:solidFill>
                  <a:srgbClr val="595959"/>
                </a:solidFill>
                <a:latin typeface="Carlito"/>
                <a:cs typeface="Carlito"/>
              </a:rPr>
              <a:t>retorno  </a:t>
            </a:r>
            <a:r>
              <a:rPr sz="1800" spc="-10" dirty="0">
                <a:solidFill>
                  <a:srgbClr val="595959"/>
                </a:solidFill>
                <a:latin typeface="Carlito"/>
                <a:cs typeface="Carlito"/>
              </a:rPr>
              <a:t>gradual </a:t>
            </a:r>
            <a:r>
              <a:rPr sz="1800" spc="-5" dirty="0">
                <a:solidFill>
                  <a:srgbClr val="595959"/>
                </a:solidFill>
                <a:latin typeface="Carlito"/>
                <a:cs typeface="Carlito"/>
              </a:rPr>
              <a:t>das </a:t>
            </a:r>
            <a:r>
              <a:rPr sz="1800" spc="-10" dirty="0">
                <a:solidFill>
                  <a:srgbClr val="595959"/>
                </a:solidFill>
                <a:latin typeface="Carlito"/>
                <a:cs typeface="Carlito"/>
              </a:rPr>
              <a:t>atividades</a:t>
            </a:r>
            <a:r>
              <a:rPr sz="1800" spc="5" dirty="0">
                <a:solidFill>
                  <a:srgbClr val="595959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Carlito"/>
                <a:cs typeface="Carlito"/>
              </a:rPr>
              <a:t>presenciais.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rlito"/>
              <a:cs typeface="Carlito"/>
            </a:endParaRPr>
          </a:p>
          <a:p>
            <a:pPr marL="12700" marR="217804">
              <a:lnSpc>
                <a:spcPct val="100699"/>
              </a:lnSpc>
            </a:pPr>
            <a:r>
              <a:rPr sz="1800" spc="-15" dirty="0">
                <a:solidFill>
                  <a:srgbClr val="595959"/>
                </a:solidFill>
                <a:latin typeface="Carlito"/>
                <a:cs typeface="Carlito"/>
              </a:rPr>
              <a:t>Organizar </a:t>
            </a:r>
            <a:r>
              <a:rPr sz="1800" spc="-5" dirty="0">
                <a:solidFill>
                  <a:srgbClr val="595959"/>
                </a:solidFill>
                <a:latin typeface="Carlito"/>
                <a:cs typeface="Carlito"/>
              </a:rPr>
              <a:t>os </a:t>
            </a:r>
            <a:r>
              <a:rPr sz="1800" spc="-10" dirty="0">
                <a:solidFill>
                  <a:srgbClr val="595959"/>
                </a:solidFill>
                <a:latin typeface="Carlito"/>
                <a:cs typeface="Carlito"/>
              </a:rPr>
              <a:t>horários </a:t>
            </a:r>
            <a:r>
              <a:rPr sz="1800" spc="-5" dirty="0">
                <a:solidFill>
                  <a:srgbClr val="595959"/>
                </a:solidFill>
                <a:latin typeface="Carlito"/>
                <a:cs typeface="Carlito"/>
              </a:rPr>
              <a:t>de </a:t>
            </a:r>
            <a:r>
              <a:rPr sz="1800" spc="-10" dirty="0">
                <a:solidFill>
                  <a:srgbClr val="595959"/>
                </a:solidFill>
                <a:latin typeface="Carlito"/>
                <a:cs typeface="Carlito"/>
              </a:rPr>
              <a:t>entrada  </a:t>
            </a:r>
            <a:r>
              <a:rPr sz="1800" dirty="0">
                <a:solidFill>
                  <a:srgbClr val="595959"/>
                </a:solidFill>
                <a:latin typeface="Carlito"/>
                <a:cs typeface="Carlito"/>
              </a:rPr>
              <a:t>e </a:t>
            </a:r>
            <a:r>
              <a:rPr sz="1800" spc="-5" dirty="0">
                <a:solidFill>
                  <a:srgbClr val="595959"/>
                </a:solidFill>
                <a:latin typeface="Carlito"/>
                <a:cs typeface="Carlito"/>
              </a:rPr>
              <a:t>saída, </a:t>
            </a:r>
            <a:r>
              <a:rPr sz="1800" spc="-10" dirty="0">
                <a:solidFill>
                  <a:srgbClr val="595959"/>
                </a:solidFill>
                <a:latin typeface="Carlito"/>
                <a:cs typeface="Carlito"/>
              </a:rPr>
              <a:t>evitando </a:t>
            </a:r>
            <a:r>
              <a:rPr sz="1800" spc="-5" dirty="0">
                <a:solidFill>
                  <a:srgbClr val="595959"/>
                </a:solidFill>
                <a:latin typeface="Carlito"/>
                <a:cs typeface="Carlito"/>
              </a:rPr>
              <a:t>aglomeração</a:t>
            </a:r>
            <a:r>
              <a:rPr sz="1800" spc="-55" dirty="0">
                <a:solidFill>
                  <a:srgbClr val="59595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595959"/>
                </a:solidFill>
                <a:latin typeface="Carlito"/>
                <a:cs typeface="Carlito"/>
              </a:rPr>
              <a:t>e</a:t>
            </a:r>
            <a:endParaRPr sz="1800">
              <a:latin typeface="Carlito"/>
              <a:cs typeface="Carlito"/>
            </a:endParaRPr>
          </a:p>
          <a:p>
            <a:pPr marL="12700" marR="5080">
              <a:lnSpc>
                <a:spcPct val="100699"/>
              </a:lnSpc>
            </a:pPr>
            <a:r>
              <a:rPr sz="1800" spc="-15" dirty="0">
                <a:solidFill>
                  <a:srgbClr val="595959"/>
                </a:solidFill>
                <a:latin typeface="Carlito"/>
                <a:cs typeface="Carlito"/>
              </a:rPr>
              <a:t>preferencialmente </a:t>
            </a:r>
            <a:r>
              <a:rPr sz="1800" spc="-25" dirty="0">
                <a:solidFill>
                  <a:srgbClr val="595959"/>
                </a:solidFill>
                <a:latin typeface="Carlito"/>
                <a:cs typeface="Carlito"/>
              </a:rPr>
              <a:t>fora </a:t>
            </a:r>
            <a:r>
              <a:rPr sz="1800" spc="-5" dirty="0">
                <a:solidFill>
                  <a:srgbClr val="595959"/>
                </a:solidFill>
                <a:latin typeface="Carlito"/>
                <a:cs typeface="Carlito"/>
              </a:rPr>
              <a:t>do </a:t>
            </a:r>
            <a:r>
              <a:rPr sz="1800" spc="-10" dirty="0">
                <a:solidFill>
                  <a:srgbClr val="595959"/>
                </a:solidFill>
                <a:latin typeface="Carlito"/>
                <a:cs typeface="Carlito"/>
              </a:rPr>
              <a:t>horários  </a:t>
            </a:r>
            <a:r>
              <a:rPr sz="1800" spc="-5" dirty="0">
                <a:solidFill>
                  <a:srgbClr val="595959"/>
                </a:solidFill>
                <a:latin typeface="Carlito"/>
                <a:cs typeface="Carlito"/>
              </a:rPr>
              <a:t>de </a:t>
            </a:r>
            <a:r>
              <a:rPr sz="1800" spc="-10" dirty="0">
                <a:solidFill>
                  <a:srgbClr val="595959"/>
                </a:solidFill>
                <a:latin typeface="Carlito"/>
                <a:cs typeface="Carlito"/>
              </a:rPr>
              <a:t>pico </a:t>
            </a:r>
            <a:r>
              <a:rPr sz="1800" spc="-5" dirty="0">
                <a:solidFill>
                  <a:srgbClr val="595959"/>
                </a:solidFill>
                <a:latin typeface="Carlito"/>
                <a:cs typeface="Carlito"/>
              </a:rPr>
              <a:t>do </a:t>
            </a:r>
            <a:r>
              <a:rPr sz="1800" spc="-10" dirty="0">
                <a:solidFill>
                  <a:srgbClr val="595959"/>
                </a:solidFill>
                <a:latin typeface="Carlito"/>
                <a:cs typeface="Carlito"/>
              </a:rPr>
              <a:t>transporte público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52589" y="3506704"/>
            <a:ext cx="3973195" cy="24739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650875">
              <a:lnSpc>
                <a:spcPct val="100699"/>
              </a:lnSpc>
              <a:spcBef>
                <a:spcPts val="85"/>
              </a:spcBef>
            </a:pPr>
            <a:r>
              <a:rPr sz="1800" spc="-5" dirty="0">
                <a:solidFill>
                  <a:srgbClr val="595959"/>
                </a:solidFill>
                <a:latin typeface="Carlito"/>
                <a:cs typeface="Carlito"/>
              </a:rPr>
              <a:t>Os </a:t>
            </a:r>
            <a:r>
              <a:rPr sz="1800" spc="-10" dirty="0">
                <a:solidFill>
                  <a:srgbClr val="595959"/>
                </a:solidFill>
                <a:latin typeface="Carlito"/>
                <a:cs typeface="Carlito"/>
              </a:rPr>
              <a:t>intervalos </a:t>
            </a:r>
            <a:r>
              <a:rPr sz="1800" spc="-5" dirty="0">
                <a:solidFill>
                  <a:srgbClr val="595959"/>
                </a:solidFill>
                <a:latin typeface="Carlito"/>
                <a:cs typeface="Carlito"/>
              </a:rPr>
              <a:t>ou </a:t>
            </a:r>
            <a:r>
              <a:rPr sz="1800" spc="-10" dirty="0">
                <a:solidFill>
                  <a:srgbClr val="595959"/>
                </a:solidFill>
                <a:latin typeface="Carlito"/>
                <a:cs typeface="Carlito"/>
              </a:rPr>
              <a:t>recreios devem </a:t>
            </a:r>
            <a:r>
              <a:rPr sz="1800" spc="-5" dirty="0">
                <a:solidFill>
                  <a:srgbClr val="595959"/>
                </a:solidFill>
                <a:latin typeface="Carlito"/>
                <a:cs typeface="Carlito"/>
              </a:rPr>
              <a:t>ser  </a:t>
            </a:r>
            <a:r>
              <a:rPr sz="1800" spc="-15" dirty="0">
                <a:solidFill>
                  <a:srgbClr val="595959"/>
                </a:solidFill>
                <a:latin typeface="Carlito"/>
                <a:cs typeface="Carlito"/>
              </a:rPr>
              <a:t>feitos </a:t>
            </a:r>
            <a:r>
              <a:rPr sz="1800" spc="-10" dirty="0">
                <a:solidFill>
                  <a:srgbClr val="595959"/>
                </a:solidFill>
                <a:latin typeface="Carlito"/>
                <a:cs typeface="Carlito"/>
              </a:rPr>
              <a:t>com </a:t>
            </a:r>
            <a:r>
              <a:rPr sz="1800" spc="-15" dirty="0">
                <a:solidFill>
                  <a:srgbClr val="595959"/>
                </a:solidFill>
                <a:latin typeface="Carlito"/>
                <a:cs typeface="Carlito"/>
              </a:rPr>
              <a:t>revezamento </a:t>
            </a:r>
            <a:r>
              <a:rPr sz="1800" spc="-5" dirty="0">
                <a:solidFill>
                  <a:srgbClr val="595959"/>
                </a:solidFill>
                <a:latin typeface="Carlito"/>
                <a:cs typeface="Carlito"/>
              </a:rPr>
              <a:t>de turmas  em </a:t>
            </a:r>
            <a:r>
              <a:rPr sz="1800" spc="-10" dirty="0">
                <a:solidFill>
                  <a:srgbClr val="595959"/>
                </a:solidFill>
                <a:latin typeface="Carlito"/>
                <a:cs typeface="Carlito"/>
              </a:rPr>
              <a:t>horários alternados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>
              <a:latin typeface="Carlito"/>
              <a:cs typeface="Carlito"/>
            </a:endParaRPr>
          </a:p>
          <a:p>
            <a:pPr marL="12700" marR="5080">
              <a:lnSpc>
                <a:spcPct val="100699"/>
              </a:lnSpc>
            </a:pP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Atividades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de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educação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física, artes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e  </a:t>
            </a: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correlatas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podem ser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realizadas mediante  cumprimento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do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distanciamento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de 1,5 m,  </a:t>
            </a: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preferencialmente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ao ar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livre.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52589" y="1886238"/>
            <a:ext cx="4039870" cy="85216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800" spc="-15" dirty="0">
                <a:solidFill>
                  <a:srgbClr val="595959"/>
                </a:solidFill>
                <a:latin typeface="Carlito"/>
                <a:cs typeface="Carlito"/>
              </a:rPr>
              <a:t>Feiras, </a:t>
            </a:r>
            <a:r>
              <a:rPr sz="1800" spc="-10" dirty="0">
                <a:solidFill>
                  <a:srgbClr val="595959"/>
                </a:solidFill>
                <a:latin typeface="Carlito"/>
                <a:cs typeface="Carlito"/>
              </a:rPr>
              <a:t>palestras, </a:t>
            </a:r>
            <a:r>
              <a:rPr sz="1800" spc="-5" dirty="0">
                <a:solidFill>
                  <a:srgbClr val="595959"/>
                </a:solidFill>
                <a:latin typeface="Carlito"/>
                <a:cs typeface="Carlito"/>
              </a:rPr>
              <a:t>seminários, </a:t>
            </a:r>
            <a:r>
              <a:rPr sz="1800" spc="-10" dirty="0">
                <a:solidFill>
                  <a:srgbClr val="595959"/>
                </a:solidFill>
                <a:latin typeface="Carlito"/>
                <a:cs typeface="Carlito"/>
              </a:rPr>
              <a:t>competições  </a:t>
            </a:r>
            <a:r>
              <a:rPr sz="1800" dirty="0">
                <a:solidFill>
                  <a:srgbClr val="595959"/>
                </a:solidFill>
                <a:latin typeface="Carlito"/>
                <a:cs typeface="Carlito"/>
              </a:rPr>
              <a:t>e </a:t>
            </a:r>
            <a:r>
              <a:rPr sz="1800" spc="-10" dirty="0">
                <a:solidFill>
                  <a:srgbClr val="595959"/>
                </a:solidFill>
                <a:latin typeface="Carlito"/>
                <a:cs typeface="Carlito"/>
              </a:rPr>
              <a:t>campeonatos esportivos, comemorações,  </a:t>
            </a:r>
            <a:r>
              <a:rPr sz="1800" dirty="0">
                <a:solidFill>
                  <a:srgbClr val="595959"/>
                </a:solidFill>
                <a:latin typeface="Carlito"/>
                <a:cs typeface="Carlito"/>
              </a:rPr>
              <a:t>assembleias </a:t>
            </a:r>
            <a:r>
              <a:rPr sz="1800" spc="-10" dirty="0">
                <a:solidFill>
                  <a:srgbClr val="595959"/>
                </a:solidFill>
                <a:latin typeface="Carlito"/>
                <a:cs typeface="Carlito"/>
              </a:rPr>
              <a:t>etc. </a:t>
            </a:r>
            <a:r>
              <a:rPr sz="1800" spc="-15" dirty="0">
                <a:solidFill>
                  <a:srgbClr val="595959"/>
                </a:solidFill>
                <a:latin typeface="Carlito"/>
                <a:cs typeface="Carlito"/>
              </a:rPr>
              <a:t>estão</a:t>
            </a:r>
            <a:r>
              <a:rPr sz="1800" spc="5" dirty="0">
                <a:solidFill>
                  <a:srgbClr val="595959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595959"/>
                </a:solidFill>
                <a:latin typeface="Carlito"/>
                <a:cs typeface="Carlito"/>
              </a:rPr>
              <a:t>proibidos</a:t>
            </a:r>
            <a:r>
              <a:rPr sz="1800" spc="-10" dirty="0">
                <a:solidFill>
                  <a:srgbClr val="595959"/>
                </a:solidFill>
                <a:latin typeface="Carlito"/>
                <a:cs typeface="Carlito"/>
              </a:rPr>
              <a:t>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72237" y="4972467"/>
            <a:ext cx="863473" cy="887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9813" y="3558292"/>
            <a:ext cx="863473" cy="7415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49813" y="4972465"/>
            <a:ext cx="863473" cy="9942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72237" y="3558292"/>
            <a:ext cx="863473" cy="8634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96287" y="1962183"/>
            <a:ext cx="815373" cy="8153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1232" y="2047745"/>
            <a:ext cx="640648" cy="644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48178"/>
            <a:ext cx="5639435" cy="1529080"/>
          </a:xfrm>
          <a:custGeom>
            <a:avLst/>
            <a:gdLst/>
            <a:ahLst/>
            <a:cxnLst/>
            <a:rect l="l" t="t" r="r" b="b"/>
            <a:pathLst>
              <a:path w="5639435" h="1529079">
                <a:moveTo>
                  <a:pt x="5638952" y="764743"/>
                </a:moveTo>
                <a:lnTo>
                  <a:pt x="5637454" y="716419"/>
                </a:lnTo>
                <a:lnTo>
                  <a:pt x="5633009" y="668896"/>
                </a:lnTo>
                <a:lnTo>
                  <a:pt x="5625693" y="622261"/>
                </a:lnTo>
                <a:lnTo>
                  <a:pt x="5615622" y="576605"/>
                </a:lnTo>
                <a:lnTo>
                  <a:pt x="5602871" y="532015"/>
                </a:lnTo>
                <a:lnTo>
                  <a:pt x="5587530" y="488581"/>
                </a:lnTo>
                <a:lnTo>
                  <a:pt x="5569686" y="446392"/>
                </a:lnTo>
                <a:lnTo>
                  <a:pt x="5549430" y="405536"/>
                </a:lnTo>
                <a:lnTo>
                  <a:pt x="5526862" y="366115"/>
                </a:lnTo>
                <a:lnTo>
                  <a:pt x="5502059" y="328206"/>
                </a:lnTo>
                <a:lnTo>
                  <a:pt x="5475109" y="291896"/>
                </a:lnTo>
                <a:lnTo>
                  <a:pt x="5446115" y="257276"/>
                </a:lnTo>
                <a:lnTo>
                  <a:pt x="5415153" y="224447"/>
                </a:lnTo>
                <a:lnTo>
                  <a:pt x="5382323" y="193484"/>
                </a:lnTo>
                <a:lnTo>
                  <a:pt x="5347716" y="164490"/>
                </a:lnTo>
                <a:lnTo>
                  <a:pt x="5311406" y="137553"/>
                </a:lnTo>
                <a:lnTo>
                  <a:pt x="5273497" y="112750"/>
                </a:lnTo>
                <a:lnTo>
                  <a:pt x="5234063" y="90170"/>
                </a:lnTo>
                <a:lnTo>
                  <a:pt x="5193208" y="69926"/>
                </a:lnTo>
                <a:lnTo>
                  <a:pt x="5151031" y="52082"/>
                </a:lnTo>
                <a:lnTo>
                  <a:pt x="5107597" y="36741"/>
                </a:lnTo>
                <a:lnTo>
                  <a:pt x="5062994" y="23977"/>
                </a:lnTo>
                <a:lnTo>
                  <a:pt x="5017338" y="13906"/>
                </a:lnTo>
                <a:lnTo>
                  <a:pt x="4970704" y="6604"/>
                </a:lnTo>
                <a:lnTo>
                  <a:pt x="4946980" y="4381"/>
                </a:lnTo>
                <a:lnTo>
                  <a:pt x="4946980" y="0"/>
                </a:lnTo>
                <a:lnTo>
                  <a:pt x="0" y="0"/>
                </a:lnTo>
                <a:lnTo>
                  <a:pt x="0" y="1528191"/>
                </a:lnTo>
                <a:lnTo>
                  <a:pt x="4855210" y="1528191"/>
                </a:lnTo>
                <a:lnTo>
                  <a:pt x="4874857" y="1528838"/>
                </a:lnTo>
                <a:lnTo>
                  <a:pt x="4895735" y="1528191"/>
                </a:lnTo>
                <a:lnTo>
                  <a:pt x="4946980" y="1528191"/>
                </a:lnTo>
                <a:lnTo>
                  <a:pt x="4946980" y="1525117"/>
                </a:lnTo>
                <a:lnTo>
                  <a:pt x="5017338" y="1515579"/>
                </a:lnTo>
                <a:lnTo>
                  <a:pt x="5062994" y="1505508"/>
                </a:lnTo>
                <a:lnTo>
                  <a:pt x="5107597" y="1492758"/>
                </a:lnTo>
                <a:lnTo>
                  <a:pt x="5151031" y="1477416"/>
                </a:lnTo>
                <a:lnTo>
                  <a:pt x="5193208" y="1459572"/>
                </a:lnTo>
                <a:lnTo>
                  <a:pt x="5234063" y="1439316"/>
                </a:lnTo>
                <a:lnTo>
                  <a:pt x="5273497" y="1416748"/>
                </a:lnTo>
                <a:lnTo>
                  <a:pt x="5311406" y="1391945"/>
                </a:lnTo>
                <a:lnTo>
                  <a:pt x="5347716" y="1364996"/>
                </a:lnTo>
                <a:lnTo>
                  <a:pt x="5382323" y="1336001"/>
                </a:lnTo>
                <a:lnTo>
                  <a:pt x="5415153" y="1305039"/>
                </a:lnTo>
                <a:lnTo>
                  <a:pt x="5446115" y="1272209"/>
                </a:lnTo>
                <a:lnTo>
                  <a:pt x="5475109" y="1237602"/>
                </a:lnTo>
                <a:lnTo>
                  <a:pt x="5502059" y="1201293"/>
                </a:lnTo>
                <a:lnTo>
                  <a:pt x="5526862" y="1163383"/>
                </a:lnTo>
                <a:lnTo>
                  <a:pt x="5549430" y="1123950"/>
                </a:lnTo>
                <a:lnTo>
                  <a:pt x="5569686" y="1083094"/>
                </a:lnTo>
                <a:lnTo>
                  <a:pt x="5587530" y="1040917"/>
                </a:lnTo>
                <a:lnTo>
                  <a:pt x="5602871" y="997483"/>
                </a:lnTo>
                <a:lnTo>
                  <a:pt x="5615622" y="952881"/>
                </a:lnTo>
                <a:lnTo>
                  <a:pt x="5625693" y="907224"/>
                </a:lnTo>
                <a:lnTo>
                  <a:pt x="5633009" y="860590"/>
                </a:lnTo>
                <a:lnTo>
                  <a:pt x="5637454" y="813066"/>
                </a:lnTo>
                <a:lnTo>
                  <a:pt x="5638952" y="764743"/>
                </a:lnTo>
                <a:close/>
              </a:path>
            </a:pathLst>
          </a:custGeom>
          <a:solidFill>
            <a:srgbClr val="3FA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9696" y="315025"/>
            <a:ext cx="26720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Carlito"/>
                <a:cs typeface="Carlito"/>
              </a:rPr>
              <a:t>2. Higiene</a:t>
            </a:r>
            <a:r>
              <a:rPr sz="2800" b="1" spc="-65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Pessoal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08573" y="3155946"/>
            <a:ext cx="2765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Higienizar </a:t>
            </a: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frequentemente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 as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8573" y="3432171"/>
            <a:ext cx="2239645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mãos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com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água e</a:t>
            </a:r>
            <a:r>
              <a:rPr sz="1800" spc="-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sabão  ou álcool em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gel</a:t>
            </a:r>
            <a:r>
              <a:rPr sz="18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70%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62733" y="2992250"/>
            <a:ext cx="4024629" cy="112839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800" spc="-5" dirty="0">
                <a:solidFill>
                  <a:srgbClr val="4D4D4D"/>
                </a:solidFill>
                <a:latin typeface="Carlito"/>
                <a:cs typeface="Carlito"/>
              </a:rPr>
              <a:t>Uso </a:t>
            </a:r>
            <a:r>
              <a:rPr sz="1800" b="1" spc="-10" dirty="0">
                <a:solidFill>
                  <a:srgbClr val="4D4D4D"/>
                </a:solidFill>
                <a:latin typeface="Carlito"/>
                <a:cs typeface="Carlito"/>
              </a:rPr>
              <a:t>obrigatório </a:t>
            </a:r>
            <a:r>
              <a:rPr sz="1800" spc="-5" dirty="0">
                <a:solidFill>
                  <a:srgbClr val="4D4D4D"/>
                </a:solidFill>
                <a:latin typeface="Carlito"/>
                <a:cs typeface="Carlito"/>
              </a:rPr>
              <a:t>de </a:t>
            </a:r>
            <a:r>
              <a:rPr sz="1800" spc="-15" dirty="0">
                <a:solidFill>
                  <a:srgbClr val="4D4D4D"/>
                </a:solidFill>
                <a:latin typeface="Carlito"/>
                <a:cs typeface="Carlito"/>
              </a:rPr>
              <a:t>máscara dentro </a:t>
            </a:r>
            <a:r>
              <a:rPr sz="1800" spc="-5" dirty="0">
                <a:solidFill>
                  <a:srgbClr val="4D4D4D"/>
                </a:solidFill>
                <a:latin typeface="Carlito"/>
                <a:cs typeface="Carlito"/>
              </a:rPr>
              <a:t>da  </a:t>
            </a:r>
            <a:r>
              <a:rPr sz="1800" spc="-10" dirty="0">
                <a:solidFill>
                  <a:srgbClr val="4D4D4D"/>
                </a:solidFill>
                <a:latin typeface="Carlito"/>
                <a:cs typeface="Carlito"/>
              </a:rPr>
              <a:t>instituição </a:t>
            </a:r>
            <a:r>
              <a:rPr sz="1800" spc="-5" dirty="0">
                <a:solidFill>
                  <a:srgbClr val="4D4D4D"/>
                </a:solidFill>
                <a:latin typeface="Carlito"/>
                <a:cs typeface="Carlito"/>
              </a:rPr>
              <a:t>de </a:t>
            </a:r>
            <a:r>
              <a:rPr sz="1800" spc="-10" dirty="0">
                <a:solidFill>
                  <a:srgbClr val="4D4D4D"/>
                </a:solidFill>
                <a:latin typeface="Carlito"/>
                <a:cs typeface="Carlito"/>
              </a:rPr>
              <a:t>ensino, </a:t>
            </a:r>
            <a:r>
              <a:rPr sz="1800" spc="-5" dirty="0">
                <a:solidFill>
                  <a:srgbClr val="4D4D4D"/>
                </a:solidFill>
                <a:latin typeface="Carlito"/>
                <a:cs typeface="Carlito"/>
              </a:rPr>
              <a:t>no </a:t>
            </a:r>
            <a:r>
              <a:rPr sz="1800" spc="-10" dirty="0">
                <a:solidFill>
                  <a:srgbClr val="4D4D4D"/>
                </a:solidFill>
                <a:latin typeface="Carlito"/>
                <a:cs typeface="Carlito"/>
              </a:rPr>
              <a:t>transporte escolar  </a:t>
            </a:r>
            <a:r>
              <a:rPr sz="1800" dirty="0">
                <a:solidFill>
                  <a:srgbClr val="4D4D4D"/>
                </a:solidFill>
                <a:latin typeface="Carlito"/>
                <a:cs typeface="Carlito"/>
              </a:rPr>
              <a:t>e </a:t>
            </a:r>
            <a:r>
              <a:rPr sz="1800" spc="-5" dirty="0">
                <a:solidFill>
                  <a:srgbClr val="4D4D4D"/>
                </a:solidFill>
                <a:latin typeface="Carlito"/>
                <a:cs typeface="Carlito"/>
              </a:rPr>
              <a:t>em </a:t>
            </a:r>
            <a:r>
              <a:rPr sz="1800" spc="-10" dirty="0">
                <a:solidFill>
                  <a:srgbClr val="4D4D4D"/>
                </a:solidFill>
                <a:latin typeface="Carlito"/>
                <a:cs typeface="Carlito"/>
              </a:rPr>
              <a:t>todo </a:t>
            </a:r>
            <a:r>
              <a:rPr sz="1800" dirty="0">
                <a:solidFill>
                  <a:srgbClr val="4D4D4D"/>
                </a:solidFill>
                <a:latin typeface="Carlito"/>
                <a:cs typeface="Carlito"/>
              </a:rPr>
              <a:t>o </a:t>
            </a:r>
            <a:r>
              <a:rPr sz="1800" spc="-15" dirty="0">
                <a:solidFill>
                  <a:srgbClr val="4D4D4D"/>
                </a:solidFill>
                <a:latin typeface="Carlito"/>
                <a:cs typeface="Carlito"/>
              </a:rPr>
              <a:t>percurso </a:t>
            </a:r>
            <a:r>
              <a:rPr sz="1800" spc="-5" dirty="0">
                <a:solidFill>
                  <a:srgbClr val="4D4D4D"/>
                </a:solidFill>
                <a:latin typeface="Carlito"/>
                <a:cs typeface="Carlito"/>
              </a:rPr>
              <a:t>de</a:t>
            </a:r>
            <a:r>
              <a:rPr sz="1800" spc="-10" dirty="0">
                <a:solidFill>
                  <a:srgbClr val="4D4D4D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Carlito"/>
                <a:cs typeface="Carlito"/>
              </a:rPr>
              <a:t>casa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spc="-15" dirty="0">
                <a:solidFill>
                  <a:srgbClr val="4D4D4D"/>
                </a:solidFill>
                <a:latin typeface="Carlito"/>
                <a:cs typeface="Carlito"/>
              </a:rPr>
              <a:t>até </a:t>
            </a:r>
            <a:r>
              <a:rPr sz="1800" dirty="0">
                <a:solidFill>
                  <a:srgbClr val="4D4D4D"/>
                </a:solidFill>
                <a:latin typeface="Carlito"/>
                <a:cs typeface="Carlito"/>
              </a:rPr>
              <a:t>a </a:t>
            </a:r>
            <a:r>
              <a:rPr sz="1800" spc="-10" dirty="0">
                <a:solidFill>
                  <a:srgbClr val="4D4D4D"/>
                </a:solidFill>
                <a:latin typeface="Carlito"/>
                <a:cs typeface="Carlito"/>
              </a:rPr>
              <a:t>instituição </a:t>
            </a:r>
            <a:r>
              <a:rPr sz="1800" spc="-5" dirty="0">
                <a:solidFill>
                  <a:srgbClr val="4D4D4D"/>
                </a:solidFill>
                <a:latin typeface="Carlito"/>
                <a:cs typeface="Carlito"/>
              </a:rPr>
              <a:t>de ensino.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62733" y="1857996"/>
            <a:ext cx="3087370" cy="85216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800" spc="-10" dirty="0">
                <a:solidFill>
                  <a:srgbClr val="4D4D4D"/>
                </a:solidFill>
                <a:latin typeface="Carlito"/>
                <a:cs typeface="Carlito"/>
              </a:rPr>
              <a:t>Disponibilizar </a:t>
            </a:r>
            <a:r>
              <a:rPr sz="1800" spc="-5" dirty="0">
                <a:solidFill>
                  <a:srgbClr val="4D4D4D"/>
                </a:solidFill>
                <a:latin typeface="Carlito"/>
                <a:cs typeface="Carlito"/>
              </a:rPr>
              <a:t>os EPIs necessários  </a:t>
            </a:r>
            <a:r>
              <a:rPr sz="1800" dirty="0">
                <a:solidFill>
                  <a:srgbClr val="4D4D4D"/>
                </a:solidFill>
                <a:latin typeface="Carlito"/>
                <a:cs typeface="Carlito"/>
              </a:rPr>
              <a:t>aos </a:t>
            </a:r>
            <a:r>
              <a:rPr sz="1800" spc="-5" dirty="0">
                <a:solidFill>
                  <a:srgbClr val="4D4D4D"/>
                </a:solidFill>
                <a:latin typeface="Carlito"/>
                <a:cs typeface="Carlito"/>
              </a:rPr>
              <a:t>funcionários </a:t>
            </a:r>
            <a:r>
              <a:rPr sz="1800" spc="-15" dirty="0">
                <a:solidFill>
                  <a:srgbClr val="4D4D4D"/>
                </a:solidFill>
                <a:latin typeface="Carlito"/>
                <a:cs typeface="Carlito"/>
              </a:rPr>
              <a:t>para </a:t>
            </a:r>
            <a:r>
              <a:rPr sz="1800" spc="-5" dirty="0">
                <a:solidFill>
                  <a:srgbClr val="4D4D4D"/>
                </a:solidFill>
                <a:latin typeface="Carlito"/>
                <a:cs typeface="Carlito"/>
              </a:rPr>
              <a:t>cada tipo  de</a:t>
            </a:r>
            <a:r>
              <a:rPr sz="1800" spc="-10" dirty="0">
                <a:solidFill>
                  <a:srgbClr val="4D4D4D"/>
                </a:solidFill>
                <a:latin typeface="Carlito"/>
                <a:cs typeface="Carlito"/>
              </a:rPr>
              <a:t> atividade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62733" y="4495882"/>
            <a:ext cx="3792220" cy="14046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800" spc="-10" dirty="0">
                <a:solidFill>
                  <a:srgbClr val="4D4D4D"/>
                </a:solidFill>
                <a:latin typeface="Carlito"/>
                <a:cs typeface="Carlito"/>
              </a:rPr>
              <a:t>Fornecer </a:t>
            </a:r>
            <a:r>
              <a:rPr sz="1800" dirty="0">
                <a:solidFill>
                  <a:srgbClr val="4D4D4D"/>
                </a:solidFill>
                <a:latin typeface="Carlito"/>
                <a:cs typeface="Carlito"/>
              </a:rPr>
              <a:t>água </a:t>
            </a:r>
            <a:r>
              <a:rPr sz="1800" spc="-15" dirty="0">
                <a:solidFill>
                  <a:srgbClr val="4D4D4D"/>
                </a:solidFill>
                <a:latin typeface="Carlito"/>
                <a:cs typeface="Carlito"/>
              </a:rPr>
              <a:t>potável </a:t>
            </a:r>
            <a:r>
              <a:rPr sz="1800" spc="-5" dirty="0">
                <a:solidFill>
                  <a:srgbClr val="4D4D4D"/>
                </a:solidFill>
                <a:latin typeface="Carlito"/>
                <a:cs typeface="Carlito"/>
              </a:rPr>
              <a:t>de modo  </a:t>
            </a:r>
            <a:r>
              <a:rPr sz="1800" spc="-10" dirty="0">
                <a:solidFill>
                  <a:srgbClr val="4D4D4D"/>
                </a:solidFill>
                <a:latin typeface="Carlito"/>
                <a:cs typeface="Carlito"/>
              </a:rPr>
              <a:t>individualizado. </a:t>
            </a:r>
            <a:r>
              <a:rPr sz="1800" spc="-5" dirty="0">
                <a:solidFill>
                  <a:srgbClr val="4D4D4D"/>
                </a:solidFill>
                <a:latin typeface="Carlito"/>
                <a:cs typeface="Carlito"/>
              </a:rPr>
              <a:t>Caso </a:t>
            </a:r>
            <a:r>
              <a:rPr sz="1800" dirty="0">
                <a:solidFill>
                  <a:srgbClr val="4D4D4D"/>
                </a:solidFill>
                <a:latin typeface="Carlito"/>
                <a:cs typeface="Carlito"/>
              </a:rPr>
              <a:t>a água </a:t>
            </a:r>
            <a:r>
              <a:rPr sz="1800" spc="-5" dirty="0">
                <a:solidFill>
                  <a:srgbClr val="4D4D4D"/>
                </a:solidFill>
                <a:latin typeface="Carlito"/>
                <a:cs typeface="Carlito"/>
              </a:rPr>
              <a:t>seja </a:t>
            </a:r>
            <a:r>
              <a:rPr sz="1800" spc="-10" dirty="0">
                <a:solidFill>
                  <a:srgbClr val="4D4D4D"/>
                </a:solidFill>
                <a:latin typeface="Carlito"/>
                <a:cs typeface="Carlito"/>
              </a:rPr>
              <a:t>forneci  </a:t>
            </a:r>
            <a:r>
              <a:rPr sz="1800" spc="-5" dirty="0">
                <a:solidFill>
                  <a:srgbClr val="4D4D4D"/>
                </a:solidFill>
                <a:latin typeface="Carlito"/>
                <a:cs typeface="Carlito"/>
              </a:rPr>
              <a:t>da em galões, </a:t>
            </a:r>
            <a:r>
              <a:rPr sz="1800" spc="-10" dirty="0">
                <a:solidFill>
                  <a:srgbClr val="4D4D4D"/>
                </a:solidFill>
                <a:latin typeface="Carlito"/>
                <a:cs typeface="Carlito"/>
              </a:rPr>
              <a:t>purificadores, bebedouros  </a:t>
            </a:r>
            <a:r>
              <a:rPr sz="1800" spc="-5" dirty="0">
                <a:solidFill>
                  <a:srgbClr val="4D4D4D"/>
                </a:solidFill>
                <a:latin typeface="Carlito"/>
                <a:cs typeface="Carlito"/>
              </a:rPr>
              <a:t>ou </a:t>
            </a:r>
            <a:r>
              <a:rPr sz="1800" spc="-10" dirty="0">
                <a:solidFill>
                  <a:srgbClr val="4D4D4D"/>
                </a:solidFill>
                <a:latin typeface="Carlito"/>
                <a:cs typeface="Carlito"/>
              </a:rPr>
              <a:t>filtros </a:t>
            </a:r>
            <a:r>
              <a:rPr sz="1800" spc="-5" dirty="0">
                <a:solidFill>
                  <a:srgbClr val="4D4D4D"/>
                </a:solidFill>
                <a:latin typeface="Carlito"/>
                <a:cs typeface="Carlito"/>
              </a:rPr>
              <a:t>de</a:t>
            </a:r>
            <a:r>
              <a:rPr sz="1800" spc="-10" dirty="0">
                <a:solidFill>
                  <a:srgbClr val="4D4D4D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4D4D4D"/>
                </a:solidFill>
                <a:latin typeface="Carlito"/>
                <a:cs typeface="Carlito"/>
              </a:rPr>
              <a:t>água,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spc="-5" dirty="0">
                <a:solidFill>
                  <a:srgbClr val="4D4D4D"/>
                </a:solidFill>
                <a:latin typeface="Carlito"/>
                <a:cs typeface="Carlito"/>
              </a:rPr>
              <a:t>cada um </a:t>
            </a:r>
            <a:r>
              <a:rPr sz="1800" spc="-10" dirty="0">
                <a:solidFill>
                  <a:srgbClr val="4D4D4D"/>
                </a:solidFill>
                <a:latin typeface="Carlito"/>
                <a:cs typeface="Carlito"/>
              </a:rPr>
              <a:t>deve ter </a:t>
            </a:r>
            <a:r>
              <a:rPr sz="1800" spc="-5" dirty="0">
                <a:solidFill>
                  <a:srgbClr val="4D4D4D"/>
                </a:solidFill>
                <a:latin typeface="Carlito"/>
                <a:cs typeface="Carlito"/>
              </a:rPr>
              <a:t>seu </a:t>
            </a:r>
            <a:r>
              <a:rPr sz="1800" spc="-10" dirty="0">
                <a:solidFill>
                  <a:srgbClr val="4D4D4D"/>
                </a:solidFill>
                <a:latin typeface="Carlito"/>
                <a:cs typeface="Carlito"/>
              </a:rPr>
              <a:t>próprio</a:t>
            </a:r>
            <a:r>
              <a:rPr sz="1800" spc="-20" dirty="0">
                <a:solidFill>
                  <a:srgbClr val="4D4D4D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4D4D4D"/>
                </a:solidFill>
                <a:latin typeface="Carlito"/>
                <a:cs typeface="Carlito"/>
              </a:rPr>
              <a:t>copo.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06986" y="4734965"/>
            <a:ext cx="373499" cy="915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51687" y="1971796"/>
            <a:ext cx="731698" cy="731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09687" y="3257848"/>
            <a:ext cx="673698" cy="826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9397" y="3211543"/>
            <a:ext cx="826373" cy="8263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30608" y="1971433"/>
            <a:ext cx="6261735" cy="2392680"/>
          </a:xfrm>
          <a:custGeom>
            <a:avLst/>
            <a:gdLst/>
            <a:ahLst/>
            <a:cxnLst/>
            <a:rect l="l" t="t" r="r" b="b"/>
            <a:pathLst>
              <a:path w="6261734" h="2392679">
                <a:moveTo>
                  <a:pt x="6261430" y="1016"/>
                </a:moveTo>
                <a:lnTo>
                  <a:pt x="1244384" y="1016"/>
                </a:lnTo>
                <a:lnTo>
                  <a:pt x="1195641" y="0"/>
                </a:lnTo>
                <a:lnTo>
                  <a:pt x="1147559" y="939"/>
                </a:lnTo>
                <a:lnTo>
                  <a:pt x="1099947" y="3771"/>
                </a:lnTo>
                <a:lnTo>
                  <a:pt x="1052855" y="8432"/>
                </a:lnTo>
                <a:lnTo>
                  <a:pt x="1006322" y="14897"/>
                </a:lnTo>
                <a:lnTo>
                  <a:pt x="960374" y="23126"/>
                </a:lnTo>
                <a:lnTo>
                  <a:pt x="915060" y="33096"/>
                </a:lnTo>
                <a:lnTo>
                  <a:pt x="870394" y="44767"/>
                </a:lnTo>
                <a:lnTo>
                  <a:pt x="826427" y="58089"/>
                </a:lnTo>
                <a:lnTo>
                  <a:pt x="783196" y="73037"/>
                </a:lnTo>
                <a:lnTo>
                  <a:pt x="740740" y="89573"/>
                </a:lnTo>
                <a:lnTo>
                  <a:pt x="699071" y="107670"/>
                </a:lnTo>
                <a:lnTo>
                  <a:pt x="658253" y="127279"/>
                </a:lnTo>
                <a:lnTo>
                  <a:pt x="618299" y="148361"/>
                </a:lnTo>
                <a:lnTo>
                  <a:pt x="579272" y="170903"/>
                </a:lnTo>
                <a:lnTo>
                  <a:pt x="541172" y="194856"/>
                </a:lnTo>
                <a:lnTo>
                  <a:pt x="504063" y="220179"/>
                </a:lnTo>
                <a:lnTo>
                  <a:pt x="467982" y="246837"/>
                </a:lnTo>
                <a:lnTo>
                  <a:pt x="432943" y="274802"/>
                </a:lnTo>
                <a:lnTo>
                  <a:pt x="398995" y="304038"/>
                </a:lnTo>
                <a:lnTo>
                  <a:pt x="366166" y="334505"/>
                </a:lnTo>
                <a:lnTo>
                  <a:pt x="334505" y="366166"/>
                </a:lnTo>
                <a:lnTo>
                  <a:pt x="304038" y="398983"/>
                </a:lnTo>
                <a:lnTo>
                  <a:pt x="274802" y="432930"/>
                </a:lnTo>
                <a:lnTo>
                  <a:pt x="246837" y="467969"/>
                </a:lnTo>
                <a:lnTo>
                  <a:pt x="220179" y="504063"/>
                </a:lnTo>
                <a:lnTo>
                  <a:pt x="194856" y="541172"/>
                </a:lnTo>
                <a:lnTo>
                  <a:pt x="170903" y="579259"/>
                </a:lnTo>
                <a:lnTo>
                  <a:pt x="148374" y="618299"/>
                </a:lnTo>
                <a:lnTo>
                  <a:pt x="127279" y="658241"/>
                </a:lnTo>
                <a:lnTo>
                  <a:pt x="107670" y="699071"/>
                </a:lnTo>
                <a:lnTo>
                  <a:pt x="89573" y="740727"/>
                </a:lnTo>
                <a:lnTo>
                  <a:pt x="73037" y="783196"/>
                </a:lnTo>
                <a:lnTo>
                  <a:pt x="58089" y="826427"/>
                </a:lnTo>
                <a:lnTo>
                  <a:pt x="44767" y="870394"/>
                </a:lnTo>
                <a:lnTo>
                  <a:pt x="33108" y="915047"/>
                </a:lnTo>
                <a:lnTo>
                  <a:pt x="23139" y="960374"/>
                </a:lnTo>
                <a:lnTo>
                  <a:pt x="14897" y="1006322"/>
                </a:lnTo>
                <a:lnTo>
                  <a:pt x="8432" y="1052855"/>
                </a:lnTo>
                <a:lnTo>
                  <a:pt x="3771" y="1099947"/>
                </a:lnTo>
                <a:lnTo>
                  <a:pt x="952" y="1147546"/>
                </a:lnTo>
                <a:lnTo>
                  <a:pt x="0" y="1195641"/>
                </a:lnTo>
                <a:lnTo>
                  <a:pt x="952" y="1243736"/>
                </a:lnTo>
                <a:lnTo>
                  <a:pt x="3771" y="1291336"/>
                </a:lnTo>
                <a:lnTo>
                  <a:pt x="8432" y="1338427"/>
                </a:lnTo>
                <a:lnTo>
                  <a:pt x="14897" y="1384960"/>
                </a:lnTo>
                <a:lnTo>
                  <a:pt x="23139" y="1430909"/>
                </a:lnTo>
                <a:lnTo>
                  <a:pt x="33108" y="1476235"/>
                </a:lnTo>
                <a:lnTo>
                  <a:pt x="44767" y="1520888"/>
                </a:lnTo>
                <a:lnTo>
                  <a:pt x="58089" y="1564855"/>
                </a:lnTo>
                <a:lnTo>
                  <a:pt x="73037" y="1608086"/>
                </a:lnTo>
                <a:lnTo>
                  <a:pt x="89573" y="1650555"/>
                </a:lnTo>
                <a:lnTo>
                  <a:pt x="107670" y="1692211"/>
                </a:lnTo>
                <a:lnTo>
                  <a:pt x="127279" y="1733042"/>
                </a:lnTo>
                <a:lnTo>
                  <a:pt x="148374" y="1772983"/>
                </a:lnTo>
                <a:lnTo>
                  <a:pt x="170903" y="1812023"/>
                </a:lnTo>
                <a:lnTo>
                  <a:pt x="194856" y="1850110"/>
                </a:lnTo>
                <a:lnTo>
                  <a:pt x="220179" y="1887220"/>
                </a:lnTo>
                <a:lnTo>
                  <a:pt x="246837" y="1923313"/>
                </a:lnTo>
                <a:lnTo>
                  <a:pt x="274802" y="1958352"/>
                </a:lnTo>
                <a:lnTo>
                  <a:pt x="304038" y="1992299"/>
                </a:lnTo>
                <a:lnTo>
                  <a:pt x="334505" y="2025116"/>
                </a:lnTo>
                <a:lnTo>
                  <a:pt x="366166" y="2056777"/>
                </a:lnTo>
                <a:lnTo>
                  <a:pt x="398995" y="2087245"/>
                </a:lnTo>
                <a:lnTo>
                  <a:pt x="432943" y="2116480"/>
                </a:lnTo>
                <a:lnTo>
                  <a:pt x="467982" y="2144445"/>
                </a:lnTo>
                <a:lnTo>
                  <a:pt x="504063" y="2171103"/>
                </a:lnTo>
                <a:lnTo>
                  <a:pt x="541172" y="2196427"/>
                </a:lnTo>
                <a:lnTo>
                  <a:pt x="579272" y="2220379"/>
                </a:lnTo>
                <a:lnTo>
                  <a:pt x="618299" y="2242921"/>
                </a:lnTo>
                <a:lnTo>
                  <a:pt x="658253" y="2264003"/>
                </a:lnTo>
                <a:lnTo>
                  <a:pt x="699071" y="2283612"/>
                </a:lnTo>
                <a:lnTo>
                  <a:pt x="740740" y="2301710"/>
                </a:lnTo>
                <a:lnTo>
                  <a:pt x="783196" y="2318245"/>
                </a:lnTo>
                <a:lnTo>
                  <a:pt x="826427" y="2333193"/>
                </a:lnTo>
                <a:lnTo>
                  <a:pt x="870394" y="2346515"/>
                </a:lnTo>
                <a:lnTo>
                  <a:pt x="915060" y="2358186"/>
                </a:lnTo>
                <a:lnTo>
                  <a:pt x="960374" y="2368156"/>
                </a:lnTo>
                <a:lnTo>
                  <a:pt x="1006322" y="2376386"/>
                </a:lnTo>
                <a:lnTo>
                  <a:pt x="1052855" y="2382850"/>
                </a:lnTo>
                <a:lnTo>
                  <a:pt x="1099947" y="2387511"/>
                </a:lnTo>
                <a:lnTo>
                  <a:pt x="1147559" y="2390343"/>
                </a:lnTo>
                <a:lnTo>
                  <a:pt x="1164145" y="2390673"/>
                </a:lnTo>
                <a:lnTo>
                  <a:pt x="1164145" y="2392311"/>
                </a:lnTo>
                <a:lnTo>
                  <a:pt x="6261430" y="2392311"/>
                </a:lnTo>
                <a:lnTo>
                  <a:pt x="6261430" y="1016"/>
                </a:lnTo>
                <a:close/>
              </a:path>
            </a:pathLst>
          </a:custGeom>
          <a:solidFill>
            <a:srgbClr val="1552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9697" y="315025"/>
            <a:ext cx="41522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Carlito"/>
                <a:cs typeface="Carlito"/>
              </a:rPr>
              <a:t>3. </a:t>
            </a:r>
            <a:r>
              <a:rPr sz="2800" b="1" spc="-10" dirty="0">
                <a:latin typeface="Carlito"/>
                <a:cs typeface="Carlito"/>
              </a:rPr>
              <a:t>Sanitização </a:t>
            </a:r>
            <a:r>
              <a:rPr sz="2800" b="1" spc="-5" dirty="0">
                <a:latin typeface="Carlito"/>
                <a:cs typeface="Carlito"/>
              </a:rPr>
              <a:t>de</a:t>
            </a:r>
            <a:r>
              <a:rPr sz="2800" b="1" spc="-50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Ambientes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63619" y="2610546"/>
            <a:ext cx="3310890" cy="112839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800" spc="-10" dirty="0">
                <a:solidFill>
                  <a:srgbClr val="4D4D4D"/>
                </a:solidFill>
                <a:latin typeface="Carlito"/>
                <a:cs typeface="Carlito"/>
              </a:rPr>
              <a:t>Higienizar </a:t>
            </a:r>
            <a:r>
              <a:rPr sz="1800" spc="-5" dirty="0">
                <a:solidFill>
                  <a:srgbClr val="4D4D4D"/>
                </a:solidFill>
                <a:latin typeface="Carlito"/>
                <a:cs typeface="Carlito"/>
              </a:rPr>
              <a:t>os </a:t>
            </a:r>
            <a:r>
              <a:rPr sz="1800" spc="-10" dirty="0">
                <a:solidFill>
                  <a:srgbClr val="4D4D4D"/>
                </a:solidFill>
                <a:latin typeface="Carlito"/>
                <a:cs typeface="Carlito"/>
              </a:rPr>
              <a:t>banheiros, </a:t>
            </a:r>
            <a:r>
              <a:rPr sz="1800" spc="-15" dirty="0">
                <a:solidFill>
                  <a:srgbClr val="4D4D4D"/>
                </a:solidFill>
                <a:latin typeface="Carlito"/>
                <a:cs typeface="Carlito"/>
              </a:rPr>
              <a:t>lavatórios  </a:t>
            </a:r>
            <a:r>
              <a:rPr sz="1800" dirty="0">
                <a:solidFill>
                  <a:srgbClr val="4D4D4D"/>
                </a:solidFill>
                <a:latin typeface="Carlito"/>
                <a:cs typeface="Carlito"/>
              </a:rPr>
              <a:t>e </a:t>
            </a:r>
            <a:r>
              <a:rPr sz="1800" spc="-10" dirty="0">
                <a:solidFill>
                  <a:srgbClr val="4D4D4D"/>
                </a:solidFill>
                <a:latin typeface="Carlito"/>
                <a:cs typeface="Carlito"/>
              </a:rPr>
              <a:t>vestiários antes </a:t>
            </a:r>
            <a:r>
              <a:rPr sz="1800" spc="-5" dirty="0">
                <a:solidFill>
                  <a:srgbClr val="4D4D4D"/>
                </a:solidFill>
                <a:latin typeface="Carlito"/>
                <a:cs typeface="Carlito"/>
              </a:rPr>
              <a:t>da abertura,</a:t>
            </a:r>
            <a:r>
              <a:rPr sz="1800" spc="-65" dirty="0">
                <a:solidFill>
                  <a:srgbClr val="4D4D4D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4D4D4D"/>
                </a:solidFill>
                <a:latin typeface="Carlito"/>
                <a:cs typeface="Carlito"/>
              </a:rPr>
              <a:t>após  o </a:t>
            </a:r>
            <a:r>
              <a:rPr sz="1800" spc="-15" dirty="0">
                <a:solidFill>
                  <a:srgbClr val="4D4D4D"/>
                </a:solidFill>
                <a:latin typeface="Carlito"/>
                <a:cs typeface="Carlito"/>
              </a:rPr>
              <a:t>fechamento </a:t>
            </a:r>
            <a:r>
              <a:rPr sz="1800" spc="-5" dirty="0">
                <a:solidFill>
                  <a:srgbClr val="4D4D4D"/>
                </a:solidFill>
                <a:latin typeface="Carlito"/>
                <a:cs typeface="Carlito"/>
              </a:rPr>
              <a:t>e, no </a:t>
            </a:r>
            <a:r>
              <a:rPr sz="1800" spc="-10" dirty="0">
                <a:solidFill>
                  <a:srgbClr val="4D4D4D"/>
                </a:solidFill>
                <a:latin typeface="Carlito"/>
                <a:cs typeface="Carlito"/>
              </a:rPr>
              <a:t>mínimo, </a:t>
            </a:r>
            <a:r>
              <a:rPr sz="1800" dirty="0">
                <a:solidFill>
                  <a:srgbClr val="4D4D4D"/>
                </a:solidFill>
                <a:latin typeface="Carlito"/>
                <a:cs typeface="Carlito"/>
              </a:rPr>
              <a:t>a </a:t>
            </a:r>
            <a:r>
              <a:rPr sz="1800" spc="-5" dirty="0">
                <a:solidFill>
                  <a:srgbClr val="4D4D4D"/>
                </a:solidFill>
                <a:latin typeface="Carlito"/>
                <a:cs typeface="Carlito"/>
              </a:rPr>
              <a:t>cada  </a:t>
            </a:r>
            <a:r>
              <a:rPr sz="1800" spc="-10" dirty="0">
                <a:solidFill>
                  <a:srgbClr val="4D4D4D"/>
                </a:solidFill>
                <a:latin typeface="Carlito"/>
                <a:cs typeface="Carlito"/>
              </a:rPr>
              <a:t>três horas.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pc="-10" dirty="0"/>
              <a:t>Higienizar </a:t>
            </a:r>
            <a:r>
              <a:rPr spc="-5" dirty="0"/>
              <a:t>os </a:t>
            </a:r>
            <a:r>
              <a:rPr spc="-10" dirty="0"/>
              <a:t>prédios, </a:t>
            </a:r>
            <a:r>
              <a:rPr dirty="0"/>
              <a:t>as </a:t>
            </a:r>
            <a:r>
              <a:rPr spc="-5" dirty="0"/>
              <a:t>salas de </a:t>
            </a:r>
            <a:r>
              <a:rPr dirty="0"/>
              <a:t>aula </a:t>
            </a:r>
            <a:r>
              <a:rPr spc="-5" dirty="0"/>
              <a:t>e,  </a:t>
            </a:r>
            <a:r>
              <a:rPr spc="-10" dirty="0"/>
              <a:t>particularmente, </a:t>
            </a:r>
            <a:r>
              <a:rPr dirty="0"/>
              <a:t>as </a:t>
            </a:r>
            <a:r>
              <a:rPr spc="-5" dirty="0"/>
              <a:t>superfícies que são  </a:t>
            </a:r>
            <a:r>
              <a:rPr spc="-10" dirty="0"/>
              <a:t>tocadas </a:t>
            </a:r>
            <a:r>
              <a:rPr spc="-5" dirty="0"/>
              <a:t>por </a:t>
            </a:r>
            <a:r>
              <a:rPr spc="-10" dirty="0"/>
              <a:t>muitas </a:t>
            </a:r>
            <a:r>
              <a:rPr spc="-5" dirty="0"/>
              <a:t>pessoas (grades, mesas  de </a:t>
            </a:r>
            <a:r>
              <a:rPr spc="-15" dirty="0"/>
              <a:t>refeitórios, </a:t>
            </a:r>
            <a:r>
              <a:rPr spc="-10" dirty="0"/>
              <a:t>carteiras,</a:t>
            </a:r>
            <a:r>
              <a:rPr spc="-5" dirty="0"/>
              <a:t> </a:t>
            </a:r>
            <a:r>
              <a:rPr spc="-10" dirty="0"/>
              <a:t>puxadores</a:t>
            </a:r>
          </a:p>
          <a:p>
            <a:pPr marL="12700" marR="157480">
              <a:lnSpc>
                <a:spcPct val="100699"/>
              </a:lnSpc>
            </a:pPr>
            <a:r>
              <a:rPr spc="-5" dirty="0"/>
              <a:t>de </a:t>
            </a:r>
            <a:r>
              <a:rPr spc="-10" dirty="0"/>
              <a:t>porta </a:t>
            </a:r>
            <a:r>
              <a:rPr dirty="0"/>
              <a:t>e </a:t>
            </a:r>
            <a:r>
              <a:rPr spc="-10" dirty="0"/>
              <a:t>corrimões), antes </a:t>
            </a:r>
            <a:r>
              <a:rPr spc="-5" dirty="0"/>
              <a:t>do início das  </a:t>
            </a:r>
            <a:r>
              <a:rPr dirty="0"/>
              <a:t>aulas </a:t>
            </a:r>
            <a:r>
              <a:rPr spc="-5" dirty="0"/>
              <a:t>em cada turno </a:t>
            </a:r>
            <a:r>
              <a:rPr dirty="0"/>
              <a:t>e </a:t>
            </a:r>
            <a:r>
              <a:rPr spc="-10" dirty="0"/>
              <a:t>sempre </a:t>
            </a:r>
            <a:r>
              <a:rPr spc="-5" dirty="0"/>
              <a:t>que  necessário.</a:t>
            </a:r>
          </a:p>
          <a:p>
            <a:pPr>
              <a:lnSpc>
                <a:spcPct val="100000"/>
              </a:lnSpc>
            </a:pPr>
            <a:endParaRPr spc="-5" dirty="0"/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50"/>
          </a:p>
          <a:p>
            <a:pPr marL="12700" marR="158115">
              <a:lnSpc>
                <a:spcPct val="100699"/>
              </a:lnSpc>
            </a:pPr>
            <a:r>
              <a:rPr spc="-10" dirty="0">
                <a:solidFill>
                  <a:srgbClr val="4D4D4D"/>
                </a:solidFill>
              </a:rPr>
              <a:t>Manter </a:t>
            </a:r>
            <a:r>
              <a:rPr spc="-5" dirty="0">
                <a:solidFill>
                  <a:srgbClr val="4D4D4D"/>
                </a:solidFill>
              </a:rPr>
              <a:t>os ambientes bem </a:t>
            </a:r>
            <a:r>
              <a:rPr spc="-10" dirty="0">
                <a:solidFill>
                  <a:srgbClr val="4D4D4D"/>
                </a:solidFill>
              </a:rPr>
              <a:t>ventilados  com </a:t>
            </a:r>
            <a:r>
              <a:rPr dirty="0">
                <a:solidFill>
                  <a:srgbClr val="4D4D4D"/>
                </a:solidFill>
              </a:rPr>
              <a:t>as </a:t>
            </a:r>
            <a:r>
              <a:rPr spc="-5" dirty="0">
                <a:solidFill>
                  <a:srgbClr val="4D4D4D"/>
                </a:solidFill>
              </a:rPr>
              <a:t>janelas </a:t>
            </a:r>
            <a:r>
              <a:rPr dirty="0">
                <a:solidFill>
                  <a:srgbClr val="4D4D4D"/>
                </a:solidFill>
              </a:rPr>
              <a:t>e </a:t>
            </a:r>
            <a:r>
              <a:rPr spc="-10" dirty="0">
                <a:solidFill>
                  <a:srgbClr val="4D4D4D"/>
                </a:solidFill>
              </a:rPr>
              <a:t>portas </a:t>
            </a:r>
            <a:r>
              <a:rPr spc="-5" dirty="0">
                <a:solidFill>
                  <a:srgbClr val="4D4D4D"/>
                </a:solidFill>
              </a:rPr>
              <a:t>abertas, </a:t>
            </a:r>
            <a:r>
              <a:rPr spc="-10" dirty="0">
                <a:solidFill>
                  <a:srgbClr val="4D4D4D"/>
                </a:solidFill>
              </a:rPr>
              <a:t>evitando  </a:t>
            </a:r>
            <a:r>
              <a:rPr dirty="0">
                <a:solidFill>
                  <a:srgbClr val="4D4D4D"/>
                </a:solidFill>
              </a:rPr>
              <a:t>o </a:t>
            </a:r>
            <a:r>
              <a:rPr spc="-10" dirty="0">
                <a:solidFill>
                  <a:srgbClr val="4D4D4D"/>
                </a:solidFill>
              </a:rPr>
              <a:t>toque </a:t>
            </a:r>
            <a:r>
              <a:rPr spc="-5" dirty="0">
                <a:solidFill>
                  <a:srgbClr val="4D4D4D"/>
                </a:solidFill>
              </a:rPr>
              <a:t>nas </a:t>
            </a:r>
            <a:r>
              <a:rPr spc="-10" dirty="0">
                <a:solidFill>
                  <a:srgbClr val="4D4D4D"/>
                </a:solidFill>
              </a:rPr>
              <a:t>maçanetas </a:t>
            </a:r>
            <a:r>
              <a:rPr dirty="0">
                <a:solidFill>
                  <a:srgbClr val="4D4D4D"/>
                </a:solidFill>
              </a:rPr>
              <a:t>e</a:t>
            </a:r>
            <a:r>
              <a:rPr spc="-5" dirty="0">
                <a:solidFill>
                  <a:srgbClr val="4D4D4D"/>
                </a:solidFill>
              </a:rPr>
              <a:t> </a:t>
            </a:r>
            <a:r>
              <a:rPr spc="-15" dirty="0">
                <a:solidFill>
                  <a:srgbClr val="4D4D4D"/>
                </a:solidFill>
              </a:rPr>
              <a:t>fechaduras.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63619" y="4781222"/>
            <a:ext cx="3277235" cy="85216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357505">
              <a:lnSpc>
                <a:spcPct val="100699"/>
              </a:lnSpc>
              <a:spcBef>
                <a:spcPts val="85"/>
              </a:spcBef>
            </a:pPr>
            <a:r>
              <a:rPr sz="1800" spc="-10" dirty="0">
                <a:solidFill>
                  <a:srgbClr val="595959"/>
                </a:solidFill>
                <a:latin typeface="Carlito"/>
                <a:cs typeface="Carlito"/>
              </a:rPr>
              <a:t>Certificar-se </a:t>
            </a:r>
            <a:r>
              <a:rPr sz="1800" spc="-5" dirty="0">
                <a:solidFill>
                  <a:srgbClr val="595959"/>
                </a:solidFill>
                <a:latin typeface="Carlito"/>
                <a:cs typeface="Carlito"/>
              </a:rPr>
              <a:t>de que </a:t>
            </a:r>
            <a:r>
              <a:rPr sz="1800" dirty="0">
                <a:solidFill>
                  <a:srgbClr val="595959"/>
                </a:solidFill>
                <a:latin typeface="Carlito"/>
                <a:cs typeface="Carlito"/>
              </a:rPr>
              <a:t>o </a:t>
            </a:r>
            <a:r>
              <a:rPr sz="1800" spc="-15" dirty="0">
                <a:solidFill>
                  <a:srgbClr val="595959"/>
                </a:solidFill>
                <a:latin typeface="Carlito"/>
                <a:cs typeface="Carlito"/>
              </a:rPr>
              <a:t>lixo </a:t>
            </a:r>
            <a:r>
              <a:rPr sz="1800" spc="-5" dirty="0">
                <a:solidFill>
                  <a:srgbClr val="595959"/>
                </a:solidFill>
                <a:latin typeface="Carlito"/>
                <a:cs typeface="Carlito"/>
              </a:rPr>
              <a:t>seja  </a:t>
            </a:r>
            <a:r>
              <a:rPr sz="1800" spc="-10" dirty="0">
                <a:solidFill>
                  <a:srgbClr val="595959"/>
                </a:solidFill>
                <a:latin typeface="Carlito"/>
                <a:cs typeface="Carlito"/>
              </a:rPr>
              <a:t>removido </a:t>
            </a:r>
            <a:r>
              <a:rPr sz="1800" spc="-5" dirty="0">
                <a:solidFill>
                  <a:srgbClr val="595959"/>
                </a:solidFill>
                <a:latin typeface="Carlito"/>
                <a:cs typeface="Carlito"/>
              </a:rPr>
              <a:t>no mínimo </a:t>
            </a:r>
            <a:r>
              <a:rPr sz="1800" spc="-10" dirty="0">
                <a:solidFill>
                  <a:srgbClr val="595959"/>
                </a:solidFill>
                <a:latin typeface="Carlito"/>
                <a:cs typeface="Carlito"/>
              </a:rPr>
              <a:t>três</a:t>
            </a:r>
            <a:r>
              <a:rPr sz="1800" spc="-60" dirty="0">
                <a:solidFill>
                  <a:srgbClr val="595959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595959"/>
                </a:solidFill>
                <a:latin typeface="Carlito"/>
                <a:cs typeface="Carlito"/>
              </a:rPr>
              <a:t>vezes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dirty="0">
                <a:solidFill>
                  <a:srgbClr val="595959"/>
                </a:solidFill>
                <a:latin typeface="Carlito"/>
                <a:cs typeface="Carlito"/>
              </a:rPr>
              <a:t>ao </a:t>
            </a:r>
            <a:r>
              <a:rPr sz="1800" spc="-5" dirty="0">
                <a:solidFill>
                  <a:srgbClr val="595959"/>
                </a:solidFill>
                <a:latin typeface="Carlito"/>
                <a:cs typeface="Carlito"/>
              </a:rPr>
              <a:t>dia </a:t>
            </a:r>
            <a:r>
              <a:rPr sz="1800" dirty="0">
                <a:solidFill>
                  <a:srgbClr val="595959"/>
                </a:solidFill>
                <a:latin typeface="Carlito"/>
                <a:cs typeface="Carlito"/>
              </a:rPr>
              <a:t>e </a:t>
            </a:r>
            <a:r>
              <a:rPr sz="1800" spc="-10" dirty="0">
                <a:solidFill>
                  <a:srgbClr val="595959"/>
                </a:solidFill>
                <a:latin typeface="Carlito"/>
                <a:cs typeface="Carlito"/>
              </a:rPr>
              <a:t>descartado com</a:t>
            </a:r>
            <a:r>
              <a:rPr sz="1800" spc="-45" dirty="0">
                <a:solidFill>
                  <a:srgbClr val="595959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Carlito"/>
                <a:cs typeface="Carlito"/>
              </a:rPr>
              <a:t>segurança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96737" y="4921465"/>
            <a:ext cx="635538" cy="707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46137" y="2759794"/>
            <a:ext cx="731698" cy="7063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955" y="2759044"/>
            <a:ext cx="731698" cy="707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45787" y="4909540"/>
            <a:ext cx="731698" cy="7316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67572"/>
            <a:ext cx="5862320" cy="1916430"/>
          </a:xfrm>
          <a:custGeom>
            <a:avLst/>
            <a:gdLst/>
            <a:ahLst/>
            <a:cxnLst/>
            <a:rect l="l" t="t" r="r" b="b"/>
            <a:pathLst>
              <a:path w="5862320" h="1916429">
                <a:moveTo>
                  <a:pt x="5862205" y="958430"/>
                </a:moveTo>
                <a:lnTo>
                  <a:pt x="5861037" y="910628"/>
                </a:lnTo>
                <a:lnTo>
                  <a:pt x="5857557" y="863447"/>
                </a:lnTo>
                <a:lnTo>
                  <a:pt x="5851830" y="816914"/>
                </a:lnTo>
                <a:lnTo>
                  <a:pt x="5843892" y="771105"/>
                </a:lnTo>
                <a:lnTo>
                  <a:pt x="5833821" y="726071"/>
                </a:lnTo>
                <a:lnTo>
                  <a:pt x="5821667" y="681863"/>
                </a:lnTo>
                <a:lnTo>
                  <a:pt x="5807468" y="638530"/>
                </a:lnTo>
                <a:lnTo>
                  <a:pt x="5791301" y="596125"/>
                </a:lnTo>
                <a:lnTo>
                  <a:pt x="5773204" y="554723"/>
                </a:lnTo>
                <a:lnTo>
                  <a:pt x="5753239" y="514362"/>
                </a:lnTo>
                <a:lnTo>
                  <a:pt x="5731459" y="475107"/>
                </a:lnTo>
                <a:lnTo>
                  <a:pt x="5707926" y="437007"/>
                </a:lnTo>
                <a:lnTo>
                  <a:pt x="5682691" y="400113"/>
                </a:lnTo>
                <a:lnTo>
                  <a:pt x="5655805" y="364477"/>
                </a:lnTo>
                <a:lnTo>
                  <a:pt x="5627319" y="330174"/>
                </a:lnTo>
                <a:lnTo>
                  <a:pt x="5597296" y="297230"/>
                </a:lnTo>
                <a:lnTo>
                  <a:pt x="5565787" y="265734"/>
                </a:lnTo>
                <a:lnTo>
                  <a:pt x="5532856" y="235712"/>
                </a:lnTo>
                <a:lnTo>
                  <a:pt x="5498541" y="207225"/>
                </a:lnTo>
                <a:lnTo>
                  <a:pt x="5462917" y="180340"/>
                </a:lnTo>
                <a:lnTo>
                  <a:pt x="5426024" y="155105"/>
                </a:lnTo>
                <a:lnTo>
                  <a:pt x="5387924" y="131572"/>
                </a:lnTo>
                <a:lnTo>
                  <a:pt x="5348656" y="109791"/>
                </a:lnTo>
                <a:lnTo>
                  <a:pt x="5308295" y="89827"/>
                </a:lnTo>
                <a:lnTo>
                  <a:pt x="5266893" y="71729"/>
                </a:lnTo>
                <a:lnTo>
                  <a:pt x="5224500" y="55562"/>
                </a:lnTo>
                <a:lnTo>
                  <a:pt x="5181168" y="41376"/>
                </a:lnTo>
                <a:lnTo>
                  <a:pt x="5136959" y="29210"/>
                </a:lnTo>
                <a:lnTo>
                  <a:pt x="5091925" y="19138"/>
                </a:lnTo>
                <a:lnTo>
                  <a:pt x="5046116" y="11214"/>
                </a:lnTo>
                <a:lnTo>
                  <a:pt x="4999583" y="5473"/>
                </a:lnTo>
                <a:lnTo>
                  <a:pt x="4994935" y="5143"/>
                </a:lnTo>
                <a:lnTo>
                  <a:pt x="4994935" y="0"/>
                </a:lnTo>
                <a:lnTo>
                  <a:pt x="0" y="0"/>
                </a:lnTo>
                <a:lnTo>
                  <a:pt x="0" y="1915198"/>
                </a:lnTo>
                <a:lnTo>
                  <a:pt x="4873256" y="1915198"/>
                </a:lnTo>
                <a:lnTo>
                  <a:pt x="4904613" y="1916023"/>
                </a:lnTo>
                <a:lnTo>
                  <a:pt x="4938369" y="1915198"/>
                </a:lnTo>
                <a:lnTo>
                  <a:pt x="4994935" y="1915198"/>
                </a:lnTo>
                <a:lnTo>
                  <a:pt x="4994935" y="1911718"/>
                </a:lnTo>
                <a:lnTo>
                  <a:pt x="5046116" y="1905647"/>
                </a:lnTo>
                <a:lnTo>
                  <a:pt x="5091925" y="1897710"/>
                </a:lnTo>
                <a:lnTo>
                  <a:pt x="5136959" y="1887639"/>
                </a:lnTo>
                <a:lnTo>
                  <a:pt x="5181168" y="1875485"/>
                </a:lnTo>
                <a:lnTo>
                  <a:pt x="5224500" y="1861286"/>
                </a:lnTo>
                <a:lnTo>
                  <a:pt x="5266893" y="1845119"/>
                </a:lnTo>
                <a:lnTo>
                  <a:pt x="5308295" y="1827022"/>
                </a:lnTo>
                <a:lnTo>
                  <a:pt x="5348656" y="1807057"/>
                </a:lnTo>
                <a:lnTo>
                  <a:pt x="5387924" y="1785289"/>
                </a:lnTo>
                <a:lnTo>
                  <a:pt x="5426024" y="1761756"/>
                </a:lnTo>
                <a:lnTo>
                  <a:pt x="5462917" y="1736509"/>
                </a:lnTo>
                <a:lnTo>
                  <a:pt x="5498541" y="1709623"/>
                </a:lnTo>
                <a:lnTo>
                  <a:pt x="5532856" y="1681149"/>
                </a:lnTo>
                <a:lnTo>
                  <a:pt x="5565787" y="1651127"/>
                </a:lnTo>
                <a:lnTo>
                  <a:pt x="5597296" y="1619618"/>
                </a:lnTo>
                <a:lnTo>
                  <a:pt x="5627319" y="1586687"/>
                </a:lnTo>
                <a:lnTo>
                  <a:pt x="5655805" y="1552371"/>
                </a:lnTo>
                <a:lnTo>
                  <a:pt x="5682691" y="1516748"/>
                </a:lnTo>
                <a:lnTo>
                  <a:pt x="5707926" y="1479854"/>
                </a:lnTo>
                <a:lnTo>
                  <a:pt x="5731459" y="1441754"/>
                </a:lnTo>
                <a:lnTo>
                  <a:pt x="5753239" y="1402486"/>
                </a:lnTo>
                <a:lnTo>
                  <a:pt x="5773204" y="1362125"/>
                </a:lnTo>
                <a:lnTo>
                  <a:pt x="5791301" y="1320723"/>
                </a:lnTo>
                <a:lnTo>
                  <a:pt x="5807468" y="1278331"/>
                </a:lnTo>
                <a:lnTo>
                  <a:pt x="5821667" y="1234998"/>
                </a:lnTo>
                <a:lnTo>
                  <a:pt x="5833821" y="1190790"/>
                </a:lnTo>
                <a:lnTo>
                  <a:pt x="5843892" y="1145743"/>
                </a:lnTo>
                <a:lnTo>
                  <a:pt x="5851830" y="1099934"/>
                </a:lnTo>
                <a:lnTo>
                  <a:pt x="5857557" y="1053414"/>
                </a:lnTo>
                <a:lnTo>
                  <a:pt x="5861037" y="1006221"/>
                </a:lnTo>
                <a:lnTo>
                  <a:pt x="5862205" y="958430"/>
                </a:lnTo>
                <a:close/>
              </a:path>
            </a:pathLst>
          </a:custGeom>
          <a:solidFill>
            <a:srgbClr val="FF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9691" y="315025"/>
            <a:ext cx="23526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Carlito"/>
                <a:cs typeface="Carlito"/>
              </a:rPr>
              <a:t>4.</a:t>
            </a:r>
            <a:r>
              <a:rPr sz="2800" b="1" spc="-60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Comunicação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60685" y="2115704"/>
            <a:ext cx="3644265" cy="8521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4D4D4D"/>
                </a:solidFill>
                <a:latin typeface="Carlito"/>
                <a:cs typeface="Carlito"/>
              </a:rPr>
              <a:t>Priorizar </a:t>
            </a:r>
            <a:r>
              <a:rPr sz="1800" dirty="0">
                <a:solidFill>
                  <a:srgbClr val="4D4D4D"/>
                </a:solidFill>
                <a:latin typeface="Carlito"/>
                <a:cs typeface="Carlito"/>
              </a:rPr>
              <a:t>o</a:t>
            </a:r>
            <a:r>
              <a:rPr sz="1800" spc="-5" dirty="0">
                <a:solidFill>
                  <a:srgbClr val="4D4D4D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4D4D4D"/>
                </a:solidFill>
                <a:latin typeface="Carlito"/>
                <a:cs typeface="Carlito"/>
              </a:rPr>
              <a:t>atendimento</a:t>
            </a:r>
            <a:endParaRPr sz="1800">
              <a:latin typeface="Carlito"/>
              <a:cs typeface="Carlito"/>
            </a:endParaRPr>
          </a:p>
          <a:p>
            <a:pPr marL="12700" marR="5080">
              <a:lnSpc>
                <a:spcPct val="100699"/>
              </a:lnSpc>
            </a:pPr>
            <a:r>
              <a:rPr sz="1800" dirty="0">
                <a:solidFill>
                  <a:srgbClr val="4D4D4D"/>
                </a:solidFill>
                <a:latin typeface="Carlito"/>
                <a:cs typeface="Carlito"/>
              </a:rPr>
              <a:t>ao </a:t>
            </a:r>
            <a:r>
              <a:rPr sz="1800" spc="-10" dirty="0">
                <a:solidFill>
                  <a:srgbClr val="4D4D4D"/>
                </a:solidFill>
                <a:latin typeface="Carlito"/>
                <a:cs typeface="Carlito"/>
              </a:rPr>
              <a:t>público </a:t>
            </a:r>
            <a:r>
              <a:rPr sz="1800" spc="-5" dirty="0">
                <a:solidFill>
                  <a:srgbClr val="4D4D4D"/>
                </a:solidFill>
                <a:latin typeface="Carlito"/>
                <a:cs typeface="Carlito"/>
              </a:rPr>
              <a:t>por canais </a:t>
            </a:r>
            <a:r>
              <a:rPr sz="1800" spc="-10" dirty="0">
                <a:solidFill>
                  <a:srgbClr val="4D4D4D"/>
                </a:solidFill>
                <a:latin typeface="Carlito"/>
                <a:cs typeface="Carlito"/>
              </a:rPr>
              <a:t>digitais </a:t>
            </a:r>
            <a:r>
              <a:rPr sz="1800" spc="-15" dirty="0">
                <a:solidFill>
                  <a:srgbClr val="4D4D4D"/>
                </a:solidFill>
                <a:latin typeface="Carlito"/>
                <a:cs typeface="Carlito"/>
              </a:rPr>
              <a:t>(telefone,  </a:t>
            </a:r>
            <a:r>
              <a:rPr sz="1800" spc="-10" dirty="0">
                <a:solidFill>
                  <a:srgbClr val="4D4D4D"/>
                </a:solidFill>
                <a:latin typeface="Carlito"/>
                <a:cs typeface="Carlito"/>
              </a:rPr>
              <a:t>aplicativo </a:t>
            </a:r>
            <a:r>
              <a:rPr sz="1800" spc="-5" dirty="0">
                <a:solidFill>
                  <a:srgbClr val="4D4D4D"/>
                </a:solidFill>
                <a:latin typeface="Carlito"/>
                <a:cs typeface="Carlito"/>
              </a:rPr>
              <a:t>ou online).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76763" y="2472424"/>
            <a:ext cx="3262629" cy="112839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337185">
              <a:lnSpc>
                <a:spcPct val="100699"/>
              </a:lnSpc>
              <a:spcBef>
                <a:spcPts val="85"/>
              </a:spcBef>
            </a:pP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Comunicar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as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famílias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e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os 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estudantes sobre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o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calendário  de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retorno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e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os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protocolos</a:t>
            </a:r>
            <a:r>
              <a:rPr sz="1800" spc="-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com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no mínimo </a:t>
            </a: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7 </a:t>
            </a:r>
            <a:r>
              <a:rPr sz="1800" b="1" spc="-5" dirty="0">
                <a:solidFill>
                  <a:srgbClr val="FFFFFF"/>
                </a:solidFill>
                <a:latin typeface="Carlito"/>
                <a:cs typeface="Carlito"/>
              </a:rPr>
              <a:t>dias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sz="18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antecedência.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60685" y="4031102"/>
            <a:ext cx="3738879" cy="14046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800" spc="-10" dirty="0">
                <a:solidFill>
                  <a:srgbClr val="595959"/>
                </a:solidFill>
                <a:latin typeface="Carlito"/>
                <a:cs typeface="Carlito"/>
              </a:rPr>
              <a:t>Produzir materiais </a:t>
            </a:r>
            <a:r>
              <a:rPr sz="1800" spc="-5" dirty="0">
                <a:solidFill>
                  <a:srgbClr val="595959"/>
                </a:solidFill>
                <a:latin typeface="Carlito"/>
                <a:cs typeface="Carlito"/>
              </a:rPr>
              <a:t>de </a:t>
            </a:r>
            <a:r>
              <a:rPr sz="1800" spc="-10" dirty="0">
                <a:solidFill>
                  <a:srgbClr val="595959"/>
                </a:solidFill>
                <a:latin typeface="Carlito"/>
                <a:cs typeface="Carlito"/>
              </a:rPr>
              <a:t>comunicação </a:t>
            </a:r>
            <a:r>
              <a:rPr sz="1800" spc="-15" dirty="0">
                <a:solidFill>
                  <a:srgbClr val="595959"/>
                </a:solidFill>
                <a:latin typeface="Carlito"/>
                <a:cs typeface="Carlito"/>
              </a:rPr>
              <a:t>para  </a:t>
            </a:r>
            <a:r>
              <a:rPr sz="1800" spc="-10" dirty="0">
                <a:solidFill>
                  <a:srgbClr val="595959"/>
                </a:solidFill>
                <a:latin typeface="Carlito"/>
                <a:cs typeface="Carlito"/>
              </a:rPr>
              <a:t>distribuição </a:t>
            </a:r>
            <a:r>
              <a:rPr sz="1800" spc="-5" dirty="0">
                <a:solidFill>
                  <a:srgbClr val="595959"/>
                </a:solidFill>
                <a:latin typeface="Carlito"/>
                <a:cs typeface="Carlito"/>
              </a:rPr>
              <a:t>nas </a:t>
            </a:r>
            <a:r>
              <a:rPr sz="1800" spc="-10" dirty="0">
                <a:solidFill>
                  <a:srgbClr val="595959"/>
                </a:solidFill>
                <a:latin typeface="Carlito"/>
                <a:cs typeface="Carlito"/>
              </a:rPr>
              <a:t>instituições</a:t>
            </a:r>
            <a:endParaRPr sz="1800">
              <a:latin typeface="Carlito"/>
              <a:cs typeface="Carlito"/>
            </a:endParaRPr>
          </a:p>
          <a:p>
            <a:pPr marL="12700" marR="127000">
              <a:lnSpc>
                <a:spcPct val="100699"/>
              </a:lnSpc>
            </a:pPr>
            <a:r>
              <a:rPr sz="1800" spc="-5" dirty="0">
                <a:solidFill>
                  <a:srgbClr val="595959"/>
                </a:solidFill>
                <a:latin typeface="Carlito"/>
                <a:cs typeface="Carlito"/>
              </a:rPr>
              <a:t>de ensino na </a:t>
            </a:r>
            <a:r>
              <a:rPr sz="1800" spc="-10" dirty="0">
                <a:solidFill>
                  <a:srgbClr val="595959"/>
                </a:solidFill>
                <a:latin typeface="Carlito"/>
                <a:cs typeface="Carlito"/>
              </a:rPr>
              <a:t>chegada </a:t>
            </a:r>
            <a:r>
              <a:rPr sz="1800" spc="-5" dirty="0">
                <a:solidFill>
                  <a:srgbClr val="595959"/>
                </a:solidFill>
                <a:latin typeface="Carlito"/>
                <a:cs typeface="Carlito"/>
              </a:rPr>
              <a:t>dos </a:t>
            </a:r>
            <a:r>
              <a:rPr sz="1800" spc="-10" dirty="0">
                <a:solidFill>
                  <a:srgbClr val="595959"/>
                </a:solidFill>
                <a:latin typeface="Carlito"/>
                <a:cs typeface="Carlito"/>
              </a:rPr>
              <a:t>estudantes,  com explicações </a:t>
            </a:r>
            <a:r>
              <a:rPr sz="1800" spc="-5" dirty="0">
                <a:solidFill>
                  <a:srgbClr val="595959"/>
                </a:solidFill>
                <a:latin typeface="Carlito"/>
                <a:cs typeface="Carlito"/>
              </a:rPr>
              <a:t>de </a:t>
            </a:r>
            <a:r>
              <a:rPr sz="1800" spc="-10" dirty="0">
                <a:solidFill>
                  <a:srgbClr val="595959"/>
                </a:solidFill>
                <a:latin typeface="Carlito"/>
                <a:cs typeface="Carlito"/>
              </a:rPr>
              <a:t>fácil entendimento  sobre </a:t>
            </a:r>
            <a:r>
              <a:rPr sz="1800" dirty="0">
                <a:solidFill>
                  <a:srgbClr val="595959"/>
                </a:solidFill>
                <a:latin typeface="Carlito"/>
                <a:cs typeface="Carlito"/>
              </a:rPr>
              <a:t>a </a:t>
            </a:r>
            <a:r>
              <a:rPr sz="1800" spc="-10" dirty="0">
                <a:solidFill>
                  <a:srgbClr val="595959"/>
                </a:solidFill>
                <a:latin typeface="Carlito"/>
                <a:cs typeface="Carlito"/>
              </a:rPr>
              <a:t>prevenção </a:t>
            </a:r>
            <a:r>
              <a:rPr sz="1800" spc="-5" dirty="0">
                <a:solidFill>
                  <a:srgbClr val="595959"/>
                </a:solidFill>
                <a:latin typeface="Carlito"/>
                <a:cs typeface="Carlito"/>
              </a:rPr>
              <a:t>da</a:t>
            </a:r>
            <a:r>
              <a:rPr sz="1800" spc="-20" dirty="0">
                <a:solidFill>
                  <a:srgbClr val="595959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Carlito"/>
                <a:cs typeface="Carlito"/>
              </a:rPr>
              <a:t>COVID-19.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51398" y="2683147"/>
            <a:ext cx="731698" cy="680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98987" y="2261495"/>
            <a:ext cx="527373" cy="6243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65061" y="4421496"/>
            <a:ext cx="731698" cy="7171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95208"/>
            <a:ext cx="6109970" cy="1567180"/>
          </a:xfrm>
          <a:custGeom>
            <a:avLst/>
            <a:gdLst/>
            <a:ahLst/>
            <a:cxnLst/>
            <a:rect l="l" t="t" r="r" b="b"/>
            <a:pathLst>
              <a:path w="6109970" h="1567179">
                <a:moveTo>
                  <a:pt x="6109487" y="783666"/>
                </a:moveTo>
                <a:lnTo>
                  <a:pt x="6108052" y="735965"/>
                </a:lnTo>
                <a:lnTo>
                  <a:pt x="6103823" y="689025"/>
                </a:lnTo>
                <a:lnTo>
                  <a:pt x="6096863" y="642924"/>
                </a:lnTo>
                <a:lnTo>
                  <a:pt x="6087275" y="597738"/>
                </a:lnTo>
                <a:lnTo>
                  <a:pt x="6075121" y="553554"/>
                </a:lnTo>
                <a:lnTo>
                  <a:pt x="6060491" y="510451"/>
                </a:lnTo>
                <a:lnTo>
                  <a:pt x="6043473" y="468515"/>
                </a:lnTo>
                <a:lnTo>
                  <a:pt x="6024143" y="427837"/>
                </a:lnTo>
                <a:lnTo>
                  <a:pt x="6002579" y="388467"/>
                </a:lnTo>
                <a:lnTo>
                  <a:pt x="5978868" y="350520"/>
                </a:lnTo>
                <a:lnTo>
                  <a:pt x="5953099" y="314071"/>
                </a:lnTo>
                <a:lnTo>
                  <a:pt x="5925337" y="279196"/>
                </a:lnTo>
                <a:lnTo>
                  <a:pt x="5895670" y="245973"/>
                </a:lnTo>
                <a:lnTo>
                  <a:pt x="5864187" y="214490"/>
                </a:lnTo>
                <a:lnTo>
                  <a:pt x="5830963" y="184823"/>
                </a:lnTo>
                <a:lnTo>
                  <a:pt x="5796089" y="157060"/>
                </a:lnTo>
                <a:lnTo>
                  <a:pt x="5759628" y="131279"/>
                </a:lnTo>
                <a:lnTo>
                  <a:pt x="5721680" y="107569"/>
                </a:lnTo>
                <a:lnTo>
                  <a:pt x="5682323" y="86004"/>
                </a:lnTo>
                <a:lnTo>
                  <a:pt x="5641632" y="66675"/>
                </a:lnTo>
                <a:lnTo>
                  <a:pt x="5599696" y="49657"/>
                </a:lnTo>
                <a:lnTo>
                  <a:pt x="5556605" y="35026"/>
                </a:lnTo>
                <a:lnTo>
                  <a:pt x="5512422" y="22872"/>
                </a:lnTo>
                <a:lnTo>
                  <a:pt x="5467235" y="13284"/>
                </a:lnTo>
                <a:lnTo>
                  <a:pt x="5421122" y="6324"/>
                </a:lnTo>
                <a:lnTo>
                  <a:pt x="5400433" y="4470"/>
                </a:lnTo>
                <a:lnTo>
                  <a:pt x="5400433" y="0"/>
                </a:lnTo>
                <a:lnTo>
                  <a:pt x="0" y="0"/>
                </a:lnTo>
                <a:lnTo>
                  <a:pt x="0" y="1565986"/>
                </a:lnTo>
                <a:lnTo>
                  <a:pt x="5305793" y="1565986"/>
                </a:lnTo>
                <a:lnTo>
                  <a:pt x="5326481" y="1566672"/>
                </a:lnTo>
                <a:lnTo>
                  <a:pt x="5349265" y="1565986"/>
                </a:lnTo>
                <a:lnTo>
                  <a:pt x="5400433" y="1565986"/>
                </a:lnTo>
                <a:lnTo>
                  <a:pt x="5400433" y="1562874"/>
                </a:lnTo>
                <a:lnTo>
                  <a:pt x="5467235" y="1554048"/>
                </a:lnTo>
                <a:lnTo>
                  <a:pt x="5512422" y="1544459"/>
                </a:lnTo>
                <a:lnTo>
                  <a:pt x="5556605" y="1532305"/>
                </a:lnTo>
                <a:lnTo>
                  <a:pt x="5599696" y="1517675"/>
                </a:lnTo>
                <a:lnTo>
                  <a:pt x="5641632" y="1500657"/>
                </a:lnTo>
                <a:lnTo>
                  <a:pt x="5682323" y="1481328"/>
                </a:lnTo>
                <a:lnTo>
                  <a:pt x="5721680" y="1459763"/>
                </a:lnTo>
                <a:lnTo>
                  <a:pt x="5759628" y="1436052"/>
                </a:lnTo>
                <a:lnTo>
                  <a:pt x="5796089" y="1410284"/>
                </a:lnTo>
                <a:lnTo>
                  <a:pt x="5830963" y="1382522"/>
                </a:lnTo>
                <a:lnTo>
                  <a:pt x="5864187" y="1352854"/>
                </a:lnTo>
                <a:lnTo>
                  <a:pt x="5895670" y="1321371"/>
                </a:lnTo>
                <a:lnTo>
                  <a:pt x="5925337" y="1288148"/>
                </a:lnTo>
                <a:lnTo>
                  <a:pt x="5953099" y="1253274"/>
                </a:lnTo>
                <a:lnTo>
                  <a:pt x="5978868" y="1216812"/>
                </a:lnTo>
                <a:lnTo>
                  <a:pt x="6002579" y="1178864"/>
                </a:lnTo>
                <a:lnTo>
                  <a:pt x="6024143" y="1139507"/>
                </a:lnTo>
                <a:lnTo>
                  <a:pt x="6043473" y="1098816"/>
                </a:lnTo>
                <a:lnTo>
                  <a:pt x="6060491" y="1056881"/>
                </a:lnTo>
                <a:lnTo>
                  <a:pt x="6075121" y="1013790"/>
                </a:lnTo>
                <a:lnTo>
                  <a:pt x="6087275" y="969606"/>
                </a:lnTo>
                <a:lnTo>
                  <a:pt x="6096863" y="924420"/>
                </a:lnTo>
                <a:lnTo>
                  <a:pt x="6103823" y="878306"/>
                </a:lnTo>
                <a:lnTo>
                  <a:pt x="6108052" y="831367"/>
                </a:lnTo>
                <a:lnTo>
                  <a:pt x="6109487" y="783666"/>
                </a:lnTo>
                <a:close/>
              </a:path>
            </a:pathLst>
          </a:custGeom>
          <a:solidFill>
            <a:srgbClr val="FD33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9691" y="315025"/>
            <a:ext cx="27317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Carlito"/>
                <a:cs typeface="Carlito"/>
              </a:rPr>
              <a:t>5.</a:t>
            </a:r>
            <a:r>
              <a:rPr sz="2800" b="1" spc="-85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Monitoramento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50165" marR="1323975">
              <a:lnSpc>
                <a:spcPct val="100699"/>
              </a:lnSpc>
              <a:spcBef>
                <a:spcPts val="85"/>
              </a:spcBef>
            </a:pPr>
            <a:r>
              <a:rPr spc="-5" dirty="0"/>
              <a:t>Não permitir </a:t>
            </a:r>
            <a:r>
              <a:rPr dirty="0"/>
              <a:t>a </a:t>
            </a:r>
            <a:r>
              <a:rPr spc="-5" dirty="0"/>
              <a:t>permanência  de pessoas </a:t>
            </a:r>
            <a:r>
              <a:rPr spc="-10" dirty="0"/>
              <a:t>sintomáticas</a:t>
            </a:r>
            <a:r>
              <a:rPr spc="-70" dirty="0"/>
              <a:t> </a:t>
            </a:r>
            <a:r>
              <a:rPr spc="-15" dirty="0"/>
              <a:t>para</a:t>
            </a:r>
          </a:p>
          <a:p>
            <a:pPr marL="50165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COVID-19 </a:t>
            </a:r>
            <a:r>
              <a:rPr spc="-5" dirty="0"/>
              <a:t>na </a:t>
            </a:r>
            <a:r>
              <a:rPr spc="-10" dirty="0"/>
              <a:t>instituição </a:t>
            </a:r>
            <a:r>
              <a:rPr spc="-5" dirty="0"/>
              <a:t>de ensino</a:t>
            </a:r>
          </a:p>
          <a:p>
            <a:pPr>
              <a:lnSpc>
                <a:spcPct val="100000"/>
              </a:lnSpc>
            </a:pPr>
            <a:endParaRPr spc="-5" dirty="0"/>
          </a:p>
          <a:p>
            <a:pPr>
              <a:lnSpc>
                <a:spcPct val="100000"/>
              </a:lnSpc>
            </a:pPr>
            <a:endParaRPr sz="2150"/>
          </a:p>
          <a:p>
            <a:pPr marL="50165" marR="5080">
              <a:lnSpc>
                <a:spcPct val="100699"/>
              </a:lnSpc>
            </a:pPr>
            <a:r>
              <a:rPr b="1" spc="-10" dirty="0">
                <a:solidFill>
                  <a:srgbClr val="595959"/>
                </a:solidFill>
                <a:latin typeface="Carlito"/>
                <a:cs typeface="Carlito"/>
              </a:rPr>
              <a:t>Orientação </a:t>
            </a:r>
            <a:r>
              <a:rPr dirty="0">
                <a:solidFill>
                  <a:srgbClr val="595959"/>
                </a:solidFill>
              </a:rPr>
              <a:t>aos </a:t>
            </a:r>
            <a:r>
              <a:rPr spc="-5" dirty="0">
                <a:solidFill>
                  <a:srgbClr val="595959"/>
                </a:solidFill>
              </a:rPr>
              <a:t>pais ou </a:t>
            </a:r>
            <a:r>
              <a:rPr spc="-10" dirty="0">
                <a:solidFill>
                  <a:srgbClr val="595959"/>
                </a:solidFill>
              </a:rPr>
              <a:t>responsáveis </a:t>
            </a:r>
            <a:r>
              <a:rPr spc="-15" dirty="0">
                <a:solidFill>
                  <a:srgbClr val="595959"/>
                </a:solidFill>
              </a:rPr>
              <a:t>para  aferirem </a:t>
            </a:r>
            <a:r>
              <a:rPr dirty="0">
                <a:solidFill>
                  <a:srgbClr val="595959"/>
                </a:solidFill>
              </a:rPr>
              <a:t>a </a:t>
            </a:r>
            <a:r>
              <a:rPr spc="-15" dirty="0">
                <a:solidFill>
                  <a:srgbClr val="595959"/>
                </a:solidFill>
              </a:rPr>
              <a:t>temperatura </a:t>
            </a:r>
            <a:r>
              <a:rPr spc="-5" dirty="0">
                <a:solidFill>
                  <a:srgbClr val="595959"/>
                </a:solidFill>
              </a:rPr>
              <a:t>dos </a:t>
            </a:r>
            <a:r>
              <a:rPr spc="-10" dirty="0">
                <a:solidFill>
                  <a:srgbClr val="595959"/>
                </a:solidFill>
              </a:rPr>
              <a:t>estudantes  antes </a:t>
            </a:r>
            <a:r>
              <a:rPr spc="-5" dirty="0">
                <a:solidFill>
                  <a:srgbClr val="595959"/>
                </a:solidFill>
              </a:rPr>
              <a:t>de eles </a:t>
            </a:r>
            <a:r>
              <a:rPr spc="-10" dirty="0">
                <a:solidFill>
                  <a:srgbClr val="595959"/>
                </a:solidFill>
              </a:rPr>
              <a:t>irem </a:t>
            </a:r>
            <a:r>
              <a:rPr spc="-15" dirty="0">
                <a:solidFill>
                  <a:srgbClr val="595959"/>
                </a:solidFill>
              </a:rPr>
              <a:t>para </a:t>
            </a:r>
            <a:r>
              <a:rPr dirty="0">
                <a:solidFill>
                  <a:srgbClr val="595959"/>
                </a:solidFill>
              </a:rPr>
              <a:t>a </a:t>
            </a:r>
            <a:r>
              <a:rPr spc="-10" dirty="0">
                <a:solidFill>
                  <a:srgbClr val="595959"/>
                </a:solidFill>
              </a:rPr>
              <a:t>instituição </a:t>
            </a:r>
            <a:r>
              <a:rPr spc="-5" dirty="0">
                <a:solidFill>
                  <a:srgbClr val="595959"/>
                </a:solidFill>
              </a:rPr>
              <a:t>de  ensino </a:t>
            </a:r>
            <a:r>
              <a:rPr dirty="0">
                <a:solidFill>
                  <a:srgbClr val="595959"/>
                </a:solidFill>
              </a:rPr>
              <a:t>e ao </a:t>
            </a:r>
            <a:r>
              <a:rPr spc="-30" dirty="0">
                <a:solidFill>
                  <a:srgbClr val="595959"/>
                </a:solidFill>
              </a:rPr>
              <a:t>retornar. </a:t>
            </a:r>
            <a:r>
              <a:rPr b="1" spc="-5" dirty="0">
                <a:solidFill>
                  <a:srgbClr val="595959"/>
                </a:solidFill>
                <a:latin typeface="Carlito"/>
                <a:cs typeface="Carlito"/>
              </a:rPr>
              <a:t>Caso </a:t>
            </a:r>
            <a:r>
              <a:rPr b="1" dirty="0">
                <a:solidFill>
                  <a:srgbClr val="595959"/>
                </a:solidFill>
                <a:latin typeface="Carlito"/>
                <a:cs typeface="Carlito"/>
              </a:rPr>
              <a:t>a </a:t>
            </a:r>
            <a:r>
              <a:rPr b="1" spc="-15" dirty="0">
                <a:solidFill>
                  <a:srgbClr val="595959"/>
                </a:solidFill>
                <a:latin typeface="Carlito"/>
                <a:cs typeface="Carlito"/>
              </a:rPr>
              <a:t>temperatura  esteja </a:t>
            </a:r>
            <a:r>
              <a:rPr b="1" spc="-5" dirty="0">
                <a:solidFill>
                  <a:srgbClr val="595959"/>
                </a:solidFill>
                <a:latin typeface="Carlito"/>
                <a:cs typeface="Carlito"/>
              </a:rPr>
              <a:t>acima de </a:t>
            </a:r>
            <a:r>
              <a:rPr b="1" dirty="0">
                <a:solidFill>
                  <a:srgbClr val="595959"/>
                </a:solidFill>
                <a:latin typeface="Carlito"/>
                <a:cs typeface="Carlito"/>
              </a:rPr>
              <a:t>37,5</a:t>
            </a:r>
            <a:r>
              <a:rPr dirty="0">
                <a:solidFill>
                  <a:srgbClr val="171717"/>
                </a:solidFill>
              </a:rPr>
              <a:t>° </a:t>
            </a:r>
            <a:r>
              <a:rPr b="1" spc="-5" dirty="0">
                <a:solidFill>
                  <a:srgbClr val="595959"/>
                </a:solidFill>
                <a:latin typeface="Carlito"/>
                <a:cs typeface="Carlito"/>
              </a:rPr>
              <a:t>C, </a:t>
            </a:r>
            <a:r>
              <a:rPr b="1" dirty="0">
                <a:solidFill>
                  <a:srgbClr val="595959"/>
                </a:solidFill>
                <a:latin typeface="Carlito"/>
                <a:cs typeface="Carlito"/>
              </a:rPr>
              <a:t>a </a:t>
            </a:r>
            <a:r>
              <a:rPr b="1" spc="-10" dirty="0">
                <a:solidFill>
                  <a:srgbClr val="595959"/>
                </a:solidFill>
                <a:latin typeface="Carlito"/>
                <a:cs typeface="Carlito"/>
              </a:rPr>
              <a:t>recomendação </a:t>
            </a:r>
            <a:r>
              <a:rPr b="1" dirty="0">
                <a:solidFill>
                  <a:srgbClr val="595959"/>
                </a:solidFill>
                <a:latin typeface="Carlito"/>
                <a:cs typeface="Carlito"/>
              </a:rPr>
              <a:t>é  </a:t>
            </a:r>
            <a:r>
              <a:rPr b="1" spc="-5" dirty="0">
                <a:solidFill>
                  <a:srgbClr val="595959"/>
                </a:solidFill>
                <a:latin typeface="Carlito"/>
                <a:cs typeface="Carlito"/>
              </a:rPr>
              <a:t>ficar em</a:t>
            </a:r>
            <a:r>
              <a:rPr b="1" spc="-10" dirty="0">
                <a:solidFill>
                  <a:srgbClr val="595959"/>
                </a:solidFill>
                <a:latin typeface="Carlito"/>
                <a:cs typeface="Carlito"/>
              </a:rPr>
              <a:t> casa.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00">
              <a:latin typeface="Carlito"/>
              <a:cs typeface="Carlito"/>
            </a:endParaRPr>
          </a:p>
          <a:p>
            <a:pPr marL="12700" marR="38100" algn="just">
              <a:lnSpc>
                <a:spcPct val="100699"/>
              </a:lnSpc>
            </a:pPr>
            <a:r>
              <a:rPr b="1" spc="-10" dirty="0">
                <a:solidFill>
                  <a:srgbClr val="595959"/>
                </a:solidFill>
                <a:latin typeface="Carlito"/>
                <a:cs typeface="Carlito"/>
              </a:rPr>
              <a:t>Recomendação </a:t>
            </a:r>
            <a:r>
              <a:rPr spc="-15" dirty="0">
                <a:solidFill>
                  <a:srgbClr val="595959"/>
                </a:solidFill>
              </a:rPr>
              <a:t>para </a:t>
            </a:r>
            <a:r>
              <a:rPr spc="-10" dirty="0">
                <a:solidFill>
                  <a:srgbClr val="595959"/>
                </a:solidFill>
              </a:rPr>
              <a:t>instituições </a:t>
            </a:r>
            <a:r>
              <a:rPr spc="-5" dirty="0">
                <a:solidFill>
                  <a:srgbClr val="595959"/>
                </a:solidFill>
              </a:rPr>
              <a:t>de ensino  </a:t>
            </a:r>
            <a:r>
              <a:rPr b="1" spc="-10" dirty="0">
                <a:solidFill>
                  <a:srgbClr val="595959"/>
                </a:solidFill>
                <a:latin typeface="Carlito"/>
                <a:cs typeface="Carlito"/>
              </a:rPr>
              <a:t>públicas </a:t>
            </a:r>
            <a:r>
              <a:rPr b="1" dirty="0">
                <a:solidFill>
                  <a:srgbClr val="595959"/>
                </a:solidFill>
                <a:latin typeface="Carlito"/>
                <a:cs typeface="Carlito"/>
              </a:rPr>
              <a:t>e </a:t>
            </a:r>
            <a:r>
              <a:rPr b="1" spc="-10" dirty="0">
                <a:solidFill>
                  <a:srgbClr val="595959"/>
                </a:solidFill>
                <a:latin typeface="Carlito"/>
                <a:cs typeface="Carlito"/>
              </a:rPr>
              <a:t>privadas </a:t>
            </a:r>
            <a:r>
              <a:rPr spc="-15" dirty="0">
                <a:solidFill>
                  <a:srgbClr val="595959"/>
                </a:solidFill>
              </a:rPr>
              <a:t>aferirem </a:t>
            </a:r>
            <a:r>
              <a:rPr dirty="0">
                <a:solidFill>
                  <a:srgbClr val="595959"/>
                </a:solidFill>
              </a:rPr>
              <a:t>a </a:t>
            </a:r>
            <a:r>
              <a:rPr spc="-15" dirty="0">
                <a:solidFill>
                  <a:srgbClr val="595959"/>
                </a:solidFill>
              </a:rPr>
              <a:t>temperatura  </a:t>
            </a:r>
            <a:r>
              <a:rPr spc="-5" dirty="0">
                <a:solidFill>
                  <a:srgbClr val="595959"/>
                </a:solidFill>
              </a:rPr>
              <a:t>das pessoas </a:t>
            </a:r>
            <a:r>
              <a:rPr dirty="0">
                <a:solidFill>
                  <a:srgbClr val="595959"/>
                </a:solidFill>
              </a:rPr>
              <a:t>a </a:t>
            </a:r>
            <a:r>
              <a:rPr spc="-5" dirty="0">
                <a:solidFill>
                  <a:srgbClr val="595959"/>
                </a:solidFill>
              </a:rPr>
              <a:t>cada</a:t>
            </a:r>
            <a:r>
              <a:rPr spc="-20" dirty="0">
                <a:solidFill>
                  <a:srgbClr val="595959"/>
                </a:solidFill>
              </a:rPr>
              <a:t> </a:t>
            </a:r>
            <a:r>
              <a:rPr spc="-10" dirty="0">
                <a:solidFill>
                  <a:srgbClr val="595959"/>
                </a:solidFill>
              </a:rPr>
              <a:t>entrada.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00439" y="1788330"/>
            <a:ext cx="3869690" cy="309435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800" spc="-10" dirty="0">
                <a:solidFill>
                  <a:srgbClr val="595959"/>
                </a:solidFill>
                <a:latin typeface="Carlito"/>
                <a:cs typeface="Carlito"/>
              </a:rPr>
              <a:t>Profissionais </a:t>
            </a:r>
            <a:r>
              <a:rPr sz="1800" dirty="0">
                <a:solidFill>
                  <a:srgbClr val="595959"/>
                </a:solidFill>
                <a:latin typeface="Carlito"/>
                <a:cs typeface="Carlito"/>
              </a:rPr>
              <a:t>e alunos </a:t>
            </a:r>
            <a:r>
              <a:rPr sz="1800" spc="-5" dirty="0">
                <a:solidFill>
                  <a:srgbClr val="595959"/>
                </a:solidFill>
                <a:latin typeface="Carlito"/>
                <a:cs typeface="Carlito"/>
              </a:rPr>
              <a:t>que </a:t>
            </a:r>
            <a:r>
              <a:rPr sz="1800" spc="-20" dirty="0">
                <a:solidFill>
                  <a:srgbClr val="595959"/>
                </a:solidFill>
                <a:latin typeface="Carlito"/>
                <a:cs typeface="Carlito"/>
              </a:rPr>
              <a:t>fazem </a:t>
            </a:r>
            <a:r>
              <a:rPr sz="1800" spc="-10" dirty="0">
                <a:solidFill>
                  <a:srgbClr val="595959"/>
                </a:solidFill>
                <a:latin typeface="Carlito"/>
                <a:cs typeface="Carlito"/>
              </a:rPr>
              <a:t>parte </a:t>
            </a:r>
            <a:r>
              <a:rPr sz="1800" spc="-5" dirty="0">
                <a:solidFill>
                  <a:srgbClr val="595959"/>
                </a:solidFill>
                <a:latin typeface="Carlito"/>
                <a:cs typeface="Carlito"/>
              </a:rPr>
              <a:t>do  grupo de </a:t>
            </a:r>
            <a:r>
              <a:rPr sz="1800" spc="-10" dirty="0">
                <a:solidFill>
                  <a:srgbClr val="595959"/>
                </a:solidFill>
                <a:latin typeface="Carlito"/>
                <a:cs typeface="Carlito"/>
              </a:rPr>
              <a:t>risco devem </a:t>
            </a:r>
            <a:r>
              <a:rPr sz="1800" spc="-5" dirty="0">
                <a:solidFill>
                  <a:srgbClr val="595959"/>
                </a:solidFill>
                <a:latin typeface="Carlito"/>
                <a:cs typeface="Carlito"/>
              </a:rPr>
              <a:t>ficar em casa </a:t>
            </a:r>
            <a:r>
              <a:rPr sz="1800" dirty="0">
                <a:solidFill>
                  <a:srgbClr val="595959"/>
                </a:solidFill>
                <a:latin typeface="Carlito"/>
                <a:cs typeface="Carlito"/>
              </a:rPr>
              <a:t>e  </a:t>
            </a:r>
            <a:r>
              <a:rPr sz="1800" spc="-10" dirty="0">
                <a:solidFill>
                  <a:srgbClr val="595959"/>
                </a:solidFill>
                <a:latin typeface="Carlito"/>
                <a:cs typeface="Carlito"/>
              </a:rPr>
              <a:t>realizar </a:t>
            </a:r>
            <a:r>
              <a:rPr sz="1800" dirty="0">
                <a:solidFill>
                  <a:srgbClr val="595959"/>
                </a:solidFill>
                <a:latin typeface="Carlito"/>
                <a:cs typeface="Carlito"/>
              </a:rPr>
              <a:t>as </a:t>
            </a:r>
            <a:r>
              <a:rPr sz="1800" spc="-10" dirty="0">
                <a:solidFill>
                  <a:srgbClr val="595959"/>
                </a:solidFill>
                <a:latin typeface="Carlito"/>
                <a:cs typeface="Carlito"/>
              </a:rPr>
              <a:t>atividades remotamente, </a:t>
            </a:r>
            <a:r>
              <a:rPr sz="1800" spc="-5" dirty="0">
                <a:solidFill>
                  <a:srgbClr val="595959"/>
                </a:solidFill>
                <a:latin typeface="Carlito"/>
                <a:cs typeface="Carlito"/>
              </a:rPr>
              <a:t>na  </a:t>
            </a:r>
            <a:r>
              <a:rPr sz="1800" spc="-10" dirty="0">
                <a:solidFill>
                  <a:srgbClr val="595959"/>
                </a:solidFill>
                <a:latin typeface="Carlito"/>
                <a:cs typeface="Carlito"/>
              </a:rPr>
              <a:t>primeira etapa </a:t>
            </a:r>
            <a:r>
              <a:rPr sz="1800" spc="-5" dirty="0">
                <a:solidFill>
                  <a:srgbClr val="595959"/>
                </a:solidFill>
                <a:latin typeface="Carlito"/>
                <a:cs typeface="Carlito"/>
              </a:rPr>
              <a:t>do plano de </a:t>
            </a:r>
            <a:r>
              <a:rPr sz="1800" spc="-10" dirty="0">
                <a:solidFill>
                  <a:srgbClr val="595959"/>
                </a:solidFill>
                <a:latin typeface="Carlito"/>
                <a:cs typeface="Carlito"/>
              </a:rPr>
              <a:t>retorno </a:t>
            </a:r>
            <a:r>
              <a:rPr sz="1800" dirty="0">
                <a:solidFill>
                  <a:srgbClr val="595959"/>
                </a:solidFill>
                <a:latin typeface="Carlito"/>
                <a:cs typeface="Carlito"/>
              </a:rPr>
              <a:t>às  </a:t>
            </a:r>
            <a:r>
              <a:rPr sz="1800" spc="-10" dirty="0">
                <a:solidFill>
                  <a:srgbClr val="595959"/>
                </a:solidFill>
                <a:latin typeface="Carlito"/>
                <a:cs typeface="Carlito"/>
              </a:rPr>
              <a:t>atividades presenciais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rlito"/>
              <a:cs typeface="Carlito"/>
            </a:endParaRPr>
          </a:p>
          <a:p>
            <a:pPr marL="13970" marR="22860">
              <a:lnSpc>
                <a:spcPct val="100699"/>
              </a:lnSpc>
            </a:pPr>
            <a:r>
              <a:rPr sz="1800" spc="-10" dirty="0">
                <a:solidFill>
                  <a:srgbClr val="4D4D4D"/>
                </a:solidFill>
                <a:latin typeface="Carlito"/>
                <a:cs typeface="Carlito"/>
              </a:rPr>
              <a:t>Separar </a:t>
            </a:r>
            <a:r>
              <a:rPr sz="1800" spc="-5" dirty="0">
                <a:solidFill>
                  <a:srgbClr val="4D4D4D"/>
                </a:solidFill>
                <a:latin typeface="Carlito"/>
                <a:cs typeface="Carlito"/>
              </a:rPr>
              <a:t>uma sala ou uma </a:t>
            </a:r>
            <a:r>
              <a:rPr sz="1800" spc="-10" dirty="0">
                <a:solidFill>
                  <a:srgbClr val="4D4D4D"/>
                </a:solidFill>
                <a:latin typeface="Carlito"/>
                <a:cs typeface="Carlito"/>
              </a:rPr>
              <a:t>área </a:t>
            </a:r>
            <a:r>
              <a:rPr sz="1800" spc="-15" dirty="0">
                <a:solidFill>
                  <a:srgbClr val="4D4D4D"/>
                </a:solidFill>
                <a:latin typeface="Carlito"/>
                <a:cs typeface="Carlito"/>
              </a:rPr>
              <a:t>para </a:t>
            </a:r>
            <a:r>
              <a:rPr sz="1800" spc="-5" dirty="0">
                <a:solidFill>
                  <a:srgbClr val="4D4D4D"/>
                </a:solidFill>
                <a:latin typeface="Carlito"/>
                <a:cs typeface="Carlito"/>
              </a:rPr>
              <a:t>isolar  pessoas que </a:t>
            </a:r>
            <a:r>
              <a:rPr sz="1800" spc="-10" dirty="0">
                <a:solidFill>
                  <a:srgbClr val="4D4D4D"/>
                </a:solidFill>
                <a:latin typeface="Carlito"/>
                <a:cs typeface="Carlito"/>
              </a:rPr>
              <a:t>apresentem</a:t>
            </a:r>
            <a:r>
              <a:rPr sz="1800" spc="-20" dirty="0">
                <a:solidFill>
                  <a:srgbClr val="4D4D4D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4D4D4D"/>
                </a:solidFill>
                <a:latin typeface="Carlito"/>
                <a:cs typeface="Carlito"/>
              </a:rPr>
              <a:t>sintomas</a:t>
            </a:r>
            <a:endParaRPr sz="1800">
              <a:latin typeface="Carlito"/>
              <a:cs typeface="Carlito"/>
            </a:endParaRPr>
          </a:p>
          <a:p>
            <a:pPr marL="13970" marR="139700">
              <a:lnSpc>
                <a:spcPct val="100699"/>
              </a:lnSpc>
            </a:pPr>
            <a:r>
              <a:rPr sz="1800" spc="-5" dirty="0">
                <a:solidFill>
                  <a:srgbClr val="4D4D4D"/>
                </a:solidFill>
                <a:latin typeface="Carlito"/>
                <a:cs typeface="Carlito"/>
              </a:rPr>
              <a:t>na </a:t>
            </a:r>
            <a:r>
              <a:rPr sz="1800" spc="-10" dirty="0">
                <a:solidFill>
                  <a:srgbClr val="4D4D4D"/>
                </a:solidFill>
                <a:latin typeface="Carlito"/>
                <a:cs typeface="Carlito"/>
              </a:rPr>
              <a:t>instituição </a:t>
            </a:r>
            <a:r>
              <a:rPr sz="1800" spc="-5" dirty="0">
                <a:solidFill>
                  <a:srgbClr val="4D4D4D"/>
                </a:solidFill>
                <a:latin typeface="Carlito"/>
                <a:cs typeface="Carlito"/>
              </a:rPr>
              <a:t>de ensino </a:t>
            </a:r>
            <a:r>
              <a:rPr sz="1800" spc="-15" dirty="0">
                <a:solidFill>
                  <a:srgbClr val="4D4D4D"/>
                </a:solidFill>
                <a:latin typeface="Carlito"/>
                <a:cs typeface="Carlito"/>
              </a:rPr>
              <a:t>até </a:t>
            </a:r>
            <a:r>
              <a:rPr sz="1800" spc="-5" dirty="0">
                <a:solidFill>
                  <a:srgbClr val="4D4D4D"/>
                </a:solidFill>
                <a:latin typeface="Carlito"/>
                <a:cs typeface="Carlito"/>
              </a:rPr>
              <a:t>que possam  </a:t>
            </a:r>
            <a:r>
              <a:rPr sz="1800" spc="-10" dirty="0">
                <a:solidFill>
                  <a:srgbClr val="4D4D4D"/>
                </a:solidFill>
                <a:latin typeface="Carlito"/>
                <a:cs typeface="Carlito"/>
              </a:rPr>
              <a:t>voltar </a:t>
            </a:r>
            <a:r>
              <a:rPr sz="1800" spc="-15" dirty="0">
                <a:solidFill>
                  <a:srgbClr val="4D4D4D"/>
                </a:solidFill>
                <a:latin typeface="Carlito"/>
                <a:cs typeface="Carlito"/>
              </a:rPr>
              <a:t>para</a:t>
            </a:r>
            <a:r>
              <a:rPr sz="1800" spc="-5" dirty="0">
                <a:solidFill>
                  <a:srgbClr val="4D4D4D"/>
                </a:solidFill>
                <a:latin typeface="Carlito"/>
                <a:cs typeface="Carlito"/>
              </a:rPr>
              <a:t> casa.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95661" y="1911721"/>
            <a:ext cx="652973" cy="6529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6100" y="2074745"/>
            <a:ext cx="721068" cy="723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0798" y="3788992"/>
            <a:ext cx="792273" cy="723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3348" y="5511014"/>
            <a:ext cx="652973" cy="6529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6136" y="3994717"/>
            <a:ext cx="572723" cy="6529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9695" y="315025"/>
            <a:ext cx="3938904" cy="88074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5"/>
              </a:spcBef>
            </a:pPr>
            <a:r>
              <a:rPr sz="2800" b="1" spc="-15" dirty="0">
                <a:latin typeface="Carlito"/>
                <a:cs typeface="Carlito"/>
              </a:rPr>
              <a:t>Protocolos </a:t>
            </a:r>
            <a:r>
              <a:rPr sz="2800" b="1" spc="-10" dirty="0">
                <a:latin typeface="Carlito"/>
                <a:cs typeface="Carlito"/>
              </a:rPr>
              <a:t>construídos </a:t>
            </a:r>
            <a:r>
              <a:rPr sz="2800" b="1" spc="-5" dirty="0">
                <a:latin typeface="Carlito"/>
                <a:cs typeface="Carlito"/>
              </a:rPr>
              <a:t>em  </a:t>
            </a:r>
            <a:r>
              <a:rPr sz="2800" b="1" spc="-10" dirty="0">
                <a:latin typeface="Carlito"/>
                <a:cs typeface="Carlito"/>
              </a:rPr>
              <a:t>diálogo com: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77845" y="3132022"/>
            <a:ext cx="2068830" cy="23342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03200" marR="194945" algn="ctr">
              <a:lnSpc>
                <a:spcPts val="1650"/>
              </a:lnSpc>
              <a:spcBef>
                <a:spcPts val="180"/>
              </a:spcBef>
            </a:pPr>
            <a:r>
              <a:rPr sz="1400" b="1" spc="-5" dirty="0">
                <a:solidFill>
                  <a:srgbClr val="595959"/>
                </a:solidFill>
                <a:latin typeface="Carlito"/>
                <a:cs typeface="Carlito"/>
              </a:rPr>
              <a:t>Associação </a:t>
            </a:r>
            <a:r>
              <a:rPr sz="1400" b="1" spc="-15" dirty="0">
                <a:solidFill>
                  <a:srgbClr val="595959"/>
                </a:solidFill>
                <a:latin typeface="Carlito"/>
                <a:cs typeface="Carlito"/>
              </a:rPr>
              <a:t>Brasileira  </a:t>
            </a:r>
            <a:r>
              <a:rPr sz="1400" b="1" spc="-5" dirty="0">
                <a:solidFill>
                  <a:srgbClr val="595959"/>
                </a:solidFill>
                <a:latin typeface="Carlito"/>
                <a:cs typeface="Carlito"/>
              </a:rPr>
              <a:t>de Escolas</a:t>
            </a:r>
            <a:r>
              <a:rPr sz="1400" b="1" spc="-80" dirty="0">
                <a:solidFill>
                  <a:srgbClr val="595959"/>
                </a:solidFill>
                <a:latin typeface="Carlito"/>
                <a:cs typeface="Carlito"/>
              </a:rPr>
              <a:t> </a:t>
            </a:r>
            <a:r>
              <a:rPr sz="1400" b="1" spc="-10" dirty="0">
                <a:solidFill>
                  <a:srgbClr val="595959"/>
                </a:solidFill>
                <a:latin typeface="Carlito"/>
                <a:cs typeface="Carlito"/>
              </a:rPr>
              <a:t>Particulares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300">
              <a:latin typeface="Carlito"/>
              <a:cs typeface="Carlito"/>
            </a:endParaRPr>
          </a:p>
          <a:p>
            <a:pPr marL="12065" marR="5080" indent="1270" algn="ctr">
              <a:lnSpc>
                <a:spcPts val="1650"/>
              </a:lnSpc>
              <a:spcBef>
                <a:spcPts val="5"/>
              </a:spcBef>
            </a:pPr>
            <a:r>
              <a:rPr sz="1400" b="1" spc="-10" dirty="0">
                <a:solidFill>
                  <a:srgbClr val="595959"/>
                </a:solidFill>
                <a:latin typeface="Carlito"/>
                <a:cs typeface="Carlito"/>
              </a:rPr>
              <a:t>Sindicato </a:t>
            </a:r>
            <a:r>
              <a:rPr sz="1400" b="1" spc="-5" dirty="0">
                <a:solidFill>
                  <a:srgbClr val="595959"/>
                </a:solidFill>
                <a:latin typeface="Carlito"/>
                <a:cs typeface="Carlito"/>
              </a:rPr>
              <a:t>dos  </a:t>
            </a:r>
            <a:r>
              <a:rPr sz="1400" b="1" spc="-10" dirty="0">
                <a:solidFill>
                  <a:srgbClr val="595959"/>
                </a:solidFill>
                <a:latin typeface="Carlito"/>
                <a:cs typeface="Carlito"/>
              </a:rPr>
              <a:t>Estabelecimentos </a:t>
            </a:r>
            <a:r>
              <a:rPr sz="1400" b="1" spc="-5" dirty="0">
                <a:solidFill>
                  <a:srgbClr val="595959"/>
                </a:solidFill>
                <a:latin typeface="Carlito"/>
                <a:cs typeface="Carlito"/>
              </a:rPr>
              <a:t>de</a:t>
            </a:r>
            <a:r>
              <a:rPr sz="1400" b="1" spc="-55" dirty="0">
                <a:solidFill>
                  <a:srgbClr val="595959"/>
                </a:solidFill>
                <a:latin typeface="Carlito"/>
                <a:cs typeface="Carlito"/>
              </a:rPr>
              <a:t> </a:t>
            </a:r>
            <a:r>
              <a:rPr sz="1400" b="1" spc="-5" dirty="0">
                <a:solidFill>
                  <a:srgbClr val="595959"/>
                </a:solidFill>
                <a:latin typeface="Carlito"/>
                <a:cs typeface="Carlito"/>
              </a:rPr>
              <a:t>Ensino  no </a:t>
            </a:r>
            <a:r>
              <a:rPr sz="1400" b="1" spc="-10" dirty="0">
                <a:solidFill>
                  <a:srgbClr val="595959"/>
                </a:solidFill>
                <a:latin typeface="Carlito"/>
                <a:cs typeface="Carlito"/>
              </a:rPr>
              <a:t>Estado </a:t>
            </a:r>
            <a:r>
              <a:rPr sz="1400" b="1" spc="-5" dirty="0">
                <a:solidFill>
                  <a:srgbClr val="595959"/>
                </a:solidFill>
                <a:latin typeface="Carlito"/>
                <a:cs typeface="Carlito"/>
              </a:rPr>
              <a:t>de São</a:t>
            </a:r>
            <a:r>
              <a:rPr sz="1400" b="1" spc="-40" dirty="0">
                <a:solidFill>
                  <a:srgbClr val="595959"/>
                </a:solidFill>
                <a:latin typeface="Carlito"/>
                <a:cs typeface="Carlito"/>
              </a:rPr>
              <a:t> </a:t>
            </a:r>
            <a:r>
              <a:rPr sz="1400" b="1" spc="-10" dirty="0">
                <a:solidFill>
                  <a:srgbClr val="595959"/>
                </a:solidFill>
                <a:latin typeface="Carlito"/>
                <a:cs typeface="Carlito"/>
              </a:rPr>
              <a:t>Paulo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300">
              <a:latin typeface="Carlito"/>
              <a:cs typeface="Carlito"/>
            </a:endParaRPr>
          </a:p>
          <a:p>
            <a:pPr marL="67945" marR="60325" indent="1905" algn="ctr">
              <a:lnSpc>
                <a:spcPts val="1650"/>
              </a:lnSpc>
            </a:pPr>
            <a:r>
              <a:rPr sz="1400" b="1" spc="-15" dirty="0">
                <a:solidFill>
                  <a:srgbClr val="595959"/>
                </a:solidFill>
                <a:latin typeface="Carlito"/>
                <a:cs typeface="Carlito"/>
              </a:rPr>
              <a:t>Representantes </a:t>
            </a:r>
            <a:r>
              <a:rPr sz="1400" b="1" spc="-5" dirty="0">
                <a:solidFill>
                  <a:srgbClr val="595959"/>
                </a:solidFill>
                <a:latin typeface="Carlito"/>
                <a:cs typeface="Carlito"/>
              </a:rPr>
              <a:t>de  </a:t>
            </a:r>
            <a:r>
              <a:rPr sz="1400" b="1" spc="-10" dirty="0">
                <a:solidFill>
                  <a:srgbClr val="595959"/>
                </a:solidFill>
                <a:latin typeface="Carlito"/>
                <a:cs typeface="Carlito"/>
              </a:rPr>
              <a:t>universidades</a:t>
            </a:r>
            <a:r>
              <a:rPr sz="1400" b="1" spc="-15" dirty="0">
                <a:solidFill>
                  <a:srgbClr val="595959"/>
                </a:solidFill>
                <a:latin typeface="Carlito"/>
                <a:cs typeface="Carlito"/>
              </a:rPr>
              <a:t> </a:t>
            </a:r>
            <a:r>
              <a:rPr sz="1400" b="1" spc="-10" dirty="0">
                <a:solidFill>
                  <a:srgbClr val="595959"/>
                </a:solidFill>
                <a:latin typeface="Carlito"/>
                <a:cs typeface="Carlito"/>
              </a:rPr>
              <a:t>particulares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15070" y="5856167"/>
            <a:ext cx="13963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595959"/>
                </a:solidFill>
                <a:latin typeface="Carlito"/>
                <a:cs typeface="Carlito"/>
              </a:rPr>
              <a:t>Representantes</a:t>
            </a:r>
            <a:r>
              <a:rPr sz="1400" b="1" spc="-30" dirty="0">
                <a:solidFill>
                  <a:srgbClr val="595959"/>
                </a:solidFill>
                <a:latin typeface="Carlito"/>
                <a:cs typeface="Carlito"/>
              </a:rPr>
              <a:t> </a:t>
            </a:r>
            <a:r>
              <a:rPr sz="1400" b="1" spc="-5" dirty="0">
                <a:solidFill>
                  <a:srgbClr val="595959"/>
                </a:solidFill>
                <a:latin typeface="Carlito"/>
                <a:cs typeface="Carlito"/>
              </a:rPr>
              <a:t>da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46641" y="3409975"/>
            <a:ext cx="1348116" cy="10340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56454" y="3224383"/>
            <a:ext cx="901705" cy="522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70649" y="6068109"/>
            <a:ext cx="1277809" cy="5114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71123" y="4050591"/>
            <a:ext cx="721242" cy="9134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26662" y="5266204"/>
            <a:ext cx="1351122" cy="4882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21157" y="3618648"/>
            <a:ext cx="1184497" cy="3760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70932" y="4655865"/>
            <a:ext cx="1084935" cy="4452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83947" y="5804320"/>
            <a:ext cx="13696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595959"/>
                </a:solidFill>
                <a:latin typeface="Carlito"/>
                <a:cs typeface="Carlito"/>
              </a:rPr>
              <a:t>Conselho</a:t>
            </a:r>
            <a:r>
              <a:rPr sz="1400" b="1" spc="-60" dirty="0">
                <a:solidFill>
                  <a:srgbClr val="595959"/>
                </a:solidFill>
                <a:latin typeface="Carlito"/>
                <a:cs typeface="Carlito"/>
              </a:rPr>
              <a:t> </a:t>
            </a:r>
            <a:r>
              <a:rPr sz="1400" b="1" spc="-10" dirty="0">
                <a:solidFill>
                  <a:srgbClr val="595959"/>
                </a:solidFill>
                <a:latin typeface="Carlito"/>
                <a:cs typeface="Carlito"/>
              </a:rPr>
              <a:t>Estadual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03888" y="3220993"/>
            <a:ext cx="0" cy="3340735"/>
          </a:xfrm>
          <a:custGeom>
            <a:avLst/>
            <a:gdLst/>
            <a:ahLst/>
            <a:cxnLst/>
            <a:rect l="l" t="t" r="r" b="b"/>
            <a:pathLst>
              <a:path h="3340734">
                <a:moveTo>
                  <a:pt x="0" y="0"/>
                </a:moveTo>
                <a:lnTo>
                  <a:pt x="0" y="3340493"/>
                </a:lnTo>
              </a:path>
            </a:pathLst>
          </a:custGeom>
          <a:ln w="19049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89333" y="3220993"/>
            <a:ext cx="0" cy="3340735"/>
          </a:xfrm>
          <a:custGeom>
            <a:avLst/>
            <a:gdLst/>
            <a:ahLst/>
            <a:cxnLst/>
            <a:rect l="l" t="t" r="r" b="b"/>
            <a:pathLst>
              <a:path h="3340734">
                <a:moveTo>
                  <a:pt x="0" y="0"/>
                </a:moveTo>
                <a:lnTo>
                  <a:pt x="0" y="3340493"/>
                </a:lnTo>
              </a:path>
            </a:pathLst>
          </a:custGeom>
          <a:ln w="19049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73216" y="1400622"/>
            <a:ext cx="1595120" cy="1595120"/>
          </a:xfrm>
          <a:custGeom>
            <a:avLst/>
            <a:gdLst/>
            <a:ahLst/>
            <a:cxnLst/>
            <a:rect l="l" t="t" r="r" b="b"/>
            <a:pathLst>
              <a:path w="1595120" h="1595120">
                <a:moveTo>
                  <a:pt x="0" y="797398"/>
                </a:moveTo>
                <a:lnTo>
                  <a:pt x="1455" y="748823"/>
                </a:lnTo>
                <a:lnTo>
                  <a:pt x="5765" y="701017"/>
                </a:lnTo>
                <a:lnTo>
                  <a:pt x="12847" y="654064"/>
                </a:lnTo>
                <a:lnTo>
                  <a:pt x="22616" y="608048"/>
                </a:lnTo>
                <a:lnTo>
                  <a:pt x="34991" y="563052"/>
                </a:lnTo>
                <a:lnTo>
                  <a:pt x="49887" y="519160"/>
                </a:lnTo>
                <a:lnTo>
                  <a:pt x="67220" y="476454"/>
                </a:lnTo>
                <a:lnTo>
                  <a:pt x="86909" y="435018"/>
                </a:lnTo>
                <a:lnTo>
                  <a:pt x="108868" y="394935"/>
                </a:lnTo>
                <a:lnTo>
                  <a:pt x="133015" y="356290"/>
                </a:lnTo>
                <a:lnTo>
                  <a:pt x="159266" y="319165"/>
                </a:lnTo>
                <a:lnTo>
                  <a:pt x="187538" y="283644"/>
                </a:lnTo>
                <a:lnTo>
                  <a:pt x="217747" y="249810"/>
                </a:lnTo>
                <a:lnTo>
                  <a:pt x="249811" y="217747"/>
                </a:lnTo>
                <a:lnTo>
                  <a:pt x="283645" y="187537"/>
                </a:lnTo>
                <a:lnTo>
                  <a:pt x="319166" y="159265"/>
                </a:lnTo>
                <a:lnTo>
                  <a:pt x="356291" y="133014"/>
                </a:lnTo>
                <a:lnTo>
                  <a:pt x="394937" y="108868"/>
                </a:lnTo>
                <a:lnTo>
                  <a:pt x="435019" y="86908"/>
                </a:lnTo>
                <a:lnTo>
                  <a:pt x="476456" y="67220"/>
                </a:lnTo>
                <a:lnTo>
                  <a:pt x="519162" y="49887"/>
                </a:lnTo>
                <a:lnTo>
                  <a:pt x="563055" y="34991"/>
                </a:lnTo>
                <a:lnTo>
                  <a:pt x="608051" y="22616"/>
                </a:lnTo>
                <a:lnTo>
                  <a:pt x="654068" y="12847"/>
                </a:lnTo>
                <a:lnTo>
                  <a:pt x="701021" y="5765"/>
                </a:lnTo>
                <a:lnTo>
                  <a:pt x="748827" y="1455"/>
                </a:lnTo>
                <a:lnTo>
                  <a:pt x="797403" y="0"/>
                </a:lnTo>
                <a:lnTo>
                  <a:pt x="846031" y="1482"/>
                </a:lnTo>
                <a:lnTo>
                  <a:pt x="894230" y="5898"/>
                </a:lnTo>
                <a:lnTo>
                  <a:pt x="941878" y="13194"/>
                </a:lnTo>
                <a:lnTo>
                  <a:pt x="988853" y="23323"/>
                </a:lnTo>
                <a:lnTo>
                  <a:pt x="1035034" y="36231"/>
                </a:lnTo>
                <a:lnTo>
                  <a:pt x="1080299" y="51870"/>
                </a:lnTo>
                <a:lnTo>
                  <a:pt x="1124525" y="70189"/>
                </a:lnTo>
                <a:lnTo>
                  <a:pt x="1167591" y="91138"/>
                </a:lnTo>
                <a:lnTo>
                  <a:pt x="1209375" y="114665"/>
                </a:lnTo>
                <a:lnTo>
                  <a:pt x="1249754" y="140720"/>
                </a:lnTo>
                <a:lnTo>
                  <a:pt x="1288608" y="169253"/>
                </a:lnTo>
                <a:lnTo>
                  <a:pt x="1325815" y="200214"/>
                </a:lnTo>
                <a:lnTo>
                  <a:pt x="1361252" y="233552"/>
                </a:lnTo>
                <a:lnTo>
                  <a:pt x="1394586" y="268987"/>
                </a:lnTo>
                <a:lnTo>
                  <a:pt x="1425545" y="306192"/>
                </a:lnTo>
                <a:lnTo>
                  <a:pt x="1454077" y="345045"/>
                </a:lnTo>
                <a:lnTo>
                  <a:pt x="1480131" y="385423"/>
                </a:lnTo>
                <a:lnTo>
                  <a:pt x="1503658" y="427206"/>
                </a:lnTo>
                <a:lnTo>
                  <a:pt x="1524607" y="470272"/>
                </a:lnTo>
                <a:lnTo>
                  <a:pt x="1542926" y="514498"/>
                </a:lnTo>
                <a:lnTo>
                  <a:pt x="1558566" y="559762"/>
                </a:lnTo>
                <a:lnTo>
                  <a:pt x="1571476" y="605943"/>
                </a:lnTo>
                <a:lnTo>
                  <a:pt x="1581605" y="652919"/>
                </a:lnTo>
                <a:lnTo>
                  <a:pt x="1588902" y="700568"/>
                </a:lnTo>
                <a:lnTo>
                  <a:pt x="1593318" y="748768"/>
                </a:lnTo>
                <a:lnTo>
                  <a:pt x="1594801" y="797398"/>
                </a:lnTo>
                <a:lnTo>
                  <a:pt x="1593346" y="845974"/>
                </a:lnTo>
                <a:lnTo>
                  <a:pt x="1589036" y="893780"/>
                </a:lnTo>
                <a:lnTo>
                  <a:pt x="1581954" y="940733"/>
                </a:lnTo>
                <a:lnTo>
                  <a:pt x="1572183" y="986750"/>
                </a:lnTo>
                <a:lnTo>
                  <a:pt x="1559808" y="1031746"/>
                </a:lnTo>
                <a:lnTo>
                  <a:pt x="1544912" y="1075639"/>
                </a:lnTo>
                <a:lnTo>
                  <a:pt x="1527578" y="1118345"/>
                </a:lnTo>
                <a:lnTo>
                  <a:pt x="1507889" y="1159781"/>
                </a:lnTo>
                <a:lnTo>
                  <a:pt x="1485929" y="1199864"/>
                </a:lnTo>
                <a:lnTo>
                  <a:pt x="1461782" y="1238509"/>
                </a:lnTo>
                <a:lnTo>
                  <a:pt x="1435530" y="1275634"/>
                </a:lnTo>
                <a:lnTo>
                  <a:pt x="1407258" y="1311155"/>
                </a:lnTo>
                <a:lnTo>
                  <a:pt x="1377048" y="1344989"/>
                </a:lnTo>
                <a:lnTo>
                  <a:pt x="1344984" y="1377052"/>
                </a:lnTo>
                <a:lnTo>
                  <a:pt x="1311150" y="1407261"/>
                </a:lnTo>
                <a:lnTo>
                  <a:pt x="1275628" y="1435533"/>
                </a:lnTo>
                <a:lnTo>
                  <a:pt x="1238503" y="1461783"/>
                </a:lnTo>
                <a:lnTo>
                  <a:pt x="1199858" y="1485930"/>
                </a:lnTo>
                <a:lnTo>
                  <a:pt x="1159775" y="1507889"/>
                </a:lnTo>
                <a:lnTo>
                  <a:pt x="1118340" y="1527577"/>
                </a:lnTo>
                <a:lnTo>
                  <a:pt x="1075634" y="1544910"/>
                </a:lnTo>
                <a:lnTo>
                  <a:pt x="1031742" y="1559806"/>
                </a:lnTo>
                <a:lnTo>
                  <a:pt x="986747" y="1572180"/>
                </a:lnTo>
                <a:lnTo>
                  <a:pt x="940732" y="1581949"/>
                </a:lnTo>
                <a:lnTo>
                  <a:pt x="893781" y="1589031"/>
                </a:lnTo>
                <a:lnTo>
                  <a:pt x="845976" y="1593341"/>
                </a:lnTo>
                <a:lnTo>
                  <a:pt x="797403" y="1594796"/>
                </a:lnTo>
                <a:lnTo>
                  <a:pt x="748827" y="1593341"/>
                </a:lnTo>
                <a:lnTo>
                  <a:pt x="701021" y="1589031"/>
                </a:lnTo>
                <a:lnTo>
                  <a:pt x="654068" y="1581949"/>
                </a:lnTo>
                <a:lnTo>
                  <a:pt x="608051" y="1572180"/>
                </a:lnTo>
                <a:lnTo>
                  <a:pt x="563055" y="1559806"/>
                </a:lnTo>
                <a:lnTo>
                  <a:pt x="519162" y="1544910"/>
                </a:lnTo>
                <a:lnTo>
                  <a:pt x="476456" y="1527577"/>
                </a:lnTo>
                <a:lnTo>
                  <a:pt x="435019" y="1507889"/>
                </a:lnTo>
                <a:lnTo>
                  <a:pt x="394937" y="1485930"/>
                </a:lnTo>
                <a:lnTo>
                  <a:pt x="356291" y="1461783"/>
                </a:lnTo>
                <a:lnTo>
                  <a:pt x="319166" y="1435533"/>
                </a:lnTo>
                <a:lnTo>
                  <a:pt x="283645" y="1407261"/>
                </a:lnTo>
                <a:lnTo>
                  <a:pt x="249811" y="1377052"/>
                </a:lnTo>
                <a:lnTo>
                  <a:pt x="217747" y="1344989"/>
                </a:lnTo>
                <a:lnTo>
                  <a:pt x="187538" y="1311155"/>
                </a:lnTo>
                <a:lnTo>
                  <a:pt x="159266" y="1275634"/>
                </a:lnTo>
                <a:lnTo>
                  <a:pt x="133015" y="1238509"/>
                </a:lnTo>
                <a:lnTo>
                  <a:pt x="108868" y="1199864"/>
                </a:lnTo>
                <a:lnTo>
                  <a:pt x="86909" y="1159781"/>
                </a:lnTo>
                <a:lnTo>
                  <a:pt x="67220" y="1118345"/>
                </a:lnTo>
                <a:lnTo>
                  <a:pt x="49887" y="1075639"/>
                </a:lnTo>
                <a:lnTo>
                  <a:pt x="34991" y="1031746"/>
                </a:lnTo>
                <a:lnTo>
                  <a:pt x="22616" y="986750"/>
                </a:lnTo>
                <a:lnTo>
                  <a:pt x="12847" y="940733"/>
                </a:lnTo>
                <a:lnTo>
                  <a:pt x="5765" y="893780"/>
                </a:lnTo>
                <a:lnTo>
                  <a:pt x="1455" y="845974"/>
                </a:lnTo>
                <a:lnTo>
                  <a:pt x="0" y="797398"/>
                </a:lnTo>
                <a:close/>
              </a:path>
            </a:pathLst>
          </a:custGeom>
          <a:ln w="76199">
            <a:solidFill>
              <a:srgbClr val="FDA5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06291" y="1400622"/>
            <a:ext cx="1595120" cy="1595120"/>
          </a:xfrm>
          <a:custGeom>
            <a:avLst/>
            <a:gdLst/>
            <a:ahLst/>
            <a:cxnLst/>
            <a:rect l="l" t="t" r="r" b="b"/>
            <a:pathLst>
              <a:path w="1595120" h="1595120">
                <a:moveTo>
                  <a:pt x="0" y="797398"/>
                </a:moveTo>
                <a:lnTo>
                  <a:pt x="1455" y="748823"/>
                </a:lnTo>
                <a:lnTo>
                  <a:pt x="5765" y="701017"/>
                </a:lnTo>
                <a:lnTo>
                  <a:pt x="12846" y="654064"/>
                </a:lnTo>
                <a:lnTo>
                  <a:pt x="22616" y="608048"/>
                </a:lnTo>
                <a:lnTo>
                  <a:pt x="34990" y="563052"/>
                </a:lnTo>
                <a:lnTo>
                  <a:pt x="49886" y="519160"/>
                </a:lnTo>
                <a:lnTo>
                  <a:pt x="67219" y="476454"/>
                </a:lnTo>
                <a:lnTo>
                  <a:pt x="86907" y="435018"/>
                </a:lnTo>
                <a:lnTo>
                  <a:pt x="108866" y="394935"/>
                </a:lnTo>
                <a:lnTo>
                  <a:pt x="133012" y="356290"/>
                </a:lnTo>
                <a:lnTo>
                  <a:pt x="159263" y="319165"/>
                </a:lnTo>
                <a:lnTo>
                  <a:pt x="187535" y="283644"/>
                </a:lnTo>
                <a:lnTo>
                  <a:pt x="217744" y="249810"/>
                </a:lnTo>
                <a:lnTo>
                  <a:pt x="249807" y="217747"/>
                </a:lnTo>
                <a:lnTo>
                  <a:pt x="283641" y="187537"/>
                </a:lnTo>
                <a:lnTo>
                  <a:pt x="319162" y="159265"/>
                </a:lnTo>
                <a:lnTo>
                  <a:pt x="356287" y="133014"/>
                </a:lnTo>
                <a:lnTo>
                  <a:pt x="394932" y="108868"/>
                </a:lnTo>
                <a:lnTo>
                  <a:pt x="435014" y="86908"/>
                </a:lnTo>
                <a:lnTo>
                  <a:pt x="476450" y="67220"/>
                </a:lnTo>
                <a:lnTo>
                  <a:pt x="519156" y="49887"/>
                </a:lnTo>
                <a:lnTo>
                  <a:pt x="563049" y="34991"/>
                </a:lnTo>
                <a:lnTo>
                  <a:pt x="608046" y="22616"/>
                </a:lnTo>
                <a:lnTo>
                  <a:pt x="654062" y="12847"/>
                </a:lnTo>
                <a:lnTo>
                  <a:pt x="701015" y="5765"/>
                </a:lnTo>
                <a:lnTo>
                  <a:pt x="748822" y="1455"/>
                </a:lnTo>
                <a:lnTo>
                  <a:pt x="797398" y="0"/>
                </a:lnTo>
                <a:lnTo>
                  <a:pt x="846026" y="1482"/>
                </a:lnTo>
                <a:lnTo>
                  <a:pt x="894225" y="5898"/>
                </a:lnTo>
                <a:lnTo>
                  <a:pt x="941873" y="13194"/>
                </a:lnTo>
                <a:lnTo>
                  <a:pt x="988848" y="23323"/>
                </a:lnTo>
                <a:lnTo>
                  <a:pt x="1035029" y="36231"/>
                </a:lnTo>
                <a:lnTo>
                  <a:pt x="1080294" y="51870"/>
                </a:lnTo>
                <a:lnTo>
                  <a:pt x="1124520" y="70189"/>
                </a:lnTo>
                <a:lnTo>
                  <a:pt x="1167586" y="91138"/>
                </a:lnTo>
                <a:lnTo>
                  <a:pt x="1209370" y="114665"/>
                </a:lnTo>
                <a:lnTo>
                  <a:pt x="1249749" y="140720"/>
                </a:lnTo>
                <a:lnTo>
                  <a:pt x="1288603" y="169253"/>
                </a:lnTo>
                <a:lnTo>
                  <a:pt x="1325810" y="200214"/>
                </a:lnTo>
                <a:lnTo>
                  <a:pt x="1361247" y="233552"/>
                </a:lnTo>
                <a:lnTo>
                  <a:pt x="1394581" y="268987"/>
                </a:lnTo>
                <a:lnTo>
                  <a:pt x="1425540" y="306192"/>
                </a:lnTo>
                <a:lnTo>
                  <a:pt x="1454072" y="345045"/>
                </a:lnTo>
                <a:lnTo>
                  <a:pt x="1480126" y="385423"/>
                </a:lnTo>
                <a:lnTo>
                  <a:pt x="1503653" y="427206"/>
                </a:lnTo>
                <a:lnTo>
                  <a:pt x="1524602" y="470272"/>
                </a:lnTo>
                <a:lnTo>
                  <a:pt x="1542921" y="514498"/>
                </a:lnTo>
                <a:lnTo>
                  <a:pt x="1558561" y="559762"/>
                </a:lnTo>
                <a:lnTo>
                  <a:pt x="1571471" y="605943"/>
                </a:lnTo>
                <a:lnTo>
                  <a:pt x="1581600" y="652919"/>
                </a:lnTo>
                <a:lnTo>
                  <a:pt x="1588897" y="700568"/>
                </a:lnTo>
                <a:lnTo>
                  <a:pt x="1593313" y="748768"/>
                </a:lnTo>
                <a:lnTo>
                  <a:pt x="1594796" y="797398"/>
                </a:lnTo>
                <a:lnTo>
                  <a:pt x="1593341" y="845974"/>
                </a:lnTo>
                <a:lnTo>
                  <a:pt x="1589031" y="893780"/>
                </a:lnTo>
                <a:lnTo>
                  <a:pt x="1581949" y="940733"/>
                </a:lnTo>
                <a:lnTo>
                  <a:pt x="1572178" y="986750"/>
                </a:lnTo>
                <a:lnTo>
                  <a:pt x="1559803" y="1031746"/>
                </a:lnTo>
                <a:lnTo>
                  <a:pt x="1544907" y="1075639"/>
                </a:lnTo>
                <a:lnTo>
                  <a:pt x="1527573" y="1118345"/>
                </a:lnTo>
                <a:lnTo>
                  <a:pt x="1507884" y="1159781"/>
                </a:lnTo>
                <a:lnTo>
                  <a:pt x="1485924" y="1199864"/>
                </a:lnTo>
                <a:lnTo>
                  <a:pt x="1461777" y="1238509"/>
                </a:lnTo>
                <a:lnTo>
                  <a:pt x="1435525" y="1275634"/>
                </a:lnTo>
                <a:lnTo>
                  <a:pt x="1407253" y="1311155"/>
                </a:lnTo>
                <a:lnTo>
                  <a:pt x="1377043" y="1344989"/>
                </a:lnTo>
                <a:lnTo>
                  <a:pt x="1344979" y="1377052"/>
                </a:lnTo>
                <a:lnTo>
                  <a:pt x="1311145" y="1407261"/>
                </a:lnTo>
                <a:lnTo>
                  <a:pt x="1275623" y="1435533"/>
                </a:lnTo>
                <a:lnTo>
                  <a:pt x="1238498" y="1461783"/>
                </a:lnTo>
                <a:lnTo>
                  <a:pt x="1199853" y="1485930"/>
                </a:lnTo>
                <a:lnTo>
                  <a:pt x="1159770" y="1507889"/>
                </a:lnTo>
                <a:lnTo>
                  <a:pt x="1118335" y="1527577"/>
                </a:lnTo>
                <a:lnTo>
                  <a:pt x="1075629" y="1544910"/>
                </a:lnTo>
                <a:lnTo>
                  <a:pt x="1031737" y="1559806"/>
                </a:lnTo>
                <a:lnTo>
                  <a:pt x="986742" y="1572180"/>
                </a:lnTo>
                <a:lnTo>
                  <a:pt x="940727" y="1581949"/>
                </a:lnTo>
                <a:lnTo>
                  <a:pt x="893776" y="1589031"/>
                </a:lnTo>
                <a:lnTo>
                  <a:pt x="845971" y="1593341"/>
                </a:lnTo>
                <a:lnTo>
                  <a:pt x="797398" y="1594796"/>
                </a:lnTo>
                <a:lnTo>
                  <a:pt x="748822" y="1593341"/>
                </a:lnTo>
                <a:lnTo>
                  <a:pt x="701015" y="1589031"/>
                </a:lnTo>
                <a:lnTo>
                  <a:pt x="654062" y="1581949"/>
                </a:lnTo>
                <a:lnTo>
                  <a:pt x="608046" y="1572180"/>
                </a:lnTo>
                <a:lnTo>
                  <a:pt x="563049" y="1559806"/>
                </a:lnTo>
                <a:lnTo>
                  <a:pt x="519156" y="1544910"/>
                </a:lnTo>
                <a:lnTo>
                  <a:pt x="476450" y="1527577"/>
                </a:lnTo>
                <a:lnTo>
                  <a:pt x="435014" y="1507889"/>
                </a:lnTo>
                <a:lnTo>
                  <a:pt x="394932" y="1485930"/>
                </a:lnTo>
                <a:lnTo>
                  <a:pt x="356287" y="1461783"/>
                </a:lnTo>
                <a:lnTo>
                  <a:pt x="319162" y="1435533"/>
                </a:lnTo>
                <a:lnTo>
                  <a:pt x="283641" y="1407261"/>
                </a:lnTo>
                <a:lnTo>
                  <a:pt x="249807" y="1377052"/>
                </a:lnTo>
                <a:lnTo>
                  <a:pt x="217744" y="1344989"/>
                </a:lnTo>
                <a:lnTo>
                  <a:pt x="187535" y="1311155"/>
                </a:lnTo>
                <a:lnTo>
                  <a:pt x="159263" y="1275634"/>
                </a:lnTo>
                <a:lnTo>
                  <a:pt x="133012" y="1238509"/>
                </a:lnTo>
                <a:lnTo>
                  <a:pt x="108866" y="1199864"/>
                </a:lnTo>
                <a:lnTo>
                  <a:pt x="86907" y="1159781"/>
                </a:lnTo>
                <a:lnTo>
                  <a:pt x="67219" y="1118345"/>
                </a:lnTo>
                <a:lnTo>
                  <a:pt x="49886" y="1075639"/>
                </a:lnTo>
                <a:lnTo>
                  <a:pt x="34990" y="1031746"/>
                </a:lnTo>
                <a:lnTo>
                  <a:pt x="22616" y="986750"/>
                </a:lnTo>
                <a:lnTo>
                  <a:pt x="12846" y="940733"/>
                </a:lnTo>
                <a:lnTo>
                  <a:pt x="5765" y="893780"/>
                </a:lnTo>
                <a:lnTo>
                  <a:pt x="1455" y="845974"/>
                </a:lnTo>
                <a:lnTo>
                  <a:pt x="0" y="797398"/>
                </a:lnTo>
                <a:close/>
              </a:path>
            </a:pathLst>
          </a:custGeom>
          <a:ln w="76199">
            <a:solidFill>
              <a:srgbClr val="FF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39362" y="1400622"/>
            <a:ext cx="1595120" cy="1595120"/>
          </a:xfrm>
          <a:custGeom>
            <a:avLst/>
            <a:gdLst/>
            <a:ahLst/>
            <a:cxnLst/>
            <a:rect l="l" t="t" r="r" b="b"/>
            <a:pathLst>
              <a:path w="1595120" h="1595120">
                <a:moveTo>
                  <a:pt x="0" y="797398"/>
                </a:moveTo>
                <a:lnTo>
                  <a:pt x="1455" y="748823"/>
                </a:lnTo>
                <a:lnTo>
                  <a:pt x="5765" y="701017"/>
                </a:lnTo>
                <a:lnTo>
                  <a:pt x="12846" y="654064"/>
                </a:lnTo>
                <a:lnTo>
                  <a:pt x="22616" y="608048"/>
                </a:lnTo>
                <a:lnTo>
                  <a:pt x="34990" y="563052"/>
                </a:lnTo>
                <a:lnTo>
                  <a:pt x="49886" y="519160"/>
                </a:lnTo>
                <a:lnTo>
                  <a:pt x="67219" y="476454"/>
                </a:lnTo>
                <a:lnTo>
                  <a:pt x="86907" y="435018"/>
                </a:lnTo>
                <a:lnTo>
                  <a:pt x="108866" y="394935"/>
                </a:lnTo>
                <a:lnTo>
                  <a:pt x="133012" y="356290"/>
                </a:lnTo>
                <a:lnTo>
                  <a:pt x="159263" y="319165"/>
                </a:lnTo>
                <a:lnTo>
                  <a:pt x="187535" y="283644"/>
                </a:lnTo>
                <a:lnTo>
                  <a:pt x="217744" y="249810"/>
                </a:lnTo>
                <a:lnTo>
                  <a:pt x="249807" y="217747"/>
                </a:lnTo>
                <a:lnTo>
                  <a:pt x="283641" y="187537"/>
                </a:lnTo>
                <a:lnTo>
                  <a:pt x="319162" y="159265"/>
                </a:lnTo>
                <a:lnTo>
                  <a:pt x="356287" y="133014"/>
                </a:lnTo>
                <a:lnTo>
                  <a:pt x="394932" y="108868"/>
                </a:lnTo>
                <a:lnTo>
                  <a:pt x="435014" y="86908"/>
                </a:lnTo>
                <a:lnTo>
                  <a:pt x="476450" y="67220"/>
                </a:lnTo>
                <a:lnTo>
                  <a:pt x="519156" y="49887"/>
                </a:lnTo>
                <a:lnTo>
                  <a:pt x="563049" y="34991"/>
                </a:lnTo>
                <a:lnTo>
                  <a:pt x="608046" y="22616"/>
                </a:lnTo>
                <a:lnTo>
                  <a:pt x="654062" y="12847"/>
                </a:lnTo>
                <a:lnTo>
                  <a:pt x="701015" y="5765"/>
                </a:lnTo>
                <a:lnTo>
                  <a:pt x="748822" y="1455"/>
                </a:lnTo>
                <a:lnTo>
                  <a:pt x="797398" y="0"/>
                </a:lnTo>
                <a:lnTo>
                  <a:pt x="846026" y="1482"/>
                </a:lnTo>
                <a:lnTo>
                  <a:pt x="894225" y="5898"/>
                </a:lnTo>
                <a:lnTo>
                  <a:pt x="941873" y="13194"/>
                </a:lnTo>
                <a:lnTo>
                  <a:pt x="988848" y="23323"/>
                </a:lnTo>
                <a:lnTo>
                  <a:pt x="1035029" y="36231"/>
                </a:lnTo>
                <a:lnTo>
                  <a:pt x="1080294" y="51870"/>
                </a:lnTo>
                <a:lnTo>
                  <a:pt x="1124520" y="70189"/>
                </a:lnTo>
                <a:lnTo>
                  <a:pt x="1167586" y="91138"/>
                </a:lnTo>
                <a:lnTo>
                  <a:pt x="1209370" y="114665"/>
                </a:lnTo>
                <a:lnTo>
                  <a:pt x="1249749" y="140720"/>
                </a:lnTo>
                <a:lnTo>
                  <a:pt x="1288603" y="169253"/>
                </a:lnTo>
                <a:lnTo>
                  <a:pt x="1325810" y="200214"/>
                </a:lnTo>
                <a:lnTo>
                  <a:pt x="1361247" y="233552"/>
                </a:lnTo>
                <a:lnTo>
                  <a:pt x="1394581" y="268987"/>
                </a:lnTo>
                <a:lnTo>
                  <a:pt x="1425540" y="306192"/>
                </a:lnTo>
                <a:lnTo>
                  <a:pt x="1454072" y="345045"/>
                </a:lnTo>
                <a:lnTo>
                  <a:pt x="1480126" y="385423"/>
                </a:lnTo>
                <a:lnTo>
                  <a:pt x="1503653" y="427206"/>
                </a:lnTo>
                <a:lnTo>
                  <a:pt x="1524602" y="470272"/>
                </a:lnTo>
                <a:lnTo>
                  <a:pt x="1542921" y="514498"/>
                </a:lnTo>
                <a:lnTo>
                  <a:pt x="1558561" y="559762"/>
                </a:lnTo>
                <a:lnTo>
                  <a:pt x="1571471" y="605943"/>
                </a:lnTo>
                <a:lnTo>
                  <a:pt x="1581600" y="652919"/>
                </a:lnTo>
                <a:lnTo>
                  <a:pt x="1588897" y="700568"/>
                </a:lnTo>
                <a:lnTo>
                  <a:pt x="1593313" y="748768"/>
                </a:lnTo>
                <a:lnTo>
                  <a:pt x="1594796" y="797398"/>
                </a:lnTo>
                <a:lnTo>
                  <a:pt x="1593341" y="845974"/>
                </a:lnTo>
                <a:lnTo>
                  <a:pt x="1589031" y="893780"/>
                </a:lnTo>
                <a:lnTo>
                  <a:pt x="1581949" y="940733"/>
                </a:lnTo>
                <a:lnTo>
                  <a:pt x="1572178" y="986750"/>
                </a:lnTo>
                <a:lnTo>
                  <a:pt x="1559803" y="1031746"/>
                </a:lnTo>
                <a:lnTo>
                  <a:pt x="1544907" y="1075639"/>
                </a:lnTo>
                <a:lnTo>
                  <a:pt x="1527573" y="1118345"/>
                </a:lnTo>
                <a:lnTo>
                  <a:pt x="1507884" y="1159781"/>
                </a:lnTo>
                <a:lnTo>
                  <a:pt x="1485924" y="1199864"/>
                </a:lnTo>
                <a:lnTo>
                  <a:pt x="1461777" y="1238509"/>
                </a:lnTo>
                <a:lnTo>
                  <a:pt x="1435525" y="1275634"/>
                </a:lnTo>
                <a:lnTo>
                  <a:pt x="1407253" y="1311155"/>
                </a:lnTo>
                <a:lnTo>
                  <a:pt x="1377043" y="1344989"/>
                </a:lnTo>
                <a:lnTo>
                  <a:pt x="1344979" y="1377052"/>
                </a:lnTo>
                <a:lnTo>
                  <a:pt x="1311145" y="1407261"/>
                </a:lnTo>
                <a:lnTo>
                  <a:pt x="1275623" y="1435533"/>
                </a:lnTo>
                <a:lnTo>
                  <a:pt x="1238498" y="1461783"/>
                </a:lnTo>
                <a:lnTo>
                  <a:pt x="1199853" y="1485930"/>
                </a:lnTo>
                <a:lnTo>
                  <a:pt x="1159770" y="1507889"/>
                </a:lnTo>
                <a:lnTo>
                  <a:pt x="1118335" y="1527577"/>
                </a:lnTo>
                <a:lnTo>
                  <a:pt x="1075629" y="1544910"/>
                </a:lnTo>
                <a:lnTo>
                  <a:pt x="1031737" y="1559806"/>
                </a:lnTo>
                <a:lnTo>
                  <a:pt x="986742" y="1572180"/>
                </a:lnTo>
                <a:lnTo>
                  <a:pt x="940727" y="1581949"/>
                </a:lnTo>
                <a:lnTo>
                  <a:pt x="893776" y="1589031"/>
                </a:lnTo>
                <a:lnTo>
                  <a:pt x="845971" y="1593341"/>
                </a:lnTo>
                <a:lnTo>
                  <a:pt x="797398" y="1594796"/>
                </a:lnTo>
                <a:lnTo>
                  <a:pt x="748822" y="1593341"/>
                </a:lnTo>
                <a:lnTo>
                  <a:pt x="701015" y="1589031"/>
                </a:lnTo>
                <a:lnTo>
                  <a:pt x="654062" y="1581949"/>
                </a:lnTo>
                <a:lnTo>
                  <a:pt x="608046" y="1572180"/>
                </a:lnTo>
                <a:lnTo>
                  <a:pt x="563049" y="1559806"/>
                </a:lnTo>
                <a:lnTo>
                  <a:pt x="519156" y="1544910"/>
                </a:lnTo>
                <a:lnTo>
                  <a:pt x="476450" y="1527577"/>
                </a:lnTo>
                <a:lnTo>
                  <a:pt x="435014" y="1507889"/>
                </a:lnTo>
                <a:lnTo>
                  <a:pt x="394932" y="1485930"/>
                </a:lnTo>
                <a:lnTo>
                  <a:pt x="356287" y="1461783"/>
                </a:lnTo>
                <a:lnTo>
                  <a:pt x="319162" y="1435533"/>
                </a:lnTo>
                <a:lnTo>
                  <a:pt x="283641" y="1407261"/>
                </a:lnTo>
                <a:lnTo>
                  <a:pt x="249807" y="1377052"/>
                </a:lnTo>
                <a:lnTo>
                  <a:pt x="217744" y="1344989"/>
                </a:lnTo>
                <a:lnTo>
                  <a:pt x="187535" y="1311155"/>
                </a:lnTo>
                <a:lnTo>
                  <a:pt x="159263" y="1275634"/>
                </a:lnTo>
                <a:lnTo>
                  <a:pt x="133012" y="1238509"/>
                </a:lnTo>
                <a:lnTo>
                  <a:pt x="108866" y="1199864"/>
                </a:lnTo>
                <a:lnTo>
                  <a:pt x="86907" y="1159781"/>
                </a:lnTo>
                <a:lnTo>
                  <a:pt x="67219" y="1118345"/>
                </a:lnTo>
                <a:lnTo>
                  <a:pt x="49886" y="1075639"/>
                </a:lnTo>
                <a:lnTo>
                  <a:pt x="34990" y="1031746"/>
                </a:lnTo>
                <a:lnTo>
                  <a:pt x="22616" y="986750"/>
                </a:lnTo>
                <a:lnTo>
                  <a:pt x="12846" y="940733"/>
                </a:lnTo>
                <a:lnTo>
                  <a:pt x="5765" y="893780"/>
                </a:lnTo>
                <a:lnTo>
                  <a:pt x="1455" y="845974"/>
                </a:lnTo>
                <a:lnTo>
                  <a:pt x="0" y="797398"/>
                </a:lnTo>
                <a:close/>
              </a:path>
            </a:pathLst>
          </a:custGeom>
          <a:ln w="76199">
            <a:solidFill>
              <a:srgbClr val="4DA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72433" y="1400622"/>
            <a:ext cx="1595120" cy="1595120"/>
          </a:xfrm>
          <a:custGeom>
            <a:avLst/>
            <a:gdLst/>
            <a:ahLst/>
            <a:cxnLst/>
            <a:rect l="l" t="t" r="r" b="b"/>
            <a:pathLst>
              <a:path w="1595120" h="1595120">
                <a:moveTo>
                  <a:pt x="0" y="797398"/>
                </a:moveTo>
                <a:lnTo>
                  <a:pt x="1455" y="748823"/>
                </a:lnTo>
                <a:lnTo>
                  <a:pt x="5765" y="701017"/>
                </a:lnTo>
                <a:lnTo>
                  <a:pt x="12846" y="654064"/>
                </a:lnTo>
                <a:lnTo>
                  <a:pt x="22616" y="608048"/>
                </a:lnTo>
                <a:lnTo>
                  <a:pt x="34990" y="563052"/>
                </a:lnTo>
                <a:lnTo>
                  <a:pt x="49886" y="519160"/>
                </a:lnTo>
                <a:lnTo>
                  <a:pt x="67219" y="476454"/>
                </a:lnTo>
                <a:lnTo>
                  <a:pt x="86907" y="435018"/>
                </a:lnTo>
                <a:lnTo>
                  <a:pt x="108866" y="394935"/>
                </a:lnTo>
                <a:lnTo>
                  <a:pt x="133012" y="356290"/>
                </a:lnTo>
                <a:lnTo>
                  <a:pt x="159263" y="319165"/>
                </a:lnTo>
                <a:lnTo>
                  <a:pt x="187535" y="283644"/>
                </a:lnTo>
                <a:lnTo>
                  <a:pt x="217744" y="249810"/>
                </a:lnTo>
                <a:lnTo>
                  <a:pt x="249807" y="217747"/>
                </a:lnTo>
                <a:lnTo>
                  <a:pt x="283641" y="187537"/>
                </a:lnTo>
                <a:lnTo>
                  <a:pt x="319162" y="159265"/>
                </a:lnTo>
                <a:lnTo>
                  <a:pt x="356287" y="133014"/>
                </a:lnTo>
                <a:lnTo>
                  <a:pt x="394932" y="108868"/>
                </a:lnTo>
                <a:lnTo>
                  <a:pt x="435014" y="86908"/>
                </a:lnTo>
                <a:lnTo>
                  <a:pt x="476450" y="67220"/>
                </a:lnTo>
                <a:lnTo>
                  <a:pt x="519156" y="49887"/>
                </a:lnTo>
                <a:lnTo>
                  <a:pt x="563049" y="34991"/>
                </a:lnTo>
                <a:lnTo>
                  <a:pt x="608046" y="22616"/>
                </a:lnTo>
                <a:lnTo>
                  <a:pt x="654062" y="12847"/>
                </a:lnTo>
                <a:lnTo>
                  <a:pt x="701015" y="5765"/>
                </a:lnTo>
                <a:lnTo>
                  <a:pt x="748822" y="1455"/>
                </a:lnTo>
                <a:lnTo>
                  <a:pt x="797398" y="0"/>
                </a:lnTo>
                <a:lnTo>
                  <a:pt x="846026" y="1482"/>
                </a:lnTo>
                <a:lnTo>
                  <a:pt x="894225" y="5898"/>
                </a:lnTo>
                <a:lnTo>
                  <a:pt x="941873" y="13194"/>
                </a:lnTo>
                <a:lnTo>
                  <a:pt x="988848" y="23323"/>
                </a:lnTo>
                <a:lnTo>
                  <a:pt x="1035029" y="36231"/>
                </a:lnTo>
                <a:lnTo>
                  <a:pt x="1080294" y="51870"/>
                </a:lnTo>
                <a:lnTo>
                  <a:pt x="1124520" y="70189"/>
                </a:lnTo>
                <a:lnTo>
                  <a:pt x="1167586" y="91138"/>
                </a:lnTo>
                <a:lnTo>
                  <a:pt x="1209370" y="114665"/>
                </a:lnTo>
                <a:lnTo>
                  <a:pt x="1249749" y="140720"/>
                </a:lnTo>
                <a:lnTo>
                  <a:pt x="1288603" y="169253"/>
                </a:lnTo>
                <a:lnTo>
                  <a:pt x="1325810" y="200214"/>
                </a:lnTo>
                <a:lnTo>
                  <a:pt x="1361247" y="233552"/>
                </a:lnTo>
                <a:lnTo>
                  <a:pt x="1394581" y="268987"/>
                </a:lnTo>
                <a:lnTo>
                  <a:pt x="1425540" y="306192"/>
                </a:lnTo>
                <a:lnTo>
                  <a:pt x="1454072" y="345045"/>
                </a:lnTo>
                <a:lnTo>
                  <a:pt x="1480126" y="385423"/>
                </a:lnTo>
                <a:lnTo>
                  <a:pt x="1503653" y="427206"/>
                </a:lnTo>
                <a:lnTo>
                  <a:pt x="1524602" y="470272"/>
                </a:lnTo>
                <a:lnTo>
                  <a:pt x="1542921" y="514498"/>
                </a:lnTo>
                <a:lnTo>
                  <a:pt x="1558561" y="559762"/>
                </a:lnTo>
                <a:lnTo>
                  <a:pt x="1571471" y="605943"/>
                </a:lnTo>
                <a:lnTo>
                  <a:pt x="1581600" y="652919"/>
                </a:lnTo>
                <a:lnTo>
                  <a:pt x="1588897" y="700568"/>
                </a:lnTo>
                <a:lnTo>
                  <a:pt x="1593313" y="748768"/>
                </a:lnTo>
                <a:lnTo>
                  <a:pt x="1594796" y="797398"/>
                </a:lnTo>
                <a:lnTo>
                  <a:pt x="1593341" y="845974"/>
                </a:lnTo>
                <a:lnTo>
                  <a:pt x="1589031" y="893780"/>
                </a:lnTo>
                <a:lnTo>
                  <a:pt x="1581949" y="940733"/>
                </a:lnTo>
                <a:lnTo>
                  <a:pt x="1572178" y="986750"/>
                </a:lnTo>
                <a:lnTo>
                  <a:pt x="1559803" y="1031746"/>
                </a:lnTo>
                <a:lnTo>
                  <a:pt x="1544907" y="1075639"/>
                </a:lnTo>
                <a:lnTo>
                  <a:pt x="1527573" y="1118345"/>
                </a:lnTo>
                <a:lnTo>
                  <a:pt x="1507884" y="1159781"/>
                </a:lnTo>
                <a:lnTo>
                  <a:pt x="1485924" y="1199864"/>
                </a:lnTo>
                <a:lnTo>
                  <a:pt x="1461777" y="1238509"/>
                </a:lnTo>
                <a:lnTo>
                  <a:pt x="1435525" y="1275634"/>
                </a:lnTo>
                <a:lnTo>
                  <a:pt x="1407253" y="1311155"/>
                </a:lnTo>
                <a:lnTo>
                  <a:pt x="1377043" y="1344989"/>
                </a:lnTo>
                <a:lnTo>
                  <a:pt x="1344979" y="1377052"/>
                </a:lnTo>
                <a:lnTo>
                  <a:pt x="1311145" y="1407261"/>
                </a:lnTo>
                <a:lnTo>
                  <a:pt x="1275623" y="1435533"/>
                </a:lnTo>
                <a:lnTo>
                  <a:pt x="1238498" y="1461783"/>
                </a:lnTo>
                <a:lnTo>
                  <a:pt x="1199853" y="1485930"/>
                </a:lnTo>
                <a:lnTo>
                  <a:pt x="1159770" y="1507889"/>
                </a:lnTo>
                <a:lnTo>
                  <a:pt x="1118335" y="1527577"/>
                </a:lnTo>
                <a:lnTo>
                  <a:pt x="1075629" y="1544910"/>
                </a:lnTo>
                <a:lnTo>
                  <a:pt x="1031737" y="1559806"/>
                </a:lnTo>
                <a:lnTo>
                  <a:pt x="986742" y="1572180"/>
                </a:lnTo>
                <a:lnTo>
                  <a:pt x="940727" y="1581949"/>
                </a:lnTo>
                <a:lnTo>
                  <a:pt x="893776" y="1589031"/>
                </a:lnTo>
                <a:lnTo>
                  <a:pt x="845971" y="1593341"/>
                </a:lnTo>
                <a:lnTo>
                  <a:pt x="797398" y="1594796"/>
                </a:lnTo>
                <a:lnTo>
                  <a:pt x="748822" y="1593341"/>
                </a:lnTo>
                <a:lnTo>
                  <a:pt x="701015" y="1589031"/>
                </a:lnTo>
                <a:lnTo>
                  <a:pt x="654062" y="1581949"/>
                </a:lnTo>
                <a:lnTo>
                  <a:pt x="608046" y="1572180"/>
                </a:lnTo>
                <a:lnTo>
                  <a:pt x="563049" y="1559806"/>
                </a:lnTo>
                <a:lnTo>
                  <a:pt x="519156" y="1544910"/>
                </a:lnTo>
                <a:lnTo>
                  <a:pt x="476450" y="1527577"/>
                </a:lnTo>
                <a:lnTo>
                  <a:pt x="435014" y="1507889"/>
                </a:lnTo>
                <a:lnTo>
                  <a:pt x="394932" y="1485930"/>
                </a:lnTo>
                <a:lnTo>
                  <a:pt x="356287" y="1461783"/>
                </a:lnTo>
                <a:lnTo>
                  <a:pt x="319162" y="1435533"/>
                </a:lnTo>
                <a:lnTo>
                  <a:pt x="283641" y="1407261"/>
                </a:lnTo>
                <a:lnTo>
                  <a:pt x="249807" y="1377052"/>
                </a:lnTo>
                <a:lnTo>
                  <a:pt x="217744" y="1344989"/>
                </a:lnTo>
                <a:lnTo>
                  <a:pt x="187535" y="1311155"/>
                </a:lnTo>
                <a:lnTo>
                  <a:pt x="159263" y="1275634"/>
                </a:lnTo>
                <a:lnTo>
                  <a:pt x="133012" y="1238509"/>
                </a:lnTo>
                <a:lnTo>
                  <a:pt x="108866" y="1199864"/>
                </a:lnTo>
                <a:lnTo>
                  <a:pt x="86907" y="1159781"/>
                </a:lnTo>
                <a:lnTo>
                  <a:pt x="67219" y="1118345"/>
                </a:lnTo>
                <a:lnTo>
                  <a:pt x="49886" y="1075639"/>
                </a:lnTo>
                <a:lnTo>
                  <a:pt x="34990" y="1031746"/>
                </a:lnTo>
                <a:lnTo>
                  <a:pt x="22616" y="986750"/>
                </a:lnTo>
                <a:lnTo>
                  <a:pt x="12846" y="940733"/>
                </a:lnTo>
                <a:lnTo>
                  <a:pt x="5765" y="893780"/>
                </a:lnTo>
                <a:lnTo>
                  <a:pt x="1455" y="845974"/>
                </a:lnTo>
                <a:lnTo>
                  <a:pt x="0" y="797398"/>
                </a:lnTo>
                <a:close/>
              </a:path>
            </a:pathLst>
          </a:custGeom>
          <a:ln w="76199">
            <a:solidFill>
              <a:srgbClr val="1552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205431" y="2040977"/>
            <a:ext cx="73152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35" dirty="0">
                <a:solidFill>
                  <a:srgbClr val="FDA521"/>
                </a:solidFill>
                <a:latin typeface="Carlito"/>
                <a:cs typeface="Carlito"/>
              </a:rPr>
              <a:t>ESTADO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40430" y="2040977"/>
            <a:ext cx="114744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FF8000"/>
                </a:solidFill>
                <a:latin typeface="Carlito"/>
                <a:cs typeface="Carlito"/>
              </a:rPr>
              <a:t>MUNICÍPIOS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92370" y="1977002"/>
            <a:ext cx="1480185" cy="54165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03530" marR="5080" indent="-291465">
              <a:lnSpc>
                <a:spcPts val="2020"/>
              </a:lnSpc>
              <a:spcBef>
                <a:spcPts val="180"/>
              </a:spcBef>
            </a:pPr>
            <a:r>
              <a:rPr sz="1700" b="1" spc="-5" dirty="0">
                <a:solidFill>
                  <a:srgbClr val="4DA82B"/>
                </a:solidFill>
                <a:latin typeface="Carlito"/>
                <a:cs typeface="Carlito"/>
              </a:rPr>
              <a:t>UNIVE</a:t>
            </a:r>
            <a:r>
              <a:rPr sz="1700" b="1" spc="-20" dirty="0">
                <a:solidFill>
                  <a:srgbClr val="4DA82B"/>
                </a:solidFill>
                <a:latin typeface="Carlito"/>
                <a:cs typeface="Carlito"/>
              </a:rPr>
              <a:t>R</a:t>
            </a:r>
            <a:r>
              <a:rPr sz="1700" b="1" spc="-5" dirty="0">
                <a:solidFill>
                  <a:srgbClr val="4DA82B"/>
                </a:solidFill>
                <a:latin typeface="Carlito"/>
                <a:cs typeface="Carlito"/>
              </a:rPr>
              <a:t>SI</a:t>
            </a:r>
            <a:r>
              <a:rPr sz="1700" b="1" spc="-45" dirty="0">
                <a:solidFill>
                  <a:srgbClr val="4DA82B"/>
                </a:solidFill>
                <a:latin typeface="Carlito"/>
                <a:cs typeface="Carlito"/>
              </a:rPr>
              <a:t>D</a:t>
            </a:r>
            <a:r>
              <a:rPr sz="1700" b="1" spc="-5" dirty="0">
                <a:solidFill>
                  <a:srgbClr val="4DA82B"/>
                </a:solidFill>
                <a:latin typeface="Carlito"/>
                <a:cs typeface="Carlito"/>
              </a:rPr>
              <a:t>AD</a:t>
            </a:r>
            <a:r>
              <a:rPr sz="1700" b="1" spc="-20" dirty="0">
                <a:solidFill>
                  <a:srgbClr val="4DA82B"/>
                </a:solidFill>
                <a:latin typeface="Carlito"/>
                <a:cs typeface="Carlito"/>
              </a:rPr>
              <a:t>E</a:t>
            </a:r>
            <a:r>
              <a:rPr sz="1700" b="1" dirty="0">
                <a:solidFill>
                  <a:srgbClr val="4DA82B"/>
                </a:solidFill>
                <a:latin typeface="Carlito"/>
                <a:cs typeface="Carlito"/>
              </a:rPr>
              <a:t>S  </a:t>
            </a:r>
            <a:r>
              <a:rPr sz="1700" b="1" spc="-5" dirty="0">
                <a:solidFill>
                  <a:srgbClr val="4DA82B"/>
                </a:solidFill>
                <a:latin typeface="Carlito"/>
                <a:cs typeface="Carlito"/>
              </a:rPr>
              <a:t>PÚBLICAS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636828" y="1977002"/>
            <a:ext cx="1259205" cy="54165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76530" marR="5080" indent="-164465">
              <a:lnSpc>
                <a:spcPts val="2020"/>
              </a:lnSpc>
              <a:spcBef>
                <a:spcPts val="180"/>
              </a:spcBef>
            </a:pPr>
            <a:r>
              <a:rPr sz="1700" b="1" spc="-5" dirty="0">
                <a:solidFill>
                  <a:srgbClr val="15527E"/>
                </a:solidFill>
                <a:latin typeface="Carlito"/>
                <a:cs typeface="Carlito"/>
              </a:rPr>
              <a:t>IN</a:t>
            </a:r>
            <a:r>
              <a:rPr sz="1700" b="1" spc="-20" dirty="0">
                <a:solidFill>
                  <a:srgbClr val="15527E"/>
                </a:solidFill>
                <a:latin typeface="Carlito"/>
                <a:cs typeface="Carlito"/>
              </a:rPr>
              <a:t>S</a:t>
            </a:r>
            <a:r>
              <a:rPr sz="1700" b="1" spc="-5" dirty="0">
                <a:solidFill>
                  <a:srgbClr val="15527E"/>
                </a:solidFill>
                <a:latin typeface="Carlito"/>
                <a:cs typeface="Carlito"/>
              </a:rPr>
              <a:t>TITUI</a:t>
            </a:r>
            <a:r>
              <a:rPr sz="1700" b="1" spc="-15" dirty="0">
                <a:solidFill>
                  <a:srgbClr val="15527E"/>
                </a:solidFill>
                <a:latin typeface="Carlito"/>
                <a:cs typeface="Carlito"/>
              </a:rPr>
              <a:t>Ç</a:t>
            </a:r>
            <a:r>
              <a:rPr sz="1700" b="1" spc="-5" dirty="0">
                <a:solidFill>
                  <a:srgbClr val="15527E"/>
                </a:solidFill>
                <a:latin typeface="Carlito"/>
                <a:cs typeface="Carlito"/>
              </a:rPr>
              <a:t>Õ</a:t>
            </a:r>
            <a:r>
              <a:rPr sz="1700" b="1" spc="-20" dirty="0">
                <a:solidFill>
                  <a:srgbClr val="15527E"/>
                </a:solidFill>
                <a:latin typeface="Carlito"/>
                <a:cs typeface="Carlito"/>
              </a:rPr>
              <a:t>E</a:t>
            </a:r>
            <a:r>
              <a:rPr sz="1700" b="1" dirty="0">
                <a:solidFill>
                  <a:srgbClr val="15527E"/>
                </a:solidFill>
                <a:latin typeface="Carlito"/>
                <a:cs typeface="Carlito"/>
              </a:rPr>
              <a:t>S  </a:t>
            </a:r>
            <a:r>
              <a:rPr sz="1700" b="1" spc="-25" dirty="0">
                <a:solidFill>
                  <a:srgbClr val="15527E"/>
                </a:solidFill>
                <a:latin typeface="Carlito"/>
                <a:cs typeface="Carlito"/>
              </a:rPr>
              <a:t>PRIVADAS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726421" y="4896570"/>
            <a:ext cx="1595120" cy="864235"/>
            <a:chOff x="1726421" y="4896570"/>
            <a:chExt cx="1595120" cy="864235"/>
          </a:xfrm>
        </p:grpSpPr>
        <p:sp>
          <p:nvSpPr>
            <p:cNvPr id="24" name="object 24"/>
            <p:cNvSpPr/>
            <p:nvPr/>
          </p:nvSpPr>
          <p:spPr>
            <a:xfrm>
              <a:off x="1835121" y="4896570"/>
              <a:ext cx="1351234" cy="52469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26421" y="5332189"/>
              <a:ext cx="1594796" cy="4284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1525821" y="3190550"/>
            <a:ext cx="2372360" cy="3371215"/>
            <a:chOff x="1525821" y="3190550"/>
            <a:chExt cx="2372360" cy="3371215"/>
          </a:xfrm>
        </p:grpSpPr>
        <p:sp>
          <p:nvSpPr>
            <p:cNvPr id="27" name="object 27"/>
            <p:cNvSpPr/>
            <p:nvPr/>
          </p:nvSpPr>
          <p:spPr>
            <a:xfrm>
              <a:off x="1878407" y="3190550"/>
              <a:ext cx="1253841" cy="55174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907671" y="4135191"/>
              <a:ext cx="1206147" cy="52469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45817" y="3220993"/>
              <a:ext cx="0" cy="3340735"/>
            </a:xfrm>
            <a:custGeom>
              <a:avLst/>
              <a:gdLst/>
              <a:ahLst/>
              <a:cxnLst/>
              <a:rect l="l" t="t" r="r" b="b"/>
              <a:pathLst>
                <a:path h="3340734">
                  <a:moveTo>
                    <a:pt x="0" y="0"/>
                  </a:moveTo>
                  <a:lnTo>
                    <a:pt x="0" y="3340493"/>
                  </a:lnTo>
                </a:path>
              </a:pathLst>
            </a:custGeom>
            <a:ln w="19049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25821" y="4559165"/>
              <a:ext cx="2372045" cy="22672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06033" y="3754942"/>
              <a:ext cx="1606258" cy="16883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/>
          <p:nvPr/>
        </p:nvSpPr>
        <p:spPr>
          <a:xfrm>
            <a:off x="4279716" y="4597290"/>
            <a:ext cx="1084945" cy="83422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80808" y="5332197"/>
            <a:ext cx="1831796" cy="67171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788720" y="6058319"/>
            <a:ext cx="136017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b="1" spc="-5" dirty="0">
                <a:solidFill>
                  <a:srgbClr val="595959"/>
                </a:solidFill>
                <a:latin typeface="Carlito"/>
                <a:cs typeface="Carlito"/>
              </a:rPr>
              <a:t>de </a:t>
            </a:r>
            <a:r>
              <a:rPr sz="1400" b="1" spc="-10" dirty="0">
                <a:solidFill>
                  <a:srgbClr val="595959"/>
                </a:solidFill>
                <a:latin typeface="Carlito"/>
                <a:cs typeface="Carlito"/>
              </a:rPr>
              <a:t>Educação</a:t>
            </a:r>
            <a:r>
              <a:rPr sz="1400" b="1" spc="-70" dirty="0">
                <a:solidFill>
                  <a:srgbClr val="595959"/>
                </a:solidFill>
                <a:latin typeface="Carlito"/>
                <a:cs typeface="Carlito"/>
              </a:rPr>
              <a:t> </a:t>
            </a:r>
            <a:r>
              <a:rPr sz="1400" b="1" spc="-5" dirty="0">
                <a:solidFill>
                  <a:srgbClr val="595959"/>
                </a:solidFill>
                <a:latin typeface="Carlito"/>
                <a:cs typeface="Carlito"/>
              </a:rPr>
              <a:t>(CEE)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391469" y="6110166"/>
            <a:ext cx="184340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b="1" spc="-10" dirty="0">
                <a:solidFill>
                  <a:srgbClr val="595959"/>
                </a:solidFill>
                <a:latin typeface="Carlito"/>
                <a:cs typeface="Carlito"/>
              </a:rPr>
              <a:t>educação</a:t>
            </a:r>
            <a:r>
              <a:rPr sz="1400" b="1" spc="-25" dirty="0">
                <a:solidFill>
                  <a:srgbClr val="595959"/>
                </a:solidFill>
                <a:latin typeface="Carlito"/>
                <a:cs typeface="Carlito"/>
              </a:rPr>
              <a:t> </a:t>
            </a:r>
            <a:r>
              <a:rPr sz="1400" b="1" spc="-10" dirty="0">
                <a:solidFill>
                  <a:srgbClr val="595959"/>
                </a:solidFill>
                <a:latin typeface="Carlito"/>
                <a:cs typeface="Carlito"/>
              </a:rPr>
              <a:t>complementar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9698" y="228908"/>
            <a:ext cx="3884929" cy="84645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3220"/>
              </a:lnSpc>
              <a:spcBef>
                <a:spcPts val="220"/>
              </a:spcBef>
            </a:pPr>
            <a:r>
              <a:rPr sz="2700" b="1" spc="-5" dirty="0">
                <a:solidFill>
                  <a:srgbClr val="424242"/>
                </a:solidFill>
                <a:latin typeface="Carlito"/>
                <a:cs typeface="Carlito"/>
              </a:rPr>
              <a:t>Experiências</a:t>
            </a:r>
            <a:r>
              <a:rPr sz="2700" b="1" spc="-80" dirty="0">
                <a:solidFill>
                  <a:srgbClr val="424242"/>
                </a:solidFill>
                <a:latin typeface="Carlito"/>
                <a:cs typeface="Carlito"/>
              </a:rPr>
              <a:t> </a:t>
            </a:r>
            <a:r>
              <a:rPr sz="2700" b="1" spc="-10" dirty="0">
                <a:solidFill>
                  <a:srgbClr val="424242"/>
                </a:solidFill>
                <a:latin typeface="Carlito"/>
                <a:cs typeface="Carlito"/>
              </a:rPr>
              <a:t>internacionais  </a:t>
            </a:r>
            <a:r>
              <a:rPr sz="2700" b="1" spc="-25" dirty="0">
                <a:solidFill>
                  <a:srgbClr val="424242"/>
                </a:solidFill>
                <a:latin typeface="Carlito"/>
                <a:cs typeface="Carlito"/>
              </a:rPr>
              <a:t>foram</a:t>
            </a:r>
            <a:r>
              <a:rPr sz="2700" b="1" spc="-10" dirty="0">
                <a:solidFill>
                  <a:srgbClr val="424242"/>
                </a:solidFill>
                <a:latin typeface="Carlito"/>
                <a:cs typeface="Carlito"/>
              </a:rPr>
              <a:t> </a:t>
            </a:r>
            <a:r>
              <a:rPr sz="2700" b="1" spc="-15" dirty="0">
                <a:solidFill>
                  <a:srgbClr val="424242"/>
                </a:solidFill>
                <a:latin typeface="Carlito"/>
                <a:cs typeface="Carlito"/>
              </a:rPr>
              <a:t>consideradas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20216" y="6385982"/>
            <a:ext cx="154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4D4D4D"/>
                </a:solidFill>
                <a:latin typeface="Carlito"/>
                <a:cs typeface="Carlito"/>
              </a:rPr>
              <a:t>14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77490" y="2135125"/>
            <a:ext cx="798195" cy="2608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424242"/>
                </a:solidFill>
                <a:latin typeface="Carlito"/>
                <a:cs typeface="Carlito"/>
              </a:rPr>
              <a:t>Dinamarca</a:t>
            </a:r>
            <a:endParaRPr sz="1200">
              <a:latin typeface="Carlito"/>
              <a:cs typeface="Carlito"/>
            </a:endParaRPr>
          </a:p>
          <a:p>
            <a:pPr marL="12700" marR="260985">
              <a:lnSpc>
                <a:spcPct val="321300"/>
              </a:lnSpc>
            </a:pPr>
            <a:r>
              <a:rPr sz="1200" spc="-5" dirty="0">
                <a:solidFill>
                  <a:srgbClr val="424242"/>
                </a:solidFill>
                <a:latin typeface="Carlito"/>
                <a:cs typeface="Carlito"/>
              </a:rPr>
              <a:t>Chile  </a:t>
            </a:r>
            <a:r>
              <a:rPr sz="1200" spc="-10" dirty="0">
                <a:solidFill>
                  <a:srgbClr val="424242"/>
                </a:solidFill>
                <a:latin typeface="Carlito"/>
                <a:cs typeface="Carlito"/>
              </a:rPr>
              <a:t>França  </a:t>
            </a:r>
            <a:r>
              <a:rPr sz="1200" spc="-5" dirty="0">
                <a:solidFill>
                  <a:srgbClr val="424242"/>
                </a:solidFill>
                <a:latin typeface="Carlito"/>
                <a:cs typeface="Carlito"/>
              </a:rPr>
              <a:t>Holanda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424242"/>
                </a:solidFill>
                <a:latin typeface="Carlito"/>
                <a:cs typeface="Carlito"/>
              </a:rPr>
              <a:t>África </a:t>
            </a:r>
            <a:r>
              <a:rPr sz="1200" spc="-5" dirty="0">
                <a:solidFill>
                  <a:srgbClr val="424242"/>
                </a:solidFill>
                <a:latin typeface="Carlito"/>
                <a:cs typeface="Carlito"/>
              </a:rPr>
              <a:t>do</a:t>
            </a:r>
            <a:r>
              <a:rPr sz="1200" spc="-55" dirty="0">
                <a:solidFill>
                  <a:srgbClr val="424242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arlito"/>
                <a:cs typeface="Carlito"/>
              </a:rPr>
              <a:t>Sul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83494" y="2359117"/>
            <a:ext cx="780298" cy="372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83494" y="2971001"/>
            <a:ext cx="780298" cy="3745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08844" y="4177366"/>
            <a:ext cx="780298" cy="3691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83494" y="1704471"/>
            <a:ext cx="780295" cy="4795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03169" y="3578773"/>
            <a:ext cx="760618" cy="3745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49707" y="1764271"/>
            <a:ext cx="387839" cy="3583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49707" y="2446077"/>
            <a:ext cx="387839" cy="3583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49707" y="2995026"/>
            <a:ext cx="387839" cy="3583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49707" y="3595242"/>
            <a:ext cx="387839" cy="3583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49707" y="4185266"/>
            <a:ext cx="387839" cy="3583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54617" y="1753646"/>
            <a:ext cx="0" cy="4822190"/>
          </a:xfrm>
          <a:custGeom>
            <a:avLst/>
            <a:gdLst/>
            <a:ahLst/>
            <a:cxnLst/>
            <a:rect l="l" t="t" r="r" b="b"/>
            <a:pathLst>
              <a:path h="4822190">
                <a:moveTo>
                  <a:pt x="0" y="0"/>
                </a:moveTo>
                <a:lnTo>
                  <a:pt x="0" y="4821590"/>
                </a:lnTo>
              </a:path>
            </a:pathLst>
          </a:custGeom>
          <a:ln w="19049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50639" y="1753646"/>
            <a:ext cx="0" cy="4822190"/>
          </a:xfrm>
          <a:custGeom>
            <a:avLst/>
            <a:gdLst/>
            <a:ahLst/>
            <a:cxnLst/>
            <a:rect l="l" t="t" r="r" b="b"/>
            <a:pathLst>
              <a:path h="4822190">
                <a:moveTo>
                  <a:pt x="0" y="0"/>
                </a:moveTo>
                <a:lnTo>
                  <a:pt x="0" y="4821590"/>
                </a:lnTo>
              </a:path>
            </a:pathLst>
          </a:custGeom>
          <a:ln w="19049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26836" y="1753646"/>
            <a:ext cx="0" cy="4822190"/>
          </a:xfrm>
          <a:custGeom>
            <a:avLst/>
            <a:gdLst/>
            <a:ahLst/>
            <a:cxnLst/>
            <a:rect l="l" t="t" r="r" b="b"/>
            <a:pathLst>
              <a:path h="4822190">
                <a:moveTo>
                  <a:pt x="0" y="0"/>
                </a:moveTo>
                <a:lnTo>
                  <a:pt x="0" y="4821590"/>
                </a:lnTo>
              </a:path>
            </a:pathLst>
          </a:custGeom>
          <a:ln w="19049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03058" y="1753646"/>
            <a:ext cx="0" cy="4822190"/>
          </a:xfrm>
          <a:custGeom>
            <a:avLst/>
            <a:gdLst/>
            <a:ahLst/>
            <a:cxnLst/>
            <a:rect l="l" t="t" r="r" b="b"/>
            <a:pathLst>
              <a:path h="4822190">
                <a:moveTo>
                  <a:pt x="0" y="0"/>
                </a:moveTo>
                <a:lnTo>
                  <a:pt x="0" y="4821590"/>
                </a:lnTo>
              </a:path>
            </a:pathLst>
          </a:custGeom>
          <a:ln w="19049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78290" y="1213357"/>
            <a:ext cx="7292975" cy="441959"/>
          </a:xfrm>
          <a:custGeom>
            <a:avLst/>
            <a:gdLst/>
            <a:ahLst/>
            <a:cxnLst/>
            <a:rect l="l" t="t" r="r" b="b"/>
            <a:pathLst>
              <a:path w="7292975" h="441960">
                <a:moveTo>
                  <a:pt x="7292353" y="216115"/>
                </a:moveTo>
                <a:lnTo>
                  <a:pt x="7282955" y="151942"/>
                </a:lnTo>
                <a:lnTo>
                  <a:pt x="7267003" y="112839"/>
                </a:lnTo>
                <a:lnTo>
                  <a:pt x="7243788" y="78917"/>
                </a:lnTo>
                <a:lnTo>
                  <a:pt x="7214806" y="49377"/>
                </a:lnTo>
                <a:lnTo>
                  <a:pt x="7181456" y="25793"/>
                </a:lnTo>
                <a:lnTo>
                  <a:pt x="7143039" y="9575"/>
                </a:lnTo>
                <a:lnTo>
                  <a:pt x="7101687" y="711"/>
                </a:lnTo>
                <a:lnTo>
                  <a:pt x="7079907" y="0"/>
                </a:lnTo>
                <a:lnTo>
                  <a:pt x="3830142" y="0"/>
                </a:lnTo>
                <a:lnTo>
                  <a:pt x="3829748" y="12"/>
                </a:lnTo>
                <a:lnTo>
                  <a:pt x="238518" y="12"/>
                </a:lnTo>
                <a:lnTo>
                  <a:pt x="166928" y="9575"/>
                </a:lnTo>
                <a:lnTo>
                  <a:pt x="124574" y="25806"/>
                </a:lnTo>
                <a:lnTo>
                  <a:pt x="86271" y="49390"/>
                </a:lnTo>
                <a:lnTo>
                  <a:pt x="54546" y="78917"/>
                </a:lnTo>
                <a:lnTo>
                  <a:pt x="28524" y="112852"/>
                </a:lnTo>
                <a:lnTo>
                  <a:pt x="10617" y="151942"/>
                </a:lnTo>
                <a:lnTo>
                  <a:pt x="850" y="194005"/>
                </a:lnTo>
                <a:lnTo>
                  <a:pt x="0" y="216115"/>
                </a:lnTo>
                <a:lnTo>
                  <a:pt x="0" y="226453"/>
                </a:lnTo>
                <a:lnTo>
                  <a:pt x="10617" y="290614"/>
                </a:lnTo>
                <a:lnTo>
                  <a:pt x="28524" y="329006"/>
                </a:lnTo>
                <a:lnTo>
                  <a:pt x="54546" y="363702"/>
                </a:lnTo>
                <a:lnTo>
                  <a:pt x="86271" y="392455"/>
                </a:lnTo>
                <a:lnTo>
                  <a:pt x="124574" y="416052"/>
                </a:lnTo>
                <a:lnTo>
                  <a:pt x="166928" y="432269"/>
                </a:lnTo>
                <a:lnTo>
                  <a:pt x="214122" y="441121"/>
                </a:lnTo>
                <a:lnTo>
                  <a:pt x="238518" y="441896"/>
                </a:lnTo>
                <a:lnTo>
                  <a:pt x="3829418" y="441896"/>
                </a:lnTo>
                <a:lnTo>
                  <a:pt x="3830142" y="441921"/>
                </a:lnTo>
                <a:lnTo>
                  <a:pt x="7079907" y="441921"/>
                </a:lnTo>
                <a:lnTo>
                  <a:pt x="7101687" y="441147"/>
                </a:lnTo>
                <a:lnTo>
                  <a:pt x="7143039" y="432295"/>
                </a:lnTo>
                <a:lnTo>
                  <a:pt x="7181456" y="416077"/>
                </a:lnTo>
                <a:lnTo>
                  <a:pt x="7214806" y="392480"/>
                </a:lnTo>
                <a:lnTo>
                  <a:pt x="7243788" y="363715"/>
                </a:lnTo>
                <a:lnTo>
                  <a:pt x="7267003" y="329018"/>
                </a:lnTo>
                <a:lnTo>
                  <a:pt x="7282955" y="290639"/>
                </a:lnTo>
                <a:lnTo>
                  <a:pt x="7290905" y="248615"/>
                </a:lnTo>
                <a:lnTo>
                  <a:pt x="7292353" y="226466"/>
                </a:lnTo>
                <a:lnTo>
                  <a:pt x="7292353" y="216115"/>
                </a:lnTo>
                <a:close/>
              </a:path>
            </a:pathLst>
          </a:custGeom>
          <a:solidFill>
            <a:srgbClr val="4DA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016754" y="1257199"/>
            <a:ext cx="1306195" cy="38925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46685" marR="5080" indent="-134620">
              <a:lnSpc>
                <a:spcPts val="1420"/>
              </a:lnSpc>
              <a:spcBef>
                <a:spcPts val="160"/>
              </a:spcBef>
            </a:pPr>
            <a:r>
              <a:rPr sz="1200" b="1" spc="-10" dirty="0">
                <a:solidFill>
                  <a:srgbClr val="FFFFFF"/>
                </a:solidFill>
                <a:latin typeface="Carlito"/>
                <a:cs typeface="Carlito"/>
              </a:rPr>
              <a:t>RETORNO</a:t>
            </a:r>
            <a:r>
              <a:rPr sz="1200" b="1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rlito"/>
                <a:cs typeface="Carlito"/>
              </a:rPr>
              <a:t>GRADUAL  </a:t>
            </a: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1200" b="1" spc="-20" dirty="0">
                <a:solidFill>
                  <a:srgbClr val="FFFFFF"/>
                </a:solidFill>
                <a:latin typeface="Carlito"/>
                <a:cs typeface="Carlito"/>
              </a:rPr>
              <a:t> SEGMENTADO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97876" y="1257199"/>
            <a:ext cx="1377315" cy="38925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41910">
              <a:lnSpc>
                <a:spcPts val="1420"/>
              </a:lnSpc>
              <a:spcBef>
                <a:spcPts val="160"/>
              </a:spcBef>
            </a:pPr>
            <a:r>
              <a:rPr sz="1200" b="1" spc="-10" dirty="0">
                <a:solidFill>
                  <a:srgbClr val="FFFFFF"/>
                </a:solidFill>
                <a:latin typeface="Carlito"/>
                <a:cs typeface="Carlito"/>
              </a:rPr>
              <a:t>REDUÇÃO </a:t>
            </a:r>
            <a:r>
              <a:rPr sz="1200" b="1" spc="-5" dirty="0">
                <a:solidFill>
                  <a:srgbClr val="FFFFFF"/>
                </a:solidFill>
                <a:latin typeface="Carlito"/>
                <a:cs typeface="Carlito"/>
              </a:rPr>
              <a:t>DO Nº DE  </a:t>
            </a:r>
            <a:r>
              <a:rPr sz="1200" b="1" spc="-10" dirty="0">
                <a:solidFill>
                  <a:srgbClr val="FFFFFF"/>
                </a:solidFill>
                <a:latin typeface="Carlito"/>
                <a:cs typeface="Carlito"/>
              </a:rPr>
              <a:t>ALUNOS </a:t>
            </a:r>
            <a:r>
              <a:rPr sz="1200" b="1" spc="-5" dirty="0">
                <a:solidFill>
                  <a:srgbClr val="FFFFFF"/>
                </a:solidFill>
                <a:latin typeface="Carlito"/>
                <a:cs typeface="Carlito"/>
              </a:rPr>
              <a:t>POR</a:t>
            </a:r>
            <a:r>
              <a:rPr sz="1200" b="1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rlito"/>
                <a:cs typeface="Carlito"/>
              </a:rPr>
              <a:t>TURMA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66713" y="1257199"/>
            <a:ext cx="1028065" cy="38925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31140" marR="5080" indent="-219075">
              <a:lnSpc>
                <a:spcPts val="1420"/>
              </a:lnSpc>
              <a:spcBef>
                <a:spcPts val="160"/>
              </a:spcBef>
            </a:pPr>
            <a:r>
              <a:rPr sz="1200" b="1" spc="-5" dirty="0">
                <a:solidFill>
                  <a:srgbClr val="FFFFFF"/>
                </a:solidFill>
                <a:latin typeface="Carlito"/>
                <a:cs typeface="Carlito"/>
              </a:rPr>
              <a:t>USO DE</a:t>
            </a:r>
            <a:r>
              <a:rPr sz="1200" b="1" spc="-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rlito"/>
                <a:cs typeface="Carlito"/>
              </a:rPr>
              <a:t>ENSINO  </a:t>
            </a:r>
            <a:r>
              <a:rPr sz="1200" b="1" spc="-15" dirty="0">
                <a:solidFill>
                  <a:srgbClr val="FFFFFF"/>
                </a:solidFill>
                <a:latin typeface="Carlito"/>
                <a:cs typeface="Carlito"/>
              </a:rPr>
              <a:t>REMOTO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606966" y="1257199"/>
            <a:ext cx="884555" cy="38925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61594" marR="5080" indent="-49530">
              <a:lnSpc>
                <a:spcPts val="1420"/>
              </a:lnSpc>
              <a:spcBef>
                <a:spcPts val="160"/>
              </a:spcBef>
            </a:pPr>
            <a:r>
              <a:rPr sz="1200" b="1" spc="-5" dirty="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sz="1200" b="1" spc="-1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1200" b="1" spc="-30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1200" b="1" spc="-3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1200" b="1" spc="-5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1200" b="1" spc="-1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1200" b="1" spc="-5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1200" b="1" spc="-25" dirty="0">
                <a:solidFill>
                  <a:srgbClr val="FFFFFF"/>
                </a:solidFill>
                <a:latin typeface="Carlito"/>
                <a:cs typeface="Carlito"/>
              </a:rPr>
              <a:t>L</a:t>
            </a:r>
            <a:r>
              <a:rPr sz="1200" b="1" spc="-5" dirty="0">
                <a:solidFill>
                  <a:srgbClr val="FFFFFF"/>
                </a:solidFill>
                <a:latin typeface="Carlito"/>
                <a:cs typeface="Carlito"/>
              </a:rPr>
              <a:t>OS  </a:t>
            </a:r>
            <a:r>
              <a:rPr sz="1200" b="1" spc="-20" dirty="0">
                <a:solidFill>
                  <a:srgbClr val="FFFFFF"/>
                </a:solidFill>
                <a:latin typeface="Carlito"/>
                <a:cs typeface="Carlito"/>
              </a:rPr>
              <a:t>SANITÁRIOS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48398" y="1257199"/>
            <a:ext cx="300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85" dirty="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sz="1200" b="1" spc="-5" dirty="0">
                <a:solidFill>
                  <a:srgbClr val="FFFFFF"/>
                </a:solidFill>
                <a:latin typeface="Carlito"/>
                <a:cs typeface="Carlito"/>
              </a:rPr>
              <a:t>AÍS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783094" y="5456539"/>
            <a:ext cx="780293" cy="3882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789444" y="5251640"/>
            <a:ext cx="651510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24242"/>
                </a:solidFill>
                <a:latin typeface="Carlito"/>
                <a:cs typeface="Carlito"/>
              </a:rPr>
              <a:t>China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4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424242"/>
                </a:solidFill>
                <a:latin typeface="Carlito"/>
                <a:cs typeface="Carlito"/>
              </a:rPr>
              <a:t>Alemanha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844057" y="5478739"/>
            <a:ext cx="387836" cy="4027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83094" y="4848282"/>
            <a:ext cx="780298" cy="3763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844057" y="4850115"/>
            <a:ext cx="387836" cy="4027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83094" y="6099112"/>
            <a:ext cx="780298" cy="4759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844057" y="6088337"/>
            <a:ext cx="387836" cy="4027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96645" y="6607825"/>
            <a:ext cx="626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24242"/>
                </a:solidFill>
                <a:latin typeface="Carlito"/>
                <a:cs typeface="Carlito"/>
              </a:rPr>
              <a:t>São</a:t>
            </a:r>
            <a:r>
              <a:rPr sz="1200" spc="-60" dirty="0">
                <a:solidFill>
                  <a:srgbClr val="424242"/>
                </a:solidFill>
                <a:latin typeface="Carlito"/>
                <a:cs typeface="Carlito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arlito"/>
                <a:cs typeface="Carlito"/>
              </a:rPr>
              <a:t>Paulo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373859" y="1764271"/>
            <a:ext cx="387824" cy="3583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73859" y="2446077"/>
            <a:ext cx="387824" cy="3583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373859" y="2995026"/>
            <a:ext cx="387824" cy="3583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373859" y="3595242"/>
            <a:ext cx="387824" cy="3583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73859" y="4185266"/>
            <a:ext cx="387824" cy="3583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368185" y="5478739"/>
            <a:ext cx="387836" cy="4027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68185" y="4850115"/>
            <a:ext cx="387836" cy="4027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68185" y="6088337"/>
            <a:ext cx="387836" cy="4027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97663" y="1764271"/>
            <a:ext cx="387824" cy="3583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97663" y="2446077"/>
            <a:ext cx="387824" cy="3583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97663" y="2995026"/>
            <a:ext cx="387824" cy="3583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897663" y="3595242"/>
            <a:ext cx="387824" cy="3583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97663" y="4185266"/>
            <a:ext cx="387824" cy="3583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91988" y="5478739"/>
            <a:ext cx="387836" cy="4027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891988" y="4850115"/>
            <a:ext cx="387836" cy="4027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91988" y="6088337"/>
            <a:ext cx="387836" cy="4027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442291" y="1764271"/>
            <a:ext cx="387839" cy="3583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442291" y="2446077"/>
            <a:ext cx="387839" cy="3583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42291" y="2995026"/>
            <a:ext cx="387839" cy="3583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42291" y="3595242"/>
            <a:ext cx="387839" cy="3583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42291" y="4185266"/>
            <a:ext cx="387839" cy="3583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36641" y="5478739"/>
            <a:ext cx="387836" cy="4027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36641" y="4850115"/>
            <a:ext cx="387836" cy="4027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36641" y="6088337"/>
            <a:ext cx="387836" cy="4027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75" cy="68579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35909" y="3753592"/>
              <a:ext cx="4456430" cy="699770"/>
            </a:xfrm>
            <a:custGeom>
              <a:avLst/>
              <a:gdLst/>
              <a:ahLst/>
              <a:cxnLst/>
              <a:rect l="l" t="t" r="r" b="b"/>
              <a:pathLst>
                <a:path w="4456430" h="699770">
                  <a:moveTo>
                    <a:pt x="4456065" y="699698"/>
                  </a:moveTo>
                  <a:lnTo>
                    <a:pt x="342274" y="699698"/>
                  </a:lnTo>
                  <a:lnTo>
                    <a:pt x="307274" y="698473"/>
                  </a:lnTo>
                  <a:lnTo>
                    <a:pt x="239524" y="684448"/>
                  </a:lnTo>
                  <a:lnTo>
                    <a:pt x="178749" y="658773"/>
                  </a:lnTo>
                  <a:lnTo>
                    <a:pt x="123799" y="621423"/>
                  </a:lnTo>
                  <a:lnTo>
                    <a:pt x="78274" y="575873"/>
                  </a:lnTo>
                  <a:lnTo>
                    <a:pt x="40924" y="520923"/>
                  </a:lnTo>
                  <a:lnTo>
                    <a:pt x="15224" y="460149"/>
                  </a:lnTo>
                  <a:lnTo>
                    <a:pt x="1224" y="393649"/>
                  </a:lnTo>
                  <a:lnTo>
                    <a:pt x="0" y="358549"/>
                  </a:lnTo>
                  <a:lnTo>
                    <a:pt x="0" y="342174"/>
                  </a:lnTo>
                  <a:lnTo>
                    <a:pt x="15224" y="240574"/>
                  </a:lnTo>
                  <a:lnTo>
                    <a:pt x="40924" y="178649"/>
                  </a:lnTo>
                  <a:lnTo>
                    <a:pt x="78274" y="124949"/>
                  </a:lnTo>
                  <a:lnTo>
                    <a:pt x="123799" y="78174"/>
                  </a:lnTo>
                  <a:lnTo>
                    <a:pt x="178749" y="40824"/>
                  </a:lnTo>
                  <a:lnTo>
                    <a:pt x="239524" y="15149"/>
                  </a:lnTo>
                  <a:lnTo>
                    <a:pt x="307274" y="1124"/>
                  </a:lnTo>
                  <a:lnTo>
                    <a:pt x="342274" y="0"/>
                  </a:lnTo>
                  <a:lnTo>
                    <a:pt x="4456065" y="0"/>
                  </a:lnTo>
                  <a:lnTo>
                    <a:pt x="4456065" y="699698"/>
                  </a:lnTo>
                  <a:close/>
                </a:path>
              </a:pathLst>
            </a:custGeom>
            <a:solidFill>
              <a:srgbClr val="FDA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44523"/>
              <a:ext cx="5630545" cy="1090295"/>
            </a:xfrm>
            <a:custGeom>
              <a:avLst/>
              <a:gdLst/>
              <a:ahLst/>
              <a:cxnLst/>
              <a:rect l="l" t="t" r="r" b="b"/>
              <a:pathLst>
                <a:path w="5630545" h="1090295">
                  <a:moveTo>
                    <a:pt x="5097864" y="1090162"/>
                  </a:moveTo>
                  <a:lnTo>
                    <a:pt x="0" y="1090162"/>
                  </a:lnTo>
                  <a:lnTo>
                    <a:pt x="0" y="0"/>
                  </a:lnTo>
                  <a:lnTo>
                    <a:pt x="5152339" y="0"/>
                  </a:lnTo>
                  <a:lnTo>
                    <a:pt x="5256314" y="22347"/>
                  </a:lnTo>
                  <a:lnTo>
                    <a:pt x="5350514" y="62052"/>
                  </a:lnTo>
                  <a:lnTo>
                    <a:pt x="5437314" y="118934"/>
                  </a:lnTo>
                  <a:lnTo>
                    <a:pt x="5509139" y="193359"/>
                  </a:lnTo>
                  <a:lnTo>
                    <a:pt x="5566038" y="277574"/>
                  </a:lnTo>
                  <a:lnTo>
                    <a:pt x="5605738" y="371759"/>
                  </a:lnTo>
                  <a:lnTo>
                    <a:pt x="5628088" y="475734"/>
                  </a:lnTo>
                  <a:lnTo>
                    <a:pt x="5630488" y="532801"/>
                  </a:lnTo>
                  <a:lnTo>
                    <a:pt x="5630488" y="557548"/>
                  </a:lnTo>
                  <a:lnTo>
                    <a:pt x="5628088" y="612028"/>
                  </a:lnTo>
                  <a:lnTo>
                    <a:pt x="5605738" y="716003"/>
                  </a:lnTo>
                  <a:lnTo>
                    <a:pt x="5566038" y="810190"/>
                  </a:lnTo>
                  <a:lnTo>
                    <a:pt x="5509139" y="894403"/>
                  </a:lnTo>
                  <a:lnTo>
                    <a:pt x="5437314" y="968830"/>
                  </a:lnTo>
                  <a:lnTo>
                    <a:pt x="5350514" y="1025710"/>
                  </a:lnTo>
                  <a:lnTo>
                    <a:pt x="5256314" y="1065417"/>
                  </a:lnTo>
                  <a:lnTo>
                    <a:pt x="5152339" y="1087762"/>
                  </a:lnTo>
                  <a:lnTo>
                    <a:pt x="5097864" y="1090162"/>
                  </a:lnTo>
                  <a:close/>
                </a:path>
              </a:pathLst>
            </a:custGeom>
            <a:solidFill>
              <a:srgbClr val="1552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64961" y="2389922"/>
              <a:ext cx="5126990" cy="92710"/>
            </a:xfrm>
            <a:custGeom>
              <a:avLst/>
              <a:gdLst/>
              <a:ahLst/>
              <a:cxnLst/>
              <a:rect l="l" t="t" r="r" b="b"/>
              <a:pathLst>
                <a:path w="5126990" h="92710">
                  <a:moveTo>
                    <a:pt x="5081389" y="92294"/>
                  </a:moveTo>
                  <a:lnTo>
                    <a:pt x="45524" y="92294"/>
                  </a:lnTo>
                  <a:lnTo>
                    <a:pt x="36224" y="91162"/>
                  </a:lnTo>
                  <a:lnTo>
                    <a:pt x="19849" y="84109"/>
                  </a:lnTo>
                  <a:lnTo>
                    <a:pt x="6974" y="71309"/>
                  </a:lnTo>
                  <a:lnTo>
                    <a:pt x="0" y="56072"/>
                  </a:lnTo>
                  <a:lnTo>
                    <a:pt x="0" y="36219"/>
                  </a:lnTo>
                  <a:lnTo>
                    <a:pt x="6974" y="19852"/>
                  </a:lnTo>
                  <a:lnTo>
                    <a:pt x="19849" y="7052"/>
                  </a:lnTo>
                  <a:lnTo>
                    <a:pt x="36224" y="0"/>
                  </a:lnTo>
                  <a:lnTo>
                    <a:pt x="5090714" y="0"/>
                  </a:lnTo>
                  <a:lnTo>
                    <a:pt x="5105939" y="7052"/>
                  </a:lnTo>
                  <a:lnTo>
                    <a:pt x="5118739" y="19852"/>
                  </a:lnTo>
                  <a:lnTo>
                    <a:pt x="5125789" y="36219"/>
                  </a:lnTo>
                  <a:lnTo>
                    <a:pt x="5126939" y="44404"/>
                  </a:lnTo>
                  <a:lnTo>
                    <a:pt x="5126939" y="46757"/>
                  </a:lnTo>
                  <a:lnTo>
                    <a:pt x="5105939" y="84109"/>
                  </a:lnTo>
                  <a:lnTo>
                    <a:pt x="5081389" y="92294"/>
                  </a:lnTo>
                  <a:close/>
                </a:path>
              </a:pathLst>
            </a:custGeom>
            <a:solidFill>
              <a:srgbClr val="FD33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83226" y="6519186"/>
              <a:ext cx="4683760" cy="148590"/>
            </a:xfrm>
            <a:custGeom>
              <a:avLst/>
              <a:gdLst/>
              <a:ahLst/>
              <a:cxnLst/>
              <a:rect l="l" t="t" r="r" b="b"/>
              <a:pathLst>
                <a:path w="4683759" h="148590">
                  <a:moveTo>
                    <a:pt x="4624710" y="148274"/>
                  </a:moveTo>
                  <a:lnTo>
                    <a:pt x="57289" y="148274"/>
                  </a:lnTo>
                  <a:lnTo>
                    <a:pt x="31604" y="136599"/>
                  </a:lnTo>
                  <a:lnTo>
                    <a:pt x="11752" y="116749"/>
                  </a:lnTo>
                  <a:lnTo>
                    <a:pt x="1217" y="89924"/>
                  </a:lnTo>
                  <a:lnTo>
                    <a:pt x="0" y="75924"/>
                  </a:lnTo>
                  <a:lnTo>
                    <a:pt x="0" y="73574"/>
                  </a:lnTo>
                  <a:lnTo>
                    <a:pt x="11752" y="31499"/>
                  </a:lnTo>
                  <a:lnTo>
                    <a:pt x="58422" y="1124"/>
                  </a:lnTo>
                  <a:lnTo>
                    <a:pt x="72442" y="0"/>
                  </a:lnTo>
                  <a:lnTo>
                    <a:pt x="4609485" y="0"/>
                  </a:lnTo>
                  <a:lnTo>
                    <a:pt x="4650385" y="12799"/>
                  </a:lnTo>
                  <a:lnTo>
                    <a:pt x="4681910" y="58324"/>
                  </a:lnTo>
                  <a:lnTo>
                    <a:pt x="4683135" y="73574"/>
                  </a:lnTo>
                  <a:lnTo>
                    <a:pt x="4683135" y="75924"/>
                  </a:lnTo>
                  <a:lnTo>
                    <a:pt x="4681910" y="91074"/>
                  </a:lnTo>
                  <a:lnTo>
                    <a:pt x="4670260" y="116749"/>
                  </a:lnTo>
                  <a:lnTo>
                    <a:pt x="4650385" y="136599"/>
                  </a:lnTo>
                  <a:lnTo>
                    <a:pt x="4624710" y="148274"/>
                  </a:lnTo>
                  <a:close/>
                </a:path>
              </a:pathLst>
            </a:custGeom>
            <a:solidFill>
              <a:srgbClr val="3FA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4288516"/>
              <a:ext cx="11438890" cy="1779270"/>
            </a:xfrm>
            <a:custGeom>
              <a:avLst/>
              <a:gdLst/>
              <a:ahLst/>
              <a:cxnLst/>
              <a:rect l="l" t="t" r="r" b="b"/>
              <a:pathLst>
                <a:path w="11438890" h="1779270">
                  <a:moveTo>
                    <a:pt x="10569704" y="1778746"/>
                  </a:moveTo>
                  <a:lnTo>
                    <a:pt x="0" y="1778746"/>
                  </a:lnTo>
                  <a:lnTo>
                    <a:pt x="0" y="0"/>
                  </a:lnTo>
                  <a:lnTo>
                    <a:pt x="10569704" y="0"/>
                  </a:lnTo>
                  <a:lnTo>
                    <a:pt x="10613778" y="1149"/>
                  </a:lnTo>
                  <a:lnTo>
                    <a:pt x="10702028" y="9499"/>
                  </a:lnTo>
                  <a:lnTo>
                    <a:pt x="10786628" y="27349"/>
                  </a:lnTo>
                  <a:lnTo>
                    <a:pt x="10867753" y="52424"/>
                  </a:lnTo>
                  <a:lnTo>
                    <a:pt x="10945253" y="85749"/>
                  </a:lnTo>
                  <a:lnTo>
                    <a:pt x="11019203" y="126349"/>
                  </a:lnTo>
                  <a:lnTo>
                    <a:pt x="11088327" y="172824"/>
                  </a:lnTo>
                  <a:lnTo>
                    <a:pt x="11152677" y="226524"/>
                  </a:lnTo>
                  <a:lnTo>
                    <a:pt x="11212302" y="284899"/>
                  </a:lnTo>
                  <a:lnTo>
                    <a:pt x="11265977" y="349249"/>
                  </a:lnTo>
                  <a:lnTo>
                    <a:pt x="11312452" y="419624"/>
                  </a:lnTo>
                  <a:lnTo>
                    <a:pt x="11352977" y="492324"/>
                  </a:lnTo>
                  <a:lnTo>
                    <a:pt x="11385127" y="571048"/>
                  </a:lnTo>
                  <a:lnTo>
                    <a:pt x="11411352" y="652098"/>
                  </a:lnTo>
                  <a:lnTo>
                    <a:pt x="11428052" y="736798"/>
                  </a:lnTo>
                  <a:lnTo>
                    <a:pt x="11437652" y="824948"/>
                  </a:lnTo>
                  <a:lnTo>
                    <a:pt x="11438802" y="869123"/>
                  </a:lnTo>
                  <a:lnTo>
                    <a:pt x="11438802" y="909623"/>
                  </a:lnTo>
                  <a:lnTo>
                    <a:pt x="11437652" y="953723"/>
                  </a:lnTo>
                  <a:lnTo>
                    <a:pt x="11428052" y="1041947"/>
                  </a:lnTo>
                  <a:lnTo>
                    <a:pt x="11411352" y="1126647"/>
                  </a:lnTo>
                  <a:lnTo>
                    <a:pt x="11385127" y="1207697"/>
                  </a:lnTo>
                  <a:lnTo>
                    <a:pt x="11352977" y="1285197"/>
                  </a:lnTo>
                  <a:lnTo>
                    <a:pt x="11312452" y="1359122"/>
                  </a:lnTo>
                  <a:lnTo>
                    <a:pt x="11265977" y="1428272"/>
                  </a:lnTo>
                  <a:lnTo>
                    <a:pt x="11212302" y="1492597"/>
                  </a:lnTo>
                  <a:lnTo>
                    <a:pt x="11152677" y="1552246"/>
                  </a:lnTo>
                  <a:lnTo>
                    <a:pt x="11088327" y="1605921"/>
                  </a:lnTo>
                  <a:lnTo>
                    <a:pt x="11019203" y="1652396"/>
                  </a:lnTo>
                  <a:lnTo>
                    <a:pt x="10945253" y="1692921"/>
                  </a:lnTo>
                  <a:lnTo>
                    <a:pt x="10867753" y="1725171"/>
                  </a:lnTo>
                  <a:lnTo>
                    <a:pt x="10786628" y="1751396"/>
                  </a:lnTo>
                  <a:lnTo>
                    <a:pt x="10702028" y="1768096"/>
                  </a:lnTo>
                  <a:lnTo>
                    <a:pt x="10613778" y="1777596"/>
                  </a:lnTo>
                  <a:lnTo>
                    <a:pt x="10569704" y="1778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905589" y="4692021"/>
            <a:ext cx="40036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solidFill>
                  <a:srgbClr val="15527E"/>
                </a:solidFill>
                <a:latin typeface="Carlito"/>
                <a:cs typeface="Carlito"/>
              </a:rPr>
              <a:t>Planejamento </a:t>
            </a:r>
            <a:r>
              <a:rPr sz="3000" b="1" spc="-5" dirty="0">
                <a:solidFill>
                  <a:srgbClr val="15527E"/>
                </a:solidFill>
                <a:latin typeface="Carlito"/>
                <a:cs typeface="Carlito"/>
              </a:rPr>
              <a:t>do</a:t>
            </a:r>
            <a:r>
              <a:rPr sz="3000" b="1" spc="-80" dirty="0">
                <a:solidFill>
                  <a:srgbClr val="15527E"/>
                </a:solidFill>
                <a:latin typeface="Carlito"/>
                <a:cs typeface="Carlito"/>
              </a:rPr>
              <a:t> </a:t>
            </a:r>
            <a:r>
              <a:rPr sz="3000" b="1" spc="-15" dirty="0">
                <a:solidFill>
                  <a:srgbClr val="15527E"/>
                </a:solidFill>
                <a:latin typeface="Carlito"/>
                <a:cs typeface="Carlito"/>
              </a:rPr>
              <a:t>retorno  </a:t>
            </a:r>
            <a:r>
              <a:rPr sz="3000" b="1" spc="-5" dirty="0">
                <a:solidFill>
                  <a:srgbClr val="15527E"/>
                </a:solidFill>
                <a:latin typeface="Carlito"/>
                <a:cs typeface="Carlito"/>
              </a:rPr>
              <a:t>da </a:t>
            </a:r>
            <a:r>
              <a:rPr sz="3000" b="1" spc="-15" dirty="0">
                <a:solidFill>
                  <a:srgbClr val="15527E"/>
                </a:solidFill>
                <a:latin typeface="Carlito"/>
                <a:cs typeface="Carlito"/>
              </a:rPr>
              <a:t>rede estadual</a:t>
            </a:r>
            <a:endParaRPr sz="30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810680" y="452829"/>
            <a:ext cx="1771014" cy="422275"/>
            <a:chOff x="9810680" y="452829"/>
            <a:chExt cx="1771014" cy="422275"/>
          </a:xfrm>
        </p:grpSpPr>
        <p:sp>
          <p:nvSpPr>
            <p:cNvPr id="11" name="object 11"/>
            <p:cNvSpPr/>
            <p:nvPr/>
          </p:nvSpPr>
          <p:spPr>
            <a:xfrm>
              <a:off x="10465028" y="452829"/>
              <a:ext cx="1116323" cy="4219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10673" y="454685"/>
              <a:ext cx="426084" cy="419734"/>
            </a:xfrm>
            <a:custGeom>
              <a:avLst/>
              <a:gdLst/>
              <a:ahLst/>
              <a:cxnLst/>
              <a:rect l="l" t="t" r="r" b="b"/>
              <a:pathLst>
                <a:path w="426084" h="419734">
                  <a:moveTo>
                    <a:pt x="45554" y="402463"/>
                  </a:moveTo>
                  <a:lnTo>
                    <a:pt x="44627" y="395960"/>
                  </a:lnTo>
                  <a:lnTo>
                    <a:pt x="35331" y="388531"/>
                  </a:lnTo>
                  <a:lnTo>
                    <a:pt x="27901" y="386651"/>
                  </a:lnTo>
                  <a:lnTo>
                    <a:pt x="17653" y="383882"/>
                  </a:lnTo>
                  <a:lnTo>
                    <a:pt x="15798" y="379222"/>
                  </a:lnTo>
                  <a:lnTo>
                    <a:pt x="16725" y="375488"/>
                  </a:lnTo>
                  <a:lnTo>
                    <a:pt x="23228" y="374573"/>
                  </a:lnTo>
                  <a:lnTo>
                    <a:pt x="29730" y="375488"/>
                  </a:lnTo>
                  <a:lnTo>
                    <a:pt x="37172" y="380149"/>
                  </a:lnTo>
                  <a:lnTo>
                    <a:pt x="42748" y="370878"/>
                  </a:lnTo>
                  <a:lnTo>
                    <a:pt x="34404" y="365290"/>
                  </a:lnTo>
                  <a:lnTo>
                    <a:pt x="23228" y="364363"/>
                  </a:lnTo>
                  <a:lnTo>
                    <a:pt x="15798" y="365290"/>
                  </a:lnTo>
                  <a:lnTo>
                    <a:pt x="5575" y="373646"/>
                  </a:lnTo>
                  <a:lnTo>
                    <a:pt x="4648" y="380149"/>
                  </a:lnTo>
                  <a:lnTo>
                    <a:pt x="5575" y="387578"/>
                  </a:lnTo>
                  <a:lnTo>
                    <a:pt x="14871" y="395033"/>
                  </a:lnTo>
                  <a:lnTo>
                    <a:pt x="22301" y="396887"/>
                  </a:lnTo>
                  <a:lnTo>
                    <a:pt x="31572" y="399656"/>
                  </a:lnTo>
                  <a:lnTo>
                    <a:pt x="32550" y="403390"/>
                  </a:lnTo>
                  <a:lnTo>
                    <a:pt x="30645" y="407123"/>
                  </a:lnTo>
                  <a:lnTo>
                    <a:pt x="24155" y="408038"/>
                  </a:lnTo>
                  <a:lnTo>
                    <a:pt x="14871" y="407123"/>
                  </a:lnTo>
                  <a:lnTo>
                    <a:pt x="8356" y="401535"/>
                  </a:lnTo>
                  <a:lnTo>
                    <a:pt x="927" y="409892"/>
                  </a:lnTo>
                  <a:lnTo>
                    <a:pt x="5575" y="413626"/>
                  </a:lnTo>
                  <a:lnTo>
                    <a:pt x="17653" y="418236"/>
                  </a:lnTo>
                  <a:lnTo>
                    <a:pt x="25069" y="419201"/>
                  </a:lnTo>
                  <a:lnTo>
                    <a:pt x="33477" y="418236"/>
                  </a:lnTo>
                  <a:lnTo>
                    <a:pt x="43675" y="409892"/>
                  </a:lnTo>
                  <a:lnTo>
                    <a:pt x="45554" y="402463"/>
                  </a:lnTo>
                  <a:close/>
                </a:path>
                <a:path w="426084" h="419734">
                  <a:moveTo>
                    <a:pt x="66903" y="142214"/>
                  </a:moveTo>
                  <a:lnTo>
                    <a:pt x="927" y="142214"/>
                  </a:lnTo>
                  <a:lnTo>
                    <a:pt x="927" y="223062"/>
                  </a:lnTo>
                  <a:lnTo>
                    <a:pt x="66903" y="223062"/>
                  </a:lnTo>
                  <a:lnTo>
                    <a:pt x="66903" y="142214"/>
                  </a:lnTo>
                  <a:close/>
                </a:path>
                <a:path w="426084" h="419734">
                  <a:moveTo>
                    <a:pt x="70650" y="276974"/>
                  </a:moveTo>
                  <a:lnTo>
                    <a:pt x="68313" y="271399"/>
                  </a:lnTo>
                  <a:lnTo>
                    <a:pt x="65976" y="265823"/>
                  </a:lnTo>
                  <a:lnTo>
                    <a:pt x="56705" y="257467"/>
                  </a:lnTo>
                  <a:lnTo>
                    <a:pt x="51130" y="255333"/>
                  </a:lnTo>
                  <a:lnTo>
                    <a:pt x="51130" y="284403"/>
                  </a:lnTo>
                  <a:lnTo>
                    <a:pt x="50177" y="289064"/>
                  </a:lnTo>
                  <a:lnTo>
                    <a:pt x="42748" y="296494"/>
                  </a:lnTo>
                  <a:lnTo>
                    <a:pt x="36245" y="297408"/>
                  </a:lnTo>
                  <a:lnTo>
                    <a:pt x="19494" y="297408"/>
                  </a:lnTo>
                  <a:lnTo>
                    <a:pt x="19494" y="271399"/>
                  </a:lnTo>
                  <a:lnTo>
                    <a:pt x="34404" y="271399"/>
                  </a:lnTo>
                  <a:lnTo>
                    <a:pt x="41821" y="272326"/>
                  </a:lnTo>
                  <a:lnTo>
                    <a:pt x="50177" y="278828"/>
                  </a:lnTo>
                  <a:lnTo>
                    <a:pt x="51130" y="284403"/>
                  </a:lnTo>
                  <a:lnTo>
                    <a:pt x="51130" y="255333"/>
                  </a:lnTo>
                  <a:lnTo>
                    <a:pt x="44627" y="252818"/>
                  </a:lnTo>
                  <a:lnTo>
                    <a:pt x="0" y="252818"/>
                  </a:lnTo>
                  <a:lnTo>
                    <a:pt x="0" y="341122"/>
                  </a:lnTo>
                  <a:lnTo>
                    <a:pt x="19494" y="341122"/>
                  </a:lnTo>
                  <a:lnTo>
                    <a:pt x="19494" y="314147"/>
                  </a:lnTo>
                  <a:lnTo>
                    <a:pt x="41821" y="314147"/>
                  </a:lnTo>
                  <a:lnTo>
                    <a:pt x="70535" y="284403"/>
                  </a:lnTo>
                  <a:lnTo>
                    <a:pt x="70650" y="276974"/>
                  </a:lnTo>
                  <a:close/>
                </a:path>
                <a:path w="426084" h="419734">
                  <a:moveTo>
                    <a:pt x="88303" y="350405"/>
                  </a:moveTo>
                  <a:lnTo>
                    <a:pt x="82727" y="347624"/>
                  </a:lnTo>
                  <a:lnTo>
                    <a:pt x="80873" y="351332"/>
                  </a:lnTo>
                  <a:lnTo>
                    <a:pt x="78079" y="351332"/>
                  </a:lnTo>
                  <a:lnTo>
                    <a:pt x="72504" y="349478"/>
                  </a:lnTo>
                  <a:lnTo>
                    <a:pt x="65976" y="347624"/>
                  </a:lnTo>
                  <a:lnTo>
                    <a:pt x="63220" y="348551"/>
                  </a:lnTo>
                  <a:lnTo>
                    <a:pt x="58547" y="354139"/>
                  </a:lnTo>
                  <a:lnTo>
                    <a:pt x="56705" y="358787"/>
                  </a:lnTo>
                  <a:lnTo>
                    <a:pt x="62255" y="360641"/>
                  </a:lnTo>
                  <a:lnTo>
                    <a:pt x="64147" y="357835"/>
                  </a:lnTo>
                  <a:lnTo>
                    <a:pt x="66903" y="357835"/>
                  </a:lnTo>
                  <a:lnTo>
                    <a:pt x="72504" y="358787"/>
                  </a:lnTo>
                  <a:lnTo>
                    <a:pt x="79006" y="360641"/>
                  </a:lnTo>
                  <a:lnTo>
                    <a:pt x="81800" y="360641"/>
                  </a:lnTo>
                  <a:lnTo>
                    <a:pt x="84124" y="357835"/>
                  </a:lnTo>
                  <a:lnTo>
                    <a:pt x="86423" y="355053"/>
                  </a:lnTo>
                  <a:lnTo>
                    <a:pt x="87922" y="351332"/>
                  </a:lnTo>
                  <a:lnTo>
                    <a:pt x="88303" y="350405"/>
                  </a:lnTo>
                  <a:close/>
                </a:path>
                <a:path w="426084" h="419734">
                  <a:moveTo>
                    <a:pt x="101295" y="416394"/>
                  </a:moveTo>
                  <a:lnTo>
                    <a:pt x="96405" y="405231"/>
                  </a:lnTo>
                  <a:lnTo>
                    <a:pt x="91935" y="395033"/>
                  </a:lnTo>
                  <a:lnTo>
                    <a:pt x="84201" y="377380"/>
                  </a:lnTo>
                  <a:lnTo>
                    <a:pt x="79921" y="367614"/>
                  </a:lnTo>
                  <a:lnTo>
                    <a:pt x="79921" y="395033"/>
                  </a:lnTo>
                  <a:lnTo>
                    <a:pt x="65976" y="395033"/>
                  </a:lnTo>
                  <a:lnTo>
                    <a:pt x="73431" y="377380"/>
                  </a:lnTo>
                  <a:lnTo>
                    <a:pt x="79921" y="395033"/>
                  </a:lnTo>
                  <a:lnTo>
                    <a:pt x="79921" y="367614"/>
                  </a:lnTo>
                  <a:lnTo>
                    <a:pt x="78079" y="363410"/>
                  </a:lnTo>
                  <a:lnTo>
                    <a:pt x="66903" y="363410"/>
                  </a:lnTo>
                  <a:lnTo>
                    <a:pt x="46469" y="416394"/>
                  </a:lnTo>
                  <a:lnTo>
                    <a:pt x="57619" y="416394"/>
                  </a:lnTo>
                  <a:lnTo>
                    <a:pt x="62255" y="405231"/>
                  </a:lnTo>
                  <a:lnTo>
                    <a:pt x="84569" y="405231"/>
                  </a:lnTo>
                  <a:lnTo>
                    <a:pt x="89230" y="416394"/>
                  </a:lnTo>
                  <a:lnTo>
                    <a:pt x="101295" y="416394"/>
                  </a:lnTo>
                  <a:close/>
                </a:path>
                <a:path w="426084" h="419734">
                  <a:moveTo>
                    <a:pt x="141300" y="323456"/>
                  </a:moveTo>
                  <a:lnTo>
                    <a:pt x="97574" y="323456"/>
                  </a:lnTo>
                  <a:lnTo>
                    <a:pt x="97574" y="252818"/>
                  </a:lnTo>
                  <a:lnTo>
                    <a:pt x="78994" y="252818"/>
                  </a:lnTo>
                  <a:lnTo>
                    <a:pt x="78994" y="341122"/>
                  </a:lnTo>
                  <a:lnTo>
                    <a:pt x="141300" y="341122"/>
                  </a:lnTo>
                  <a:lnTo>
                    <a:pt x="141300" y="323456"/>
                  </a:lnTo>
                  <a:close/>
                </a:path>
                <a:path w="426084" h="419734">
                  <a:moveTo>
                    <a:pt x="154406" y="389699"/>
                  </a:moveTo>
                  <a:lnTo>
                    <a:pt x="153746" y="384314"/>
                  </a:lnTo>
                  <a:lnTo>
                    <a:pt x="150380" y="374878"/>
                  </a:lnTo>
                  <a:lnTo>
                    <a:pt x="149034" y="373545"/>
                  </a:lnTo>
                  <a:lnTo>
                    <a:pt x="142951" y="367461"/>
                  </a:lnTo>
                  <a:lnTo>
                    <a:pt x="142278" y="367245"/>
                  </a:lnTo>
                  <a:lnTo>
                    <a:pt x="142278" y="389699"/>
                  </a:lnTo>
                  <a:lnTo>
                    <a:pt x="141605" y="395782"/>
                  </a:lnTo>
                  <a:lnTo>
                    <a:pt x="133502" y="404545"/>
                  </a:lnTo>
                  <a:lnTo>
                    <a:pt x="127444" y="405892"/>
                  </a:lnTo>
                  <a:lnTo>
                    <a:pt x="120700" y="404545"/>
                  </a:lnTo>
                  <a:lnTo>
                    <a:pt x="112598" y="395782"/>
                  </a:lnTo>
                  <a:lnTo>
                    <a:pt x="111925" y="389699"/>
                  </a:lnTo>
                  <a:lnTo>
                    <a:pt x="112598" y="383641"/>
                  </a:lnTo>
                  <a:lnTo>
                    <a:pt x="120700" y="374205"/>
                  </a:lnTo>
                  <a:lnTo>
                    <a:pt x="127444" y="373545"/>
                  </a:lnTo>
                  <a:lnTo>
                    <a:pt x="133502" y="374205"/>
                  </a:lnTo>
                  <a:lnTo>
                    <a:pt x="141605" y="383641"/>
                  </a:lnTo>
                  <a:lnTo>
                    <a:pt x="142278" y="389699"/>
                  </a:lnTo>
                  <a:lnTo>
                    <a:pt x="142278" y="367245"/>
                  </a:lnTo>
                  <a:lnTo>
                    <a:pt x="132829" y="364109"/>
                  </a:lnTo>
                  <a:lnTo>
                    <a:pt x="127444" y="363410"/>
                  </a:lnTo>
                  <a:lnTo>
                    <a:pt x="121373" y="364109"/>
                  </a:lnTo>
                  <a:lnTo>
                    <a:pt x="111252" y="368147"/>
                  </a:lnTo>
                  <a:lnTo>
                    <a:pt x="104521" y="374878"/>
                  </a:lnTo>
                  <a:lnTo>
                    <a:pt x="100469" y="384987"/>
                  </a:lnTo>
                  <a:lnTo>
                    <a:pt x="100469" y="395782"/>
                  </a:lnTo>
                  <a:lnTo>
                    <a:pt x="104521" y="405218"/>
                  </a:lnTo>
                  <a:lnTo>
                    <a:pt x="111925" y="411975"/>
                  </a:lnTo>
                  <a:lnTo>
                    <a:pt x="121373" y="415988"/>
                  </a:lnTo>
                  <a:lnTo>
                    <a:pt x="127444" y="416687"/>
                  </a:lnTo>
                  <a:lnTo>
                    <a:pt x="132829" y="415988"/>
                  </a:lnTo>
                  <a:lnTo>
                    <a:pt x="142951" y="411975"/>
                  </a:lnTo>
                  <a:lnTo>
                    <a:pt x="149034" y="405892"/>
                  </a:lnTo>
                  <a:lnTo>
                    <a:pt x="150380" y="404545"/>
                  </a:lnTo>
                  <a:lnTo>
                    <a:pt x="153746" y="395109"/>
                  </a:lnTo>
                  <a:lnTo>
                    <a:pt x="154406" y="389699"/>
                  </a:lnTo>
                  <a:close/>
                </a:path>
                <a:path w="426084" h="419734">
                  <a:moveTo>
                    <a:pt x="156146" y="96659"/>
                  </a:moveTo>
                  <a:lnTo>
                    <a:pt x="90144" y="96659"/>
                  </a:lnTo>
                  <a:lnTo>
                    <a:pt x="90144" y="222135"/>
                  </a:lnTo>
                  <a:lnTo>
                    <a:pt x="156146" y="222135"/>
                  </a:lnTo>
                  <a:lnTo>
                    <a:pt x="156146" y="96659"/>
                  </a:lnTo>
                  <a:close/>
                </a:path>
                <a:path w="426084" h="419734">
                  <a:moveTo>
                    <a:pt x="224955" y="381990"/>
                  </a:moveTo>
                  <a:lnTo>
                    <a:pt x="224104" y="374573"/>
                  </a:lnTo>
                  <a:lnTo>
                    <a:pt x="224002" y="373646"/>
                  </a:lnTo>
                  <a:lnTo>
                    <a:pt x="212877" y="364363"/>
                  </a:lnTo>
                  <a:lnTo>
                    <a:pt x="211899" y="364261"/>
                  </a:lnTo>
                  <a:lnTo>
                    <a:pt x="211899" y="379222"/>
                  </a:lnTo>
                  <a:lnTo>
                    <a:pt x="211899" y="386651"/>
                  </a:lnTo>
                  <a:lnTo>
                    <a:pt x="207276" y="390385"/>
                  </a:lnTo>
                  <a:lnTo>
                    <a:pt x="202628" y="391299"/>
                  </a:lnTo>
                  <a:lnTo>
                    <a:pt x="194246" y="391299"/>
                  </a:lnTo>
                  <a:lnTo>
                    <a:pt x="194246" y="374573"/>
                  </a:lnTo>
                  <a:lnTo>
                    <a:pt x="202628" y="374573"/>
                  </a:lnTo>
                  <a:lnTo>
                    <a:pt x="207276" y="375488"/>
                  </a:lnTo>
                  <a:lnTo>
                    <a:pt x="211899" y="379222"/>
                  </a:lnTo>
                  <a:lnTo>
                    <a:pt x="211899" y="364261"/>
                  </a:lnTo>
                  <a:lnTo>
                    <a:pt x="204470" y="363410"/>
                  </a:lnTo>
                  <a:lnTo>
                    <a:pt x="182156" y="363410"/>
                  </a:lnTo>
                  <a:lnTo>
                    <a:pt x="182156" y="416394"/>
                  </a:lnTo>
                  <a:lnTo>
                    <a:pt x="194246" y="416394"/>
                  </a:lnTo>
                  <a:lnTo>
                    <a:pt x="194246" y="400608"/>
                  </a:lnTo>
                  <a:lnTo>
                    <a:pt x="202628" y="400608"/>
                  </a:lnTo>
                  <a:lnTo>
                    <a:pt x="211899" y="399656"/>
                  </a:lnTo>
                  <a:lnTo>
                    <a:pt x="222796" y="391299"/>
                  </a:lnTo>
                  <a:lnTo>
                    <a:pt x="224002" y="390385"/>
                  </a:lnTo>
                  <a:lnTo>
                    <a:pt x="224955" y="381990"/>
                  </a:lnTo>
                  <a:close/>
                </a:path>
                <a:path w="426084" h="419734">
                  <a:moveTo>
                    <a:pt x="235153" y="340169"/>
                  </a:moveTo>
                  <a:lnTo>
                    <a:pt x="226326" y="319735"/>
                  </a:lnTo>
                  <a:lnTo>
                    <a:pt x="219506" y="303911"/>
                  </a:lnTo>
                  <a:lnTo>
                    <a:pt x="207086" y="275132"/>
                  </a:lnTo>
                  <a:lnTo>
                    <a:pt x="200774" y="260515"/>
                  </a:lnTo>
                  <a:lnTo>
                    <a:pt x="200774" y="303911"/>
                  </a:lnTo>
                  <a:lnTo>
                    <a:pt x="177546" y="303911"/>
                  </a:lnTo>
                  <a:lnTo>
                    <a:pt x="189623" y="275132"/>
                  </a:lnTo>
                  <a:lnTo>
                    <a:pt x="200774" y="303911"/>
                  </a:lnTo>
                  <a:lnTo>
                    <a:pt x="200774" y="260515"/>
                  </a:lnTo>
                  <a:lnTo>
                    <a:pt x="197053" y="251891"/>
                  </a:lnTo>
                  <a:lnTo>
                    <a:pt x="179374" y="251891"/>
                  </a:lnTo>
                  <a:lnTo>
                    <a:pt x="142227" y="340169"/>
                  </a:lnTo>
                  <a:lnTo>
                    <a:pt x="162648" y="340169"/>
                  </a:lnTo>
                  <a:lnTo>
                    <a:pt x="171030" y="319735"/>
                  </a:lnTo>
                  <a:lnTo>
                    <a:pt x="207276" y="319735"/>
                  </a:lnTo>
                  <a:lnTo>
                    <a:pt x="215620" y="340169"/>
                  </a:lnTo>
                  <a:lnTo>
                    <a:pt x="235153" y="340169"/>
                  </a:lnTo>
                  <a:close/>
                </a:path>
                <a:path w="426084" h="419734">
                  <a:moveTo>
                    <a:pt x="246303" y="62268"/>
                  </a:moveTo>
                  <a:lnTo>
                    <a:pt x="179400" y="62268"/>
                  </a:lnTo>
                  <a:lnTo>
                    <a:pt x="179400" y="222135"/>
                  </a:lnTo>
                  <a:lnTo>
                    <a:pt x="246303" y="222135"/>
                  </a:lnTo>
                  <a:lnTo>
                    <a:pt x="246303" y="62268"/>
                  </a:lnTo>
                  <a:close/>
                </a:path>
                <a:path w="426084" h="419734">
                  <a:moveTo>
                    <a:pt x="275120" y="416394"/>
                  </a:moveTo>
                  <a:lnTo>
                    <a:pt x="270230" y="405231"/>
                  </a:lnTo>
                  <a:lnTo>
                    <a:pt x="265747" y="395033"/>
                  </a:lnTo>
                  <a:lnTo>
                    <a:pt x="258000" y="377380"/>
                  </a:lnTo>
                  <a:lnTo>
                    <a:pt x="254698" y="369849"/>
                  </a:lnTo>
                  <a:lnTo>
                    <a:pt x="254698" y="395033"/>
                  </a:lnTo>
                  <a:lnTo>
                    <a:pt x="240728" y="395033"/>
                  </a:lnTo>
                  <a:lnTo>
                    <a:pt x="247230" y="377380"/>
                  </a:lnTo>
                  <a:lnTo>
                    <a:pt x="254698" y="395033"/>
                  </a:lnTo>
                  <a:lnTo>
                    <a:pt x="254698" y="369849"/>
                  </a:lnTo>
                  <a:lnTo>
                    <a:pt x="251879" y="363410"/>
                  </a:lnTo>
                  <a:lnTo>
                    <a:pt x="241655" y="363410"/>
                  </a:lnTo>
                  <a:lnTo>
                    <a:pt x="220294" y="416394"/>
                  </a:lnTo>
                  <a:lnTo>
                    <a:pt x="232371" y="416394"/>
                  </a:lnTo>
                  <a:lnTo>
                    <a:pt x="237020" y="405231"/>
                  </a:lnTo>
                  <a:lnTo>
                    <a:pt x="259321" y="405231"/>
                  </a:lnTo>
                  <a:lnTo>
                    <a:pt x="263969" y="416394"/>
                  </a:lnTo>
                  <a:lnTo>
                    <a:pt x="275120" y="416394"/>
                  </a:lnTo>
                  <a:close/>
                </a:path>
                <a:path w="426084" h="419734">
                  <a:moveTo>
                    <a:pt x="321602" y="252818"/>
                  </a:moveTo>
                  <a:lnTo>
                    <a:pt x="302069" y="252818"/>
                  </a:lnTo>
                  <a:lnTo>
                    <a:pt x="302069" y="307644"/>
                  </a:lnTo>
                  <a:lnTo>
                    <a:pt x="261200" y="252818"/>
                  </a:lnTo>
                  <a:lnTo>
                    <a:pt x="243522" y="252818"/>
                  </a:lnTo>
                  <a:lnTo>
                    <a:pt x="243522" y="341122"/>
                  </a:lnTo>
                  <a:lnTo>
                    <a:pt x="262128" y="341122"/>
                  </a:lnTo>
                  <a:lnTo>
                    <a:pt x="262128" y="285330"/>
                  </a:lnTo>
                  <a:lnTo>
                    <a:pt x="305803" y="341122"/>
                  </a:lnTo>
                  <a:lnTo>
                    <a:pt x="321602" y="341122"/>
                  </a:lnTo>
                  <a:lnTo>
                    <a:pt x="321602" y="252818"/>
                  </a:lnTo>
                  <a:close/>
                </a:path>
                <a:path w="426084" h="419734">
                  <a:moveTo>
                    <a:pt x="324370" y="364363"/>
                  </a:moveTo>
                  <a:lnTo>
                    <a:pt x="312305" y="364363"/>
                  </a:lnTo>
                  <a:lnTo>
                    <a:pt x="312305" y="395033"/>
                  </a:lnTo>
                  <a:lnTo>
                    <a:pt x="311378" y="400608"/>
                  </a:lnTo>
                  <a:lnTo>
                    <a:pt x="305803" y="407123"/>
                  </a:lnTo>
                  <a:lnTo>
                    <a:pt x="295579" y="407123"/>
                  </a:lnTo>
                  <a:lnTo>
                    <a:pt x="289979" y="400608"/>
                  </a:lnTo>
                  <a:lnTo>
                    <a:pt x="289052" y="395033"/>
                  </a:lnTo>
                  <a:lnTo>
                    <a:pt x="289052" y="364363"/>
                  </a:lnTo>
                  <a:lnTo>
                    <a:pt x="277901" y="364363"/>
                  </a:lnTo>
                  <a:lnTo>
                    <a:pt x="277901" y="395033"/>
                  </a:lnTo>
                  <a:lnTo>
                    <a:pt x="278853" y="405231"/>
                  </a:lnTo>
                  <a:lnTo>
                    <a:pt x="289979" y="417322"/>
                  </a:lnTo>
                  <a:lnTo>
                    <a:pt x="301155" y="419201"/>
                  </a:lnTo>
                  <a:lnTo>
                    <a:pt x="310451" y="418236"/>
                  </a:lnTo>
                  <a:lnTo>
                    <a:pt x="322529" y="406158"/>
                  </a:lnTo>
                  <a:lnTo>
                    <a:pt x="324370" y="395033"/>
                  </a:lnTo>
                  <a:lnTo>
                    <a:pt x="324370" y="364363"/>
                  </a:lnTo>
                  <a:close/>
                </a:path>
                <a:path w="426084" h="419734">
                  <a:moveTo>
                    <a:pt x="335546" y="35318"/>
                  </a:moveTo>
                  <a:lnTo>
                    <a:pt x="269544" y="35318"/>
                  </a:lnTo>
                  <a:lnTo>
                    <a:pt x="269544" y="221208"/>
                  </a:lnTo>
                  <a:lnTo>
                    <a:pt x="335546" y="221208"/>
                  </a:lnTo>
                  <a:lnTo>
                    <a:pt x="335546" y="35318"/>
                  </a:lnTo>
                  <a:close/>
                </a:path>
                <a:path w="426084" h="419734">
                  <a:moveTo>
                    <a:pt x="370878" y="406158"/>
                  </a:moveTo>
                  <a:lnTo>
                    <a:pt x="343903" y="406158"/>
                  </a:lnTo>
                  <a:lnTo>
                    <a:pt x="343903" y="363410"/>
                  </a:lnTo>
                  <a:lnTo>
                    <a:pt x="331825" y="363410"/>
                  </a:lnTo>
                  <a:lnTo>
                    <a:pt x="331825" y="416394"/>
                  </a:lnTo>
                  <a:lnTo>
                    <a:pt x="370878" y="416394"/>
                  </a:lnTo>
                  <a:lnTo>
                    <a:pt x="370878" y="406158"/>
                  </a:lnTo>
                  <a:close/>
                </a:path>
                <a:path w="426084" h="419734">
                  <a:moveTo>
                    <a:pt x="424776" y="389699"/>
                  </a:moveTo>
                  <a:lnTo>
                    <a:pt x="424103" y="384314"/>
                  </a:lnTo>
                  <a:lnTo>
                    <a:pt x="420725" y="374878"/>
                  </a:lnTo>
                  <a:lnTo>
                    <a:pt x="419379" y="373545"/>
                  </a:lnTo>
                  <a:lnTo>
                    <a:pt x="413296" y="367461"/>
                  </a:lnTo>
                  <a:lnTo>
                    <a:pt x="412623" y="367245"/>
                  </a:lnTo>
                  <a:lnTo>
                    <a:pt x="412623" y="389699"/>
                  </a:lnTo>
                  <a:lnTo>
                    <a:pt x="411975" y="395782"/>
                  </a:lnTo>
                  <a:lnTo>
                    <a:pt x="403872" y="404545"/>
                  </a:lnTo>
                  <a:lnTo>
                    <a:pt x="397802" y="405892"/>
                  </a:lnTo>
                  <a:lnTo>
                    <a:pt x="391045" y="404545"/>
                  </a:lnTo>
                  <a:lnTo>
                    <a:pt x="382968" y="395782"/>
                  </a:lnTo>
                  <a:lnTo>
                    <a:pt x="382295" y="389699"/>
                  </a:lnTo>
                  <a:lnTo>
                    <a:pt x="382968" y="383641"/>
                  </a:lnTo>
                  <a:lnTo>
                    <a:pt x="391045" y="374205"/>
                  </a:lnTo>
                  <a:lnTo>
                    <a:pt x="397802" y="373545"/>
                  </a:lnTo>
                  <a:lnTo>
                    <a:pt x="403872" y="374205"/>
                  </a:lnTo>
                  <a:lnTo>
                    <a:pt x="411975" y="383641"/>
                  </a:lnTo>
                  <a:lnTo>
                    <a:pt x="412623" y="389699"/>
                  </a:lnTo>
                  <a:lnTo>
                    <a:pt x="412623" y="367245"/>
                  </a:lnTo>
                  <a:lnTo>
                    <a:pt x="403199" y="364109"/>
                  </a:lnTo>
                  <a:lnTo>
                    <a:pt x="397802" y="363410"/>
                  </a:lnTo>
                  <a:lnTo>
                    <a:pt x="391718" y="364109"/>
                  </a:lnTo>
                  <a:lnTo>
                    <a:pt x="381622" y="368147"/>
                  </a:lnTo>
                  <a:lnTo>
                    <a:pt x="374904" y="374878"/>
                  </a:lnTo>
                  <a:lnTo>
                    <a:pt x="370852" y="384987"/>
                  </a:lnTo>
                  <a:lnTo>
                    <a:pt x="370852" y="395782"/>
                  </a:lnTo>
                  <a:lnTo>
                    <a:pt x="374904" y="405218"/>
                  </a:lnTo>
                  <a:lnTo>
                    <a:pt x="382295" y="411975"/>
                  </a:lnTo>
                  <a:lnTo>
                    <a:pt x="391718" y="415988"/>
                  </a:lnTo>
                  <a:lnTo>
                    <a:pt x="397802" y="416687"/>
                  </a:lnTo>
                  <a:lnTo>
                    <a:pt x="403199" y="415988"/>
                  </a:lnTo>
                  <a:lnTo>
                    <a:pt x="413296" y="411975"/>
                  </a:lnTo>
                  <a:lnTo>
                    <a:pt x="419379" y="405892"/>
                  </a:lnTo>
                  <a:lnTo>
                    <a:pt x="420725" y="404545"/>
                  </a:lnTo>
                  <a:lnTo>
                    <a:pt x="424103" y="395109"/>
                  </a:lnTo>
                  <a:lnTo>
                    <a:pt x="424776" y="389699"/>
                  </a:lnTo>
                  <a:close/>
                </a:path>
                <a:path w="426084" h="419734">
                  <a:moveTo>
                    <a:pt x="424776" y="296354"/>
                  </a:moveTo>
                  <a:lnTo>
                    <a:pt x="423621" y="287070"/>
                  </a:lnTo>
                  <a:lnTo>
                    <a:pt x="417804" y="270814"/>
                  </a:lnTo>
                  <a:lnTo>
                    <a:pt x="415493" y="268503"/>
                  </a:lnTo>
                  <a:lnTo>
                    <a:pt x="405003" y="258013"/>
                  </a:lnTo>
                  <a:lnTo>
                    <a:pt x="403847" y="257632"/>
                  </a:lnTo>
                  <a:lnTo>
                    <a:pt x="403847" y="296354"/>
                  </a:lnTo>
                  <a:lnTo>
                    <a:pt x="402704" y="306832"/>
                  </a:lnTo>
                  <a:lnTo>
                    <a:pt x="388747" y="321945"/>
                  </a:lnTo>
                  <a:lnTo>
                    <a:pt x="378294" y="324256"/>
                  </a:lnTo>
                  <a:lnTo>
                    <a:pt x="366674" y="321945"/>
                  </a:lnTo>
                  <a:lnTo>
                    <a:pt x="352729" y="306832"/>
                  </a:lnTo>
                  <a:lnTo>
                    <a:pt x="351548" y="296354"/>
                  </a:lnTo>
                  <a:lnTo>
                    <a:pt x="352729" y="285915"/>
                  </a:lnTo>
                  <a:lnTo>
                    <a:pt x="366674" y="269659"/>
                  </a:lnTo>
                  <a:lnTo>
                    <a:pt x="378294" y="268503"/>
                  </a:lnTo>
                  <a:lnTo>
                    <a:pt x="388747" y="269659"/>
                  </a:lnTo>
                  <a:lnTo>
                    <a:pt x="402704" y="285915"/>
                  </a:lnTo>
                  <a:lnTo>
                    <a:pt x="403847" y="296354"/>
                  </a:lnTo>
                  <a:lnTo>
                    <a:pt x="403847" y="257632"/>
                  </a:lnTo>
                  <a:lnTo>
                    <a:pt x="387604" y="252234"/>
                  </a:lnTo>
                  <a:lnTo>
                    <a:pt x="378294" y="251040"/>
                  </a:lnTo>
                  <a:lnTo>
                    <a:pt x="367830" y="252234"/>
                  </a:lnTo>
                  <a:lnTo>
                    <a:pt x="350405" y="259207"/>
                  </a:lnTo>
                  <a:lnTo>
                    <a:pt x="338797" y="270814"/>
                  </a:lnTo>
                  <a:lnTo>
                    <a:pt x="331825" y="288226"/>
                  </a:lnTo>
                  <a:lnTo>
                    <a:pt x="331825" y="306832"/>
                  </a:lnTo>
                  <a:lnTo>
                    <a:pt x="338797" y="323100"/>
                  </a:lnTo>
                  <a:lnTo>
                    <a:pt x="351548" y="334733"/>
                  </a:lnTo>
                  <a:lnTo>
                    <a:pt x="367830" y="341668"/>
                  </a:lnTo>
                  <a:lnTo>
                    <a:pt x="378294" y="342861"/>
                  </a:lnTo>
                  <a:lnTo>
                    <a:pt x="387604" y="341668"/>
                  </a:lnTo>
                  <a:lnTo>
                    <a:pt x="405003" y="334733"/>
                  </a:lnTo>
                  <a:lnTo>
                    <a:pt x="415480" y="324256"/>
                  </a:lnTo>
                  <a:lnTo>
                    <a:pt x="417804" y="321945"/>
                  </a:lnTo>
                  <a:lnTo>
                    <a:pt x="423621" y="305676"/>
                  </a:lnTo>
                  <a:lnTo>
                    <a:pt x="424776" y="296354"/>
                  </a:lnTo>
                  <a:close/>
                </a:path>
                <a:path w="426084" h="419734">
                  <a:moveTo>
                    <a:pt x="425704" y="0"/>
                  </a:moveTo>
                  <a:lnTo>
                    <a:pt x="359702" y="0"/>
                  </a:lnTo>
                  <a:lnTo>
                    <a:pt x="359702" y="221208"/>
                  </a:lnTo>
                  <a:lnTo>
                    <a:pt x="425704" y="221208"/>
                  </a:lnTo>
                  <a:lnTo>
                    <a:pt x="425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685800"/>
            <a:ext cx="6151736" cy="1708160"/>
          </a:xfrm>
        </p:spPr>
        <p:txBody>
          <a:bodyPr/>
          <a:lstStyle/>
          <a:p>
            <a:r>
              <a:rPr lang="pt-BR" dirty="0" smtClean="0"/>
              <a:t>Palestra: Professora Dra. </a:t>
            </a:r>
            <a:r>
              <a:rPr lang="pt-BR" dirty="0"/>
              <a:t>Â</a:t>
            </a:r>
            <a:r>
              <a:rPr lang="pt-BR" dirty="0" smtClean="0"/>
              <a:t>ngela Freitas – Médica Infectologista – USP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38201" y="3200400"/>
            <a:ext cx="68579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 </a:t>
            </a:r>
            <a:r>
              <a:rPr lang="pt-BR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 SAÚDE E EDUCAÇÃO INTERFACES EM TEMPOS DE PANDEMIA</a:t>
            </a:r>
            <a:endParaRPr lang="pt-BR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2079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36568" y="1207597"/>
            <a:ext cx="8855710" cy="5650865"/>
            <a:chOff x="3336568" y="1207597"/>
            <a:chExt cx="8855710" cy="5650865"/>
          </a:xfrm>
        </p:grpSpPr>
        <p:sp>
          <p:nvSpPr>
            <p:cNvPr id="3" name="object 3"/>
            <p:cNvSpPr/>
            <p:nvPr/>
          </p:nvSpPr>
          <p:spPr>
            <a:xfrm>
              <a:off x="7862722" y="3822293"/>
              <a:ext cx="4329430" cy="3035935"/>
            </a:xfrm>
            <a:custGeom>
              <a:avLst/>
              <a:gdLst/>
              <a:ahLst/>
              <a:cxnLst/>
              <a:rect l="l" t="t" r="r" b="b"/>
              <a:pathLst>
                <a:path w="4329430" h="3035934">
                  <a:moveTo>
                    <a:pt x="4329252" y="1308"/>
                  </a:moveTo>
                  <a:lnTo>
                    <a:pt x="1576946" y="1308"/>
                  </a:lnTo>
                  <a:lnTo>
                    <a:pt x="1567459" y="838"/>
                  </a:lnTo>
                  <a:lnTo>
                    <a:pt x="1517256" y="0"/>
                  </a:lnTo>
                  <a:lnTo>
                    <a:pt x="1469085" y="749"/>
                  </a:lnTo>
                  <a:lnTo>
                    <a:pt x="1421295" y="2984"/>
                  </a:lnTo>
                  <a:lnTo>
                    <a:pt x="1373911" y="6692"/>
                  </a:lnTo>
                  <a:lnTo>
                    <a:pt x="1326934" y="11823"/>
                  </a:lnTo>
                  <a:lnTo>
                    <a:pt x="1280401" y="18389"/>
                  </a:lnTo>
                  <a:lnTo>
                    <a:pt x="1234325" y="26339"/>
                  </a:lnTo>
                  <a:lnTo>
                    <a:pt x="1188745" y="35661"/>
                  </a:lnTo>
                  <a:lnTo>
                    <a:pt x="1143673" y="46342"/>
                  </a:lnTo>
                  <a:lnTo>
                    <a:pt x="1099121" y="58356"/>
                  </a:lnTo>
                  <a:lnTo>
                    <a:pt x="1055128" y="71666"/>
                  </a:lnTo>
                  <a:lnTo>
                    <a:pt x="1011707" y="86271"/>
                  </a:lnTo>
                  <a:lnTo>
                    <a:pt x="968883" y="102133"/>
                  </a:lnTo>
                  <a:lnTo>
                    <a:pt x="926668" y="119240"/>
                  </a:lnTo>
                  <a:lnTo>
                    <a:pt x="885113" y="137566"/>
                  </a:lnTo>
                  <a:lnTo>
                    <a:pt x="844207" y="157086"/>
                  </a:lnTo>
                  <a:lnTo>
                    <a:pt x="803986" y="177774"/>
                  </a:lnTo>
                  <a:lnTo>
                    <a:pt x="764476" y="199618"/>
                  </a:lnTo>
                  <a:lnTo>
                    <a:pt x="725703" y="222592"/>
                  </a:lnTo>
                  <a:lnTo>
                    <a:pt x="687666" y="246684"/>
                  </a:lnTo>
                  <a:lnTo>
                    <a:pt x="650417" y="271843"/>
                  </a:lnTo>
                  <a:lnTo>
                    <a:pt x="613956" y="298081"/>
                  </a:lnTo>
                  <a:lnTo>
                    <a:pt x="578319" y="325348"/>
                  </a:lnTo>
                  <a:lnTo>
                    <a:pt x="543521" y="353644"/>
                  </a:lnTo>
                  <a:lnTo>
                    <a:pt x="509587" y="382930"/>
                  </a:lnTo>
                  <a:lnTo>
                    <a:pt x="476542" y="413181"/>
                  </a:lnTo>
                  <a:lnTo>
                    <a:pt x="444398" y="444398"/>
                  </a:lnTo>
                  <a:lnTo>
                    <a:pt x="413181" y="476542"/>
                  </a:lnTo>
                  <a:lnTo>
                    <a:pt x="382930" y="509587"/>
                  </a:lnTo>
                  <a:lnTo>
                    <a:pt x="353644" y="543521"/>
                  </a:lnTo>
                  <a:lnTo>
                    <a:pt x="325348" y="578319"/>
                  </a:lnTo>
                  <a:lnTo>
                    <a:pt x="298081" y="613956"/>
                  </a:lnTo>
                  <a:lnTo>
                    <a:pt x="271843" y="650417"/>
                  </a:lnTo>
                  <a:lnTo>
                    <a:pt x="246684" y="687666"/>
                  </a:lnTo>
                  <a:lnTo>
                    <a:pt x="222592" y="725703"/>
                  </a:lnTo>
                  <a:lnTo>
                    <a:pt x="199618" y="764476"/>
                  </a:lnTo>
                  <a:lnTo>
                    <a:pt x="177774" y="803986"/>
                  </a:lnTo>
                  <a:lnTo>
                    <a:pt x="157086" y="844207"/>
                  </a:lnTo>
                  <a:lnTo>
                    <a:pt x="137566" y="885113"/>
                  </a:lnTo>
                  <a:lnTo>
                    <a:pt x="119240" y="926668"/>
                  </a:lnTo>
                  <a:lnTo>
                    <a:pt x="102133" y="968883"/>
                  </a:lnTo>
                  <a:lnTo>
                    <a:pt x="86271" y="1011707"/>
                  </a:lnTo>
                  <a:lnTo>
                    <a:pt x="71666" y="1055128"/>
                  </a:lnTo>
                  <a:lnTo>
                    <a:pt x="58356" y="1099121"/>
                  </a:lnTo>
                  <a:lnTo>
                    <a:pt x="46342" y="1143673"/>
                  </a:lnTo>
                  <a:lnTo>
                    <a:pt x="35661" y="1188745"/>
                  </a:lnTo>
                  <a:lnTo>
                    <a:pt x="26339" y="1234325"/>
                  </a:lnTo>
                  <a:lnTo>
                    <a:pt x="18389" y="1280401"/>
                  </a:lnTo>
                  <a:lnTo>
                    <a:pt x="11823" y="1326934"/>
                  </a:lnTo>
                  <a:lnTo>
                    <a:pt x="6692" y="1373911"/>
                  </a:lnTo>
                  <a:lnTo>
                    <a:pt x="2984" y="1421295"/>
                  </a:lnTo>
                  <a:lnTo>
                    <a:pt x="762" y="1469085"/>
                  </a:lnTo>
                  <a:lnTo>
                    <a:pt x="0" y="1517256"/>
                  </a:lnTo>
                  <a:lnTo>
                    <a:pt x="762" y="1565414"/>
                  </a:lnTo>
                  <a:lnTo>
                    <a:pt x="2984" y="1613204"/>
                  </a:lnTo>
                  <a:lnTo>
                    <a:pt x="6692" y="1660601"/>
                  </a:lnTo>
                  <a:lnTo>
                    <a:pt x="11823" y="1707565"/>
                  </a:lnTo>
                  <a:lnTo>
                    <a:pt x="18389" y="1754098"/>
                  </a:lnTo>
                  <a:lnTo>
                    <a:pt x="26339" y="1800174"/>
                  </a:lnTo>
                  <a:lnTo>
                    <a:pt x="35661" y="1845754"/>
                  </a:lnTo>
                  <a:lnTo>
                    <a:pt x="46342" y="1890839"/>
                  </a:lnTo>
                  <a:lnTo>
                    <a:pt x="58356" y="1935378"/>
                  </a:lnTo>
                  <a:lnTo>
                    <a:pt x="71666" y="1979383"/>
                  </a:lnTo>
                  <a:lnTo>
                    <a:pt x="86271" y="2022805"/>
                  </a:lnTo>
                  <a:lnTo>
                    <a:pt x="102133" y="2065629"/>
                  </a:lnTo>
                  <a:lnTo>
                    <a:pt x="119240" y="2107831"/>
                  </a:lnTo>
                  <a:lnTo>
                    <a:pt x="137566" y="2149398"/>
                  </a:lnTo>
                  <a:lnTo>
                    <a:pt x="157086" y="2190292"/>
                  </a:lnTo>
                  <a:lnTo>
                    <a:pt x="177774" y="2230513"/>
                  </a:lnTo>
                  <a:lnTo>
                    <a:pt x="199618" y="2270023"/>
                  </a:lnTo>
                  <a:lnTo>
                    <a:pt x="222592" y="2308809"/>
                  </a:lnTo>
                  <a:lnTo>
                    <a:pt x="246684" y="2346833"/>
                  </a:lnTo>
                  <a:lnTo>
                    <a:pt x="271843" y="2384082"/>
                  </a:lnTo>
                  <a:lnTo>
                    <a:pt x="298081" y="2420543"/>
                  </a:lnTo>
                  <a:lnTo>
                    <a:pt x="325348" y="2456180"/>
                  </a:lnTo>
                  <a:lnTo>
                    <a:pt x="353644" y="2490978"/>
                  </a:lnTo>
                  <a:lnTo>
                    <a:pt x="382930" y="2524912"/>
                  </a:lnTo>
                  <a:lnTo>
                    <a:pt x="413181" y="2557970"/>
                  </a:lnTo>
                  <a:lnTo>
                    <a:pt x="444398" y="2590101"/>
                  </a:lnTo>
                  <a:lnTo>
                    <a:pt x="476542" y="2621318"/>
                  </a:lnTo>
                  <a:lnTo>
                    <a:pt x="509587" y="2651582"/>
                  </a:lnTo>
                  <a:lnTo>
                    <a:pt x="543521" y="2680868"/>
                  </a:lnTo>
                  <a:lnTo>
                    <a:pt x="578319" y="2709151"/>
                  </a:lnTo>
                  <a:lnTo>
                    <a:pt x="613956" y="2736431"/>
                  </a:lnTo>
                  <a:lnTo>
                    <a:pt x="650417" y="2762656"/>
                  </a:lnTo>
                  <a:lnTo>
                    <a:pt x="687666" y="2787827"/>
                  </a:lnTo>
                  <a:lnTo>
                    <a:pt x="725703" y="2811907"/>
                  </a:lnTo>
                  <a:lnTo>
                    <a:pt x="764476" y="2834881"/>
                  </a:lnTo>
                  <a:lnTo>
                    <a:pt x="803986" y="2856725"/>
                  </a:lnTo>
                  <a:lnTo>
                    <a:pt x="844207" y="2877426"/>
                  </a:lnTo>
                  <a:lnTo>
                    <a:pt x="885113" y="2896946"/>
                  </a:lnTo>
                  <a:lnTo>
                    <a:pt x="926668" y="2915259"/>
                  </a:lnTo>
                  <a:lnTo>
                    <a:pt x="968883" y="2932366"/>
                  </a:lnTo>
                  <a:lnTo>
                    <a:pt x="1011707" y="2948228"/>
                  </a:lnTo>
                  <a:lnTo>
                    <a:pt x="1055128" y="2962833"/>
                  </a:lnTo>
                  <a:lnTo>
                    <a:pt x="1099121" y="2976156"/>
                  </a:lnTo>
                  <a:lnTo>
                    <a:pt x="1143673" y="2988157"/>
                  </a:lnTo>
                  <a:lnTo>
                    <a:pt x="1188745" y="2998838"/>
                  </a:lnTo>
                  <a:lnTo>
                    <a:pt x="1234325" y="3008172"/>
                  </a:lnTo>
                  <a:lnTo>
                    <a:pt x="1280401" y="3016123"/>
                  </a:lnTo>
                  <a:lnTo>
                    <a:pt x="1326934" y="3022676"/>
                  </a:lnTo>
                  <a:lnTo>
                    <a:pt x="1373911" y="3027819"/>
                  </a:lnTo>
                  <a:lnTo>
                    <a:pt x="1421295" y="3031515"/>
                  </a:lnTo>
                  <a:lnTo>
                    <a:pt x="1462633" y="3033458"/>
                  </a:lnTo>
                  <a:lnTo>
                    <a:pt x="1462633" y="3035693"/>
                  </a:lnTo>
                  <a:lnTo>
                    <a:pt x="4329252" y="3035693"/>
                  </a:lnTo>
                  <a:lnTo>
                    <a:pt x="4329252" y="1308"/>
                  </a:lnTo>
                  <a:close/>
                </a:path>
              </a:pathLst>
            </a:custGeom>
            <a:solidFill>
              <a:srgbClr val="1552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74668" y="1245697"/>
              <a:ext cx="5442585" cy="5435600"/>
            </a:xfrm>
            <a:custGeom>
              <a:avLst/>
              <a:gdLst/>
              <a:ahLst/>
              <a:cxnLst/>
              <a:rect l="l" t="t" r="r" b="b"/>
              <a:pathLst>
                <a:path w="5442584" h="5435600">
                  <a:moveTo>
                    <a:pt x="3021271" y="12700"/>
                  </a:moveTo>
                  <a:lnTo>
                    <a:pt x="2434210" y="12700"/>
                  </a:lnTo>
                  <a:lnTo>
                    <a:pt x="2481500" y="0"/>
                  </a:lnTo>
                  <a:lnTo>
                    <a:pt x="2971620" y="0"/>
                  </a:lnTo>
                  <a:lnTo>
                    <a:pt x="3021271" y="12700"/>
                  </a:lnTo>
                  <a:close/>
                </a:path>
                <a:path w="5442584" h="5435600">
                  <a:moveTo>
                    <a:pt x="3120067" y="25400"/>
                  </a:moveTo>
                  <a:lnTo>
                    <a:pt x="2340354" y="25400"/>
                  </a:lnTo>
                  <a:lnTo>
                    <a:pt x="2387159" y="12700"/>
                  </a:lnTo>
                  <a:lnTo>
                    <a:pt x="3070758" y="12700"/>
                  </a:lnTo>
                  <a:lnTo>
                    <a:pt x="3120067" y="25400"/>
                  </a:lnTo>
                  <a:close/>
                </a:path>
                <a:path w="5442584" h="5435600">
                  <a:moveTo>
                    <a:pt x="3332321" y="5372100"/>
                  </a:moveTo>
                  <a:lnTo>
                    <a:pt x="2110267" y="5372100"/>
                  </a:lnTo>
                  <a:lnTo>
                    <a:pt x="1843742" y="5295900"/>
                  </a:lnTo>
                  <a:lnTo>
                    <a:pt x="1800434" y="5270500"/>
                  </a:lnTo>
                  <a:lnTo>
                    <a:pt x="1672560" y="5232400"/>
                  </a:lnTo>
                  <a:lnTo>
                    <a:pt x="1630641" y="5207000"/>
                  </a:lnTo>
                  <a:lnTo>
                    <a:pt x="1589087" y="5194300"/>
                  </a:lnTo>
                  <a:lnTo>
                    <a:pt x="1547904" y="5168900"/>
                  </a:lnTo>
                  <a:lnTo>
                    <a:pt x="1507100" y="5156200"/>
                  </a:lnTo>
                  <a:lnTo>
                    <a:pt x="1426655" y="5105400"/>
                  </a:lnTo>
                  <a:lnTo>
                    <a:pt x="1387028" y="5092700"/>
                  </a:lnTo>
                  <a:lnTo>
                    <a:pt x="1309001" y="5041900"/>
                  </a:lnTo>
                  <a:lnTo>
                    <a:pt x="1232654" y="4991100"/>
                  </a:lnTo>
                  <a:lnTo>
                    <a:pt x="1158045" y="4940300"/>
                  </a:lnTo>
                  <a:lnTo>
                    <a:pt x="1085228" y="4889500"/>
                  </a:lnTo>
                  <a:lnTo>
                    <a:pt x="1014260" y="4838700"/>
                  </a:lnTo>
                  <a:lnTo>
                    <a:pt x="979486" y="4800600"/>
                  </a:lnTo>
                  <a:lnTo>
                    <a:pt x="945195" y="4775200"/>
                  </a:lnTo>
                  <a:lnTo>
                    <a:pt x="911395" y="4749800"/>
                  </a:lnTo>
                  <a:lnTo>
                    <a:pt x="878091" y="4711700"/>
                  </a:lnTo>
                  <a:lnTo>
                    <a:pt x="845291" y="4686300"/>
                  </a:lnTo>
                  <a:lnTo>
                    <a:pt x="813002" y="4660900"/>
                  </a:lnTo>
                  <a:lnTo>
                    <a:pt x="781231" y="4622800"/>
                  </a:lnTo>
                  <a:lnTo>
                    <a:pt x="749984" y="4584700"/>
                  </a:lnTo>
                  <a:lnTo>
                    <a:pt x="719269" y="4559300"/>
                  </a:lnTo>
                  <a:lnTo>
                    <a:pt x="689094" y="4521200"/>
                  </a:lnTo>
                  <a:lnTo>
                    <a:pt x="659463" y="4495800"/>
                  </a:lnTo>
                  <a:lnTo>
                    <a:pt x="630386" y="4457700"/>
                  </a:lnTo>
                  <a:lnTo>
                    <a:pt x="601868" y="4419600"/>
                  </a:lnTo>
                  <a:lnTo>
                    <a:pt x="573916" y="4381500"/>
                  </a:lnTo>
                  <a:lnTo>
                    <a:pt x="546538" y="4356100"/>
                  </a:lnTo>
                  <a:lnTo>
                    <a:pt x="519741" y="4318000"/>
                  </a:lnTo>
                  <a:lnTo>
                    <a:pt x="493531" y="4279900"/>
                  </a:lnTo>
                  <a:lnTo>
                    <a:pt x="467916" y="4241800"/>
                  </a:lnTo>
                  <a:lnTo>
                    <a:pt x="442902" y="4203700"/>
                  </a:lnTo>
                  <a:lnTo>
                    <a:pt x="418496" y="4165600"/>
                  </a:lnTo>
                  <a:lnTo>
                    <a:pt x="394706" y="4127500"/>
                  </a:lnTo>
                  <a:lnTo>
                    <a:pt x="371538" y="4089400"/>
                  </a:lnTo>
                  <a:lnTo>
                    <a:pt x="348999" y="4051300"/>
                  </a:lnTo>
                  <a:lnTo>
                    <a:pt x="327096" y="4013200"/>
                  </a:lnTo>
                  <a:lnTo>
                    <a:pt x="305837" y="3975100"/>
                  </a:lnTo>
                  <a:lnTo>
                    <a:pt x="285228" y="3924300"/>
                  </a:lnTo>
                  <a:lnTo>
                    <a:pt x="265276" y="3886200"/>
                  </a:lnTo>
                  <a:lnTo>
                    <a:pt x="245988" y="3848100"/>
                  </a:lnTo>
                  <a:lnTo>
                    <a:pt x="227371" y="3810000"/>
                  </a:lnTo>
                  <a:lnTo>
                    <a:pt x="209433" y="3759200"/>
                  </a:lnTo>
                  <a:lnTo>
                    <a:pt x="192179" y="3721100"/>
                  </a:lnTo>
                  <a:lnTo>
                    <a:pt x="175617" y="3683000"/>
                  </a:lnTo>
                  <a:lnTo>
                    <a:pt x="159754" y="3632200"/>
                  </a:lnTo>
                  <a:lnTo>
                    <a:pt x="144597" y="3594100"/>
                  </a:lnTo>
                  <a:lnTo>
                    <a:pt x="130153" y="3543300"/>
                  </a:lnTo>
                  <a:lnTo>
                    <a:pt x="116429" y="3505200"/>
                  </a:lnTo>
                  <a:lnTo>
                    <a:pt x="103431" y="3454400"/>
                  </a:lnTo>
                  <a:lnTo>
                    <a:pt x="91168" y="3416300"/>
                  </a:lnTo>
                  <a:lnTo>
                    <a:pt x="79645" y="3365500"/>
                  </a:lnTo>
                  <a:lnTo>
                    <a:pt x="68869" y="3327400"/>
                  </a:lnTo>
                  <a:lnTo>
                    <a:pt x="58849" y="3276600"/>
                  </a:lnTo>
                  <a:lnTo>
                    <a:pt x="49590" y="3238500"/>
                  </a:lnTo>
                  <a:lnTo>
                    <a:pt x="41099" y="3187700"/>
                  </a:lnTo>
                  <a:lnTo>
                    <a:pt x="33384" y="3136900"/>
                  </a:lnTo>
                  <a:lnTo>
                    <a:pt x="26452" y="3098800"/>
                  </a:lnTo>
                  <a:lnTo>
                    <a:pt x="20309" y="3048000"/>
                  </a:lnTo>
                  <a:lnTo>
                    <a:pt x="14963" y="2997200"/>
                  </a:lnTo>
                  <a:lnTo>
                    <a:pt x="10420" y="2959100"/>
                  </a:lnTo>
                  <a:lnTo>
                    <a:pt x="6687" y="2908300"/>
                  </a:lnTo>
                  <a:lnTo>
                    <a:pt x="3772" y="2857500"/>
                  </a:lnTo>
                  <a:lnTo>
                    <a:pt x="1681" y="2806700"/>
                  </a:lnTo>
                  <a:lnTo>
                    <a:pt x="421" y="2768600"/>
                  </a:lnTo>
                  <a:lnTo>
                    <a:pt x="0" y="2717800"/>
                  </a:lnTo>
                  <a:lnTo>
                    <a:pt x="421" y="2667000"/>
                  </a:lnTo>
                  <a:lnTo>
                    <a:pt x="1681" y="2616200"/>
                  </a:lnTo>
                  <a:lnTo>
                    <a:pt x="3772" y="2565400"/>
                  </a:lnTo>
                  <a:lnTo>
                    <a:pt x="6687" y="2527300"/>
                  </a:lnTo>
                  <a:lnTo>
                    <a:pt x="10420" y="2476500"/>
                  </a:lnTo>
                  <a:lnTo>
                    <a:pt x="14963" y="2425700"/>
                  </a:lnTo>
                  <a:lnTo>
                    <a:pt x="20309" y="2374900"/>
                  </a:lnTo>
                  <a:lnTo>
                    <a:pt x="26452" y="2336800"/>
                  </a:lnTo>
                  <a:lnTo>
                    <a:pt x="33384" y="2286000"/>
                  </a:lnTo>
                  <a:lnTo>
                    <a:pt x="41099" y="2235200"/>
                  </a:lnTo>
                  <a:lnTo>
                    <a:pt x="49590" y="2197100"/>
                  </a:lnTo>
                  <a:lnTo>
                    <a:pt x="58849" y="2146300"/>
                  </a:lnTo>
                  <a:lnTo>
                    <a:pt x="68869" y="2108200"/>
                  </a:lnTo>
                  <a:lnTo>
                    <a:pt x="79645" y="2057400"/>
                  </a:lnTo>
                  <a:lnTo>
                    <a:pt x="91168" y="2019300"/>
                  </a:lnTo>
                  <a:lnTo>
                    <a:pt x="103431" y="1968500"/>
                  </a:lnTo>
                  <a:lnTo>
                    <a:pt x="116429" y="1930400"/>
                  </a:lnTo>
                  <a:lnTo>
                    <a:pt x="130153" y="1879600"/>
                  </a:lnTo>
                  <a:lnTo>
                    <a:pt x="144597" y="1841500"/>
                  </a:lnTo>
                  <a:lnTo>
                    <a:pt x="159754" y="1790700"/>
                  </a:lnTo>
                  <a:lnTo>
                    <a:pt x="175617" y="1752600"/>
                  </a:lnTo>
                  <a:lnTo>
                    <a:pt x="192179" y="1714500"/>
                  </a:lnTo>
                  <a:lnTo>
                    <a:pt x="209433" y="1663700"/>
                  </a:lnTo>
                  <a:lnTo>
                    <a:pt x="227371" y="1625600"/>
                  </a:lnTo>
                  <a:lnTo>
                    <a:pt x="245988" y="1587500"/>
                  </a:lnTo>
                  <a:lnTo>
                    <a:pt x="265276" y="1536700"/>
                  </a:lnTo>
                  <a:lnTo>
                    <a:pt x="285228" y="1498600"/>
                  </a:lnTo>
                  <a:lnTo>
                    <a:pt x="305837" y="1460500"/>
                  </a:lnTo>
                  <a:lnTo>
                    <a:pt x="327096" y="1422400"/>
                  </a:lnTo>
                  <a:lnTo>
                    <a:pt x="348999" y="1384300"/>
                  </a:lnTo>
                  <a:lnTo>
                    <a:pt x="371538" y="1346200"/>
                  </a:lnTo>
                  <a:lnTo>
                    <a:pt x="394706" y="1308100"/>
                  </a:lnTo>
                  <a:lnTo>
                    <a:pt x="418496" y="1270000"/>
                  </a:lnTo>
                  <a:lnTo>
                    <a:pt x="442902" y="1231900"/>
                  </a:lnTo>
                  <a:lnTo>
                    <a:pt x="467916" y="1193800"/>
                  </a:lnTo>
                  <a:lnTo>
                    <a:pt x="493531" y="1155700"/>
                  </a:lnTo>
                  <a:lnTo>
                    <a:pt x="519741" y="1117600"/>
                  </a:lnTo>
                  <a:lnTo>
                    <a:pt x="546538" y="1079500"/>
                  </a:lnTo>
                  <a:lnTo>
                    <a:pt x="573916" y="1041400"/>
                  </a:lnTo>
                  <a:lnTo>
                    <a:pt x="601868" y="1003300"/>
                  </a:lnTo>
                  <a:lnTo>
                    <a:pt x="630386" y="977900"/>
                  </a:lnTo>
                  <a:lnTo>
                    <a:pt x="659463" y="939800"/>
                  </a:lnTo>
                  <a:lnTo>
                    <a:pt x="689094" y="901700"/>
                  </a:lnTo>
                  <a:lnTo>
                    <a:pt x="719269" y="876300"/>
                  </a:lnTo>
                  <a:lnTo>
                    <a:pt x="749984" y="838200"/>
                  </a:lnTo>
                  <a:lnTo>
                    <a:pt x="781231" y="812800"/>
                  </a:lnTo>
                  <a:lnTo>
                    <a:pt x="813002" y="774700"/>
                  </a:lnTo>
                  <a:lnTo>
                    <a:pt x="845291" y="749300"/>
                  </a:lnTo>
                  <a:lnTo>
                    <a:pt x="878091" y="711200"/>
                  </a:lnTo>
                  <a:lnTo>
                    <a:pt x="911395" y="685800"/>
                  </a:lnTo>
                  <a:lnTo>
                    <a:pt x="945195" y="647700"/>
                  </a:lnTo>
                  <a:lnTo>
                    <a:pt x="979486" y="622300"/>
                  </a:lnTo>
                  <a:lnTo>
                    <a:pt x="1014260" y="596900"/>
                  </a:lnTo>
                  <a:lnTo>
                    <a:pt x="1085228" y="546100"/>
                  </a:lnTo>
                  <a:lnTo>
                    <a:pt x="1121409" y="508000"/>
                  </a:lnTo>
                  <a:lnTo>
                    <a:pt x="1195129" y="457200"/>
                  </a:lnTo>
                  <a:lnTo>
                    <a:pt x="1270614" y="406400"/>
                  </a:lnTo>
                  <a:lnTo>
                    <a:pt x="1309001" y="393700"/>
                  </a:lnTo>
                  <a:lnTo>
                    <a:pt x="1347808" y="368300"/>
                  </a:lnTo>
                  <a:lnTo>
                    <a:pt x="1426655" y="317500"/>
                  </a:lnTo>
                  <a:lnTo>
                    <a:pt x="1466682" y="304800"/>
                  </a:lnTo>
                  <a:lnTo>
                    <a:pt x="1547904" y="254000"/>
                  </a:lnTo>
                  <a:lnTo>
                    <a:pt x="1589087" y="241300"/>
                  </a:lnTo>
                  <a:lnTo>
                    <a:pt x="1630641" y="215900"/>
                  </a:lnTo>
                  <a:lnTo>
                    <a:pt x="1714836" y="190500"/>
                  </a:lnTo>
                  <a:lnTo>
                    <a:pt x="1757464" y="165100"/>
                  </a:lnTo>
                  <a:lnTo>
                    <a:pt x="1800434" y="152400"/>
                  </a:lnTo>
                  <a:lnTo>
                    <a:pt x="2201487" y="38100"/>
                  </a:lnTo>
                  <a:lnTo>
                    <a:pt x="2247511" y="38100"/>
                  </a:lnTo>
                  <a:lnTo>
                    <a:pt x="2293803" y="25400"/>
                  </a:lnTo>
                  <a:lnTo>
                    <a:pt x="3169190" y="25400"/>
                  </a:lnTo>
                  <a:lnTo>
                    <a:pt x="3647553" y="152400"/>
                  </a:lnTo>
                  <a:lnTo>
                    <a:pt x="3693850" y="177800"/>
                  </a:lnTo>
                  <a:lnTo>
                    <a:pt x="3739822" y="190500"/>
                  </a:lnTo>
                  <a:lnTo>
                    <a:pt x="3785457" y="215900"/>
                  </a:lnTo>
                  <a:lnTo>
                    <a:pt x="3830743" y="228600"/>
                  </a:lnTo>
                  <a:lnTo>
                    <a:pt x="3875669" y="254000"/>
                  </a:lnTo>
                  <a:lnTo>
                    <a:pt x="3920223" y="266700"/>
                  </a:lnTo>
                  <a:lnTo>
                    <a:pt x="4051541" y="342900"/>
                  </a:lnTo>
                  <a:lnTo>
                    <a:pt x="4179099" y="419100"/>
                  </a:lnTo>
                  <a:lnTo>
                    <a:pt x="4261897" y="469900"/>
                  </a:lnTo>
                  <a:lnTo>
                    <a:pt x="4302589" y="495300"/>
                  </a:lnTo>
                  <a:lnTo>
                    <a:pt x="4342794" y="533400"/>
                  </a:lnTo>
                  <a:lnTo>
                    <a:pt x="4421699" y="584200"/>
                  </a:lnTo>
                  <a:lnTo>
                    <a:pt x="4460376" y="622300"/>
                  </a:lnTo>
                  <a:lnTo>
                    <a:pt x="4498520" y="660400"/>
                  </a:lnTo>
                  <a:lnTo>
                    <a:pt x="4536120" y="685800"/>
                  </a:lnTo>
                  <a:lnTo>
                    <a:pt x="4573164" y="723900"/>
                  </a:lnTo>
                  <a:lnTo>
                    <a:pt x="4609641" y="749300"/>
                  </a:lnTo>
                  <a:lnTo>
                    <a:pt x="4645540" y="787400"/>
                  </a:lnTo>
                  <a:lnTo>
                    <a:pt x="4680782" y="825500"/>
                  </a:lnTo>
                  <a:lnTo>
                    <a:pt x="4715294" y="863600"/>
                  </a:lnTo>
                  <a:lnTo>
                    <a:pt x="4749070" y="901700"/>
                  </a:lnTo>
                  <a:lnTo>
                    <a:pt x="4782107" y="939800"/>
                  </a:lnTo>
                  <a:lnTo>
                    <a:pt x="4814398" y="977900"/>
                  </a:lnTo>
                  <a:lnTo>
                    <a:pt x="4845940" y="1016000"/>
                  </a:lnTo>
                  <a:lnTo>
                    <a:pt x="4876728" y="1054100"/>
                  </a:lnTo>
                  <a:lnTo>
                    <a:pt x="4906756" y="1092200"/>
                  </a:lnTo>
                  <a:lnTo>
                    <a:pt x="4936021" y="1130300"/>
                  </a:lnTo>
                  <a:lnTo>
                    <a:pt x="4964518" y="1168400"/>
                  </a:lnTo>
                  <a:lnTo>
                    <a:pt x="4992241" y="1219200"/>
                  </a:lnTo>
                  <a:lnTo>
                    <a:pt x="5019185" y="1257300"/>
                  </a:lnTo>
                  <a:lnTo>
                    <a:pt x="5045347" y="1295400"/>
                  </a:lnTo>
                  <a:lnTo>
                    <a:pt x="5070722" y="1346200"/>
                  </a:lnTo>
                  <a:lnTo>
                    <a:pt x="5095304" y="1384300"/>
                  </a:lnTo>
                  <a:lnTo>
                    <a:pt x="5119089" y="1422400"/>
                  </a:lnTo>
                  <a:lnTo>
                    <a:pt x="5142072" y="1473200"/>
                  </a:lnTo>
                  <a:lnTo>
                    <a:pt x="5164249" y="1511300"/>
                  </a:lnTo>
                  <a:lnTo>
                    <a:pt x="5185614" y="1562100"/>
                  </a:lnTo>
                  <a:lnTo>
                    <a:pt x="5206163" y="1600200"/>
                  </a:lnTo>
                  <a:lnTo>
                    <a:pt x="5225891" y="1651000"/>
                  </a:lnTo>
                  <a:lnTo>
                    <a:pt x="5244793" y="1701800"/>
                  </a:lnTo>
                  <a:lnTo>
                    <a:pt x="5262865" y="1739900"/>
                  </a:lnTo>
                  <a:lnTo>
                    <a:pt x="5280102" y="1790700"/>
                  </a:lnTo>
                  <a:lnTo>
                    <a:pt x="5296499" y="1841500"/>
                  </a:lnTo>
                  <a:lnTo>
                    <a:pt x="5312051" y="1879600"/>
                  </a:lnTo>
                  <a:lnTo>
                    <a:pt x="5326753" y="1930400"/>
                  </a:lnTo>
                  <a:lnTo>
                    <a:pt x="5340602" y="1981200"/>
                  </a:lnTo>
                  <a:lnTo>
                    <a:pt x="5353591" y="2019300"/>
                  </a:lnTo>
                  <a:lnTo>
                    <a:pt x="5365717" y="2070100"/>
                  </a:lnTo>
                  <a:lnTo>
                    <a:pt x="5376975" y="2120900"/>
                  </a:lnTo>
                  <a:lnTo>
                    <a:pt x="5387359" y="2171700"/>
                  </a:lnTo>
                  <a:lnTo>
                    <a:pt x="5396865" y="2222500"/>
                  </a:lnTo>
                  <a:lnTo>
                    <a:pt x="5405488" y="2273300"/>
                  </a:lnTo>
                  <a:lnTo>
                    <a:pt x="5413224" y="2311400"/>
                  </a:lnTo>
                  <a:lnTo>
                    <a:pt x="5420067" y="2362200"/>
                  </a:lnTo>
                  <a:lnTo>
                    <a:pt x="5426014" y="2413000"/>
                  </a:lnTo>
                  <a:lnTo>
                    <a:pt x="5431059" y="2463800"/>
                  </a:lnTo>
                  <a:lnTo>
                    <a:pt x="5435197" y="2514600"/>
                  </a:lnTo>
                  <a:lnTo>
                    <a:pt x="5438424" y="2565400"/>
                  </a:lnTo>
                  <a:lnTo>
                    <a:pt x="5440734" y="2616200"/>
                  </a:lnTo>
                  <a:lnTo>
                    <a:pt x="5442124" y="2667000"/>
                  </a:lnTo>
                  <a:lnTo>
                    <a:pt x="5442589" y="2717800"/>
                  </a:lnTo>
                  <a:lnTo>
                    <a:pt x="5442167" y="2768600"/>
                  </a:lnTo>
                  <a:lnTo>
                    <a:pt x="5440908" y="2806700"/>
                  </a:lnTo>
                  <a:lnTo>
                    <a:pt x="5438817" y="2857500"/>
                  </a:lnTo>
                  <a:lnTo>
                    <a:pt x="5435901" y="2908300"/>
                  </a:lnTo>
                  <a:lnTo>
                    <a:pt x="5432169" y="2959100"/>
                  </a:lnTo>
                  <a:lnTo>
                    <a:pt x="5427626" y="2997200"/>
                  </a:lnTo>
                  <a:lnTo>
                    <a:pt x="5422279" y="3048000"/>
                  </a:lnTo>
                  <a:lnTo>
                    <a:pt x="5416136" y="3098800"/>
                  </a:lnTo>
                  <a:lnTo>
                    <a:pt x="5409204" y="3136900"/>
                  </a:lnTo>
                  <a:lnTo>
                    <a:pt x="5401489" y="3187700"/>
                  </a:lnTo>
                  <a:lnTo>
                    <a:pt x="5392999" y="3238500"/>
                  </a:lnTo>
                  <a:lnTo>
                    <a:pt x="5383740" y="3276600"/>
                  </a:lnTo>
                  <a:lnTo>
                    <a:pt x="5373719" y="3327400"/>
                  </a:lnTo>
                  <a:lnTo>
                    <a:pt x="5362944" y="3365500"/>
                  </a:lnTo>
                  <a:lnTo>
                    <a:pt x="5351421" y="3416300"/>
                  </a:lnTo>
                  <a:lnTo>
                    <a:pt x="5339157" y="3454400"/>
                  </a:lnTo>
                  <a:lnTo>
                    <a:pt x="5326159" y="3505200"/>
                  </a:lnTo>
                  <a:lnTo>
                    <a:pt x="5312435" y="3543300"/>
                  </a:lnTo>
                  <a:lnTo>
                    <a:pt x="5297991" y="3594100"/>
                  </a:lnTo>
                  <a:lnTo>
                    <a:pt x="5282834" y="3632200"/>
                  </a:lnTo>
                  <a:lnTo>
                    <a:pt x="5266971" y="3683000"/>
                  </a:lnTo>
                  <a:lnTo>
                    <a:pt x="5250409" y="3721100"/>
                  </a:lnTo>
                  <a:lnTo>
                    <a:pt x="5233156" y="3759200"/>
                  </a:lnTo>
                  <a:lnTo>
                    <a:pt x="5215217" y="3810000"/>
                  </a:lnTo>
                  <a:lnTo>
                    <a:pt x="5196600" y="3848100"/>
                  </a:lnTo>
                  <a:lnTo>
                    <a:pt x="5177312" y="3886200"/>
                  </a:lnTo>
                  <a:lnTo>
                    <a:pt x="5157360" y="3924300"/>
                  </a:lnTo>
                  <a:lnTo>
                    <a:pt x="5136751" y="3975100"/>
                  </a:lnTo>
                  <a:lnTo>
                    <a:pt x="5115492" y="4013200"/>
                  </a:lnTo>
                  <a:lnTo>
                    <a:pt x="5093589" y="4051300"/>
                  </a:lnTo>
                  <a:lnTo>
                    <a:pt x="5071051" y="4089400"/>
                  </a:lnTo>
                  <a:lnTo>
                    <a:pt x="5047883" y="4127500"/>
                  </a:lnTo>
                  <a:lnTo>
                    <a:pt x="5024092" y="4165600"/>
                  </a:lnTo>
                  <a:lnTo>
                    <a:pt x="4999687" y="4203700"/>
                  </a:lnTo>
                  <a:lnTo>
                    <a:pt x="4974673" y="4241800"/>
                  </a:lnTo>
                  <a:lnTo>
                    <a:pt x="4949057" y="4279900"/>
                  </a:lnTo>
                  <a:lnTo>
                    <a:pt x="4922847" y="4318000"/>
                  </a:lnTo>
                  <a:lnTo>
                    <a:pt x="4896050" y="4356100"/>
                  </a:lnTo>
                  <a:lnTo>
                    <a:pt x="4868672" y="4381500"/>
                  </a:lnTo>
                  <a:lnTo>
                    <a:pt x="4840721" y="4419600"/>
                  </a:lnTo>
                  <a:lnTo>
                    <a:pt x="4812203" y="4457700"/>
                  </a:lnTo>
                  <a:lnTo>
                    <a:pt x="4783125" y="4495800"/>
                  </a:lnTo>
                  <a:lnTo>
                    <a:pt x="4753495" y="4521200"/>
                  </a:lnTo>
                  <a:lnTo>
                    <a:pt x="4723319" y="4559300"/>
                  </a:lnTo>
                  <a:lnTo>
                    <a:pt x="4692604" y="4584700"/>
                  </a:lnTo>
                  <a:lnTo>
                    <a:pt x="4661358" y="4622800"/>
                  </a:lnTo>
                  <a:lnTo>
                    <a:pt x="4629586" y="4660900"/>
                  </a:lnTo>
                  <a:lnTo>
                    <a:pt x="4597297" y="4686300"/>
                  </a:lnTo>
                  <a:lnTo>
                    <a:pt x="4564497" y="4711700"/>
                  </a:lnTo>
                  <a:lnTo>
                    <a:pt x="4531194" y="4749800"/>
                  </a:lnTo>
                  <a:lnTo>
                    <a:pt x="4497393" y="4775200"/>
                  </a:lnTo>
                  <a:lnTo>
                    <a:pt x="4463102" y="4800600"/>
                  </a:lnTo>
                  <a:lnTo>
                    <a:pt x="4428329" y="4838700"/>
                  </a:lnTo>
                  <a:lnTo>
                    <a:pt x="4357360" y="4889500"/>
                  </a:lnTo>
                  <a:lnTo>
                    <a:pt x="4284543" y="4940300"/>
                  </a:lnTo>
                  <a:lnTo>
                    <a:pt x="4209934" y="4991100"/>
                  </a:lnTo>
                  <a:lnTo>
                    <a:pt x="4133587" y="5041900"/>
                  </a:lnTo>
                  <a:lnTo>
                    <a:pt x="4055560" y="5092700"/>
                  </a:lnTo>
                  <a:lnTo>
                    <a:pt x="4015933" y="5105400"/>
                  </a:lnTo>
                  <a:lnTo>
                    <a:pt x="3935488" y="5156200"/>
                  </a:lnTo>
                  <a:lnTo>
                    <a:pt x="3894684" y="5168900"/>
                  </a:lnTo>
                  <a:lnTo>
                    <a:pt x="3853501" y="5194300"/>
                  </a:lnTo>
                  <a:lnTo>
                    <a:pt x="3811947" y="5207000"/>
                  </a:lnTo>
                  <a:lnTo>
                    <a:pt x="3770028" y="5232400"/>
                  </a:lnTo>
                  <a:lnTo>
                    <a:pt x="3642154" y="5270500"/>
                  </a:lnTo>
                  <a:lnTo>
                    <a:pt x="3598846" y="5295900"/>
                  </a:lnTo>
                  <a:lnTo>
                    <a:pt x="3332321" y="5372100"/>
                  </a:lnTo>
                  <a:close/>
                </a:path>
                <a:path w="5442584" h="5435600">
                  <a:moveTo>
                    <a:pt x="3195077" y="5397500"/>
                  </a:moveTo>
                  <a:lnTo>
                    <a:pt x="2247511" y="5397500"/>
                  </a:lnTo>
                  <a:lnTo>
                    <a:pt x="2155737" y="5372100"/>
                  </a:lnTo>
                  <a:lnTo>
                    <a:pt x="3286852" y="5372100"/>
                  </a:lnTo>
                  <a:lnTo>
                    <a:pt x="3195077" y="5397500"/>
                  </a:lnTo>
                  <a:close/>
                </a:path>
                <a:path w="5442584" h="5435600">
                  <a:moveTo>
                    <a:pt x="3102234" y="5410200"/>
                  </a:moveTo>
                  <a:lnTo>
                    <a:pt x="2340354" y="5410200"/>
                  </a:lnTo>
                  <a:lnTo>
                    <a:pt x="2293803" y="5397500"/>
                  </a:lnTo>
                  <a:lnTo>
                    <a:pt x="3148785" y="5397500"/>
                  </a:lnTo>
                  <a:lnTo>
                    <a:pt x="3102234" y="5410200"/>
                  </a:lnTo>
                  <a:close/>
                </a:path>
                <a:path w="5442584" h="5435600">
                  <a:moveTo>
                    <a:pt x="3008378" y="5422900"/>
                  </a:moveTo>
                  <a:lnTo>
                    <a:pt x="2434210" y="5422900"/>
                  </a:lnTo>
                  <a:lnTo>
                    <a:pt x="2387159" y="5410200"/>
                  </a:lnTo>
                  <a:lnTo>
                    <a:pt x="3055429" y="5410200"/>
                  </a:lnTo>
                  <a:lnTo>
                    <a:pt x="3008378" y="5422900"/>
                  </a:lnTo>
                  <a:close/>
                </a:path>
                <a:path w="5442584" h="5435600">
                  <a:moveTo>
                    <a:pt x="2913566" y="5435600"/>
                  </a:moveTo>
                  <a:lnTo>
                    <a:pt x="2529022" y="5435600"/>
                  </a:lnTo>
                  <a:lnTo>
                    <a:pt x="2481500" y="5422900"/>
                  </a:lnTo>
                  <a:lnTo>
                    <a:pt x="2961088" y="5422900"/>
                  </a:lnTo>
                  <a:lnTo>
                    <a:pt x="2913566" y="5435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74668" y="1245697"/>
              <a:ext cx="5442585" cy="5442585"/>
            </a:xfrm>
            <a:custGeom>
              <a:avLst/>
              <a:gdLst/>
              <a:ahLst/>
              <a:cxnLst/>
              <a:rect l="l" t="t" r="r" b="b"/>
              <a:pathLst>
                <a:path w="5442584" h="5442584">
                  <a:moveTo>
                    <a:pt x="0" y="2721294"/>
                  </a:moveTo>
                  <a:lnTo>
                    <a:pt x="421" y="2672912"/>
                  </a:lnTo>
                  <a:lnTo>
                    <a:pt x="1681" y="2624735"/>
                  </a:lnTo>
                  <a:lnTo>
                    <a:pt x="3772" y="2576769"/>
                  </a:lnTo>
                  <a:lnTo>
                    <a:pt x="6687" y="2529021"/>
                  </a:lnTo>
                  <a:lnTo>
                    <a:pt x="10420" y="2481499"/>
                  </a:lnTo>
                  <a:lnTo>
                    <a:pt x="14963" y="2434209"/>
                  </a:lnTo>
                  <a:lnTo>
                    <a:pt x="20309" y="2387158"/>
                  </a:lnTo>
                  <a:lnTo>
                    <a:pt x="26452" y="2340353"/>
                  </a:lnTo>
                  <a:lnTo>
                    <a:pt x="33384" y="2293801"/>
                  </a:lnTo>
                  <a:lnTo>
                    <a:pt x="41099" y="2247509"/>
                  </a:lnTo>
                  <a:lnTo>
                    <a:pt x="49590" y="2201485"/>
                  </a:lnTo>
                  <a:lnTo>
                    <a:pt x="58849" y="2155734"/>
                  </a:lnTo>
                  <a:lnTo>
                    <a:pt x="68869" y="2110265"/>
                  </a:lnTo>
                  <a:lnTo>
                    <a:pt x="79645" y="2065083"/>
                  </a:lnTo>
                  <a:lnTo>
                    <a:pt x="91168" y="2020197"/>
                  </a:lnTo>
                  <a:lnTo>
                    <a:pt x="103431" y="1975612"/>
                  </a:lnTo>
                  <a:lnTo>
                    <a:pt x="116429" y="1931336"/>
                  </a:lnTo>
                  <a:lnTo>
                    <a:pt x="130153" y="1887376"/>
                  </a:lnTo>
                  <a:lnTo>
                    <a:pt x="144597" y="1843739"/>
                  </a:lnTo>
                  <a:lnTo>
                    <a:pt x="159754" y="1800431"/>
                  </a:lnTo>
                  <a:lnTo>
                    <a:pt x="175617" y="1757460"/>
                  </a:lnTo>
                  <a:lnTo>
                    <a:pt x="192179" y="1714833"/>
                  </a:lnTo>
                  <a:lnTo>
                    <a:pt x="209433" y="1672557"/>
                  </a:lnTo>
                  <a:lnTo>
                    <a:pt x="227371" y="1630638"/>
                  </a:lnTo>
                  <a:lnTo>
                    <a:pt x="245988" y="1589084"/>
                  </a:lnTo>
                  <a:lnTo>
                    <a:pt x="265276" y="1547901"/>
                  </a:lnTo>
                  <a:lnTo>
                    <a:pt x="285228" y="1507097"/>
                  </a:lnTo>
                  <a:lnTo>
                    <a:pt x="305837" y="1466678"/>
                  </a:lnTo>
                  <a:lnTo>
                    <a:pt x="327096" y="1426652"/>
                  </a:lnTo>
                  <a:lnTo>
                    <a:pt x="348999" y="1387025"/>
                  </a:lnTo>
                  <a:lnTo>
                    <a:pt x="371538" y="1347805"/>
                  </a:lnTo>
                  <a:lnTo>
                    <a:pt x="394706" y="1308997"/>
                  </a:lnTo>
                  <a:lnTo>
                    <a:pt x="418496" y="1270611"/>
                  </a:lnTo>
                  <a:lnTo>
                    <a:pt x="442902" y="1232651"/>
                  </a:lnTo>
                  <a:lnTo>
                    <a:pt x="467916" y="1195126"/>
                  </a:lnTo>
                  <a:lnTo>
                    <a:pt x="493531" y="1158042"/>
                  </a:lnTo>
                  <a:lnTo>
                    <a:pt x="519741" y="1121406"/>
                  </a:lnTo>
                  <a:lnTo>
                    <a:pt x="546538" y="1085225"/>
                  </a:lnTo>
                  <a:lnTo>
                    <a:pt x="573916" y="1049506"/>
                  </a:lnTo>
                  <a:lnTo>
                    <a:pt x="601868" y="1014256"/>
                  </a:lnTo>
                  <a:lnTo>
                    <a:pt x="630386" y="979483"/>
                  </a:lnTo>
                  <a:lnTo>
                    <a:pt x="659463" y="945192"/>
                  </a:lnTo>
                  <a:lnTo>
                    <a:pt x="689094" y="911392"/>
                  </a:lnTo>
                  <a:lnTo>
                    <a:pt x="719269" y="878088"/>
                  </a:lnTo>
                  <a:lnTo>
                    <a:pt x="749984" y="845288"/>
                  </a:lnTo>
                  <a:lnTo>
                    <a:pt x="781231" y="812999"/>
                  </a:lnTo>
                  <a:lnTo>
                    <a:pt x="813002" y="781228"/>
                  </a:lnTo>
                  <a:lnTo>
                    <a:pt x="845291" y="749981"/>
                  </a:lnTo>
                  <a:lnTo>
                    <a:pt x="878091" y="719267"/>
                  </a:lnTo>
                  <a:lnTo>
                    <a:pt x="911395" y="689091"/>
                  </a:lnTo>
                  <a:lnTo>
                    <a:pt x="945195" y="659461"/>
                  </a:lnTo>
                  <a:lnTo>
                    <a:pt x="979486" y="630383"/>
                  </a:lnTo>
                  <a:lnTo>
                    <a:pt x="1014260" y="601865"/>
                  </a:lnTo>
                  <a:lnTo>
                    <a:pt x="1049509" y="573914"/>
                  </a:lnTo>
                  <a:lnTo>
                    <a:pt x="1085228" y="546536"/>
                  </a:lnTo>
                  <a:lnTo>
                    <a:pt x="1121409" y="519739"/>
                  </a:lnTo>
                  <a:lnTo>
                    <a:pt x="1158045" y="493529"/>
                  </a:lnTo>
                  <a:lnTo>
                    <a:pt x="1195129" y="467914"/>
                  </a:lnTo>
                  <a:lnTo>
                    <a:pt x="1232654" y="442900"/>
                  </a:lnTo>
                  <a:lnTo>
                    <a:pt x="1270614" y="418494"/>
                  </a:lnTo>
                  <a:lnTo>
                    <a:pt x="1309001" y="394704"/>
                  </a:lnTo>
                  <a:lnTo>
                    <a:pt x="1347808" y="371536"/>
                  </a:lnTo>
                  <a:lnTo>
                    <a:pt x="1387028" y="348997"/>
                  </a:lnTo>
                  <a:lnTo>
                    <a:pt x="1426655" y="327095"/>
                  </a:lnTo>
                  <a:lnTo>
                    <a:pt x="1466681" y="305836"/>
                  </a:lnTo>
                  <a:lnTo>
                    <a:pt x="1507100" y="285227"/>
                  </a:lnTo>
                  <a:lnTo>
                    <a:pt x="1547904" y="265275"/>
                  </a:lnTo>
                  <a:lnTo>
                    <a:pt x="1589087" y="245987"/>
                  </a:lnTo>
                  <a:lnTo>
                    <a:pt x="1630641" y="227370"/>
                  </a:lnTo>
                  <a:lnTo>
                    <a:pt x="1672560" y="209432"/>
                  </a:lnTo>
                  <a:lnTo>
                    <a:pt x="1714836" y="192178"/>
                  </a:lnTo>
                  <a:lnTo>
                    <a:pt x="1757463" y="175616"/>
                  </a:lnTo>
                  <a:lnTo>
                    <a:pt x="1800434" y="159753"/>
                  </a:lnTo>
                  <a:lnTo>
                    <a:pt x="1843742" y="144596"/>
                  </a:lnTo>
                  <a:lnTo>
                    <a:pt x="1887379" y="130152"/>
                  </a:lnTo>
                  <a:lnTo>
                    <a:pt x="1931339" y="116428"/>
                  </a:lnTo>
                  <a:lnTo>
                    <a:pt x="1975615" y="103431"/>
                  </a:lnTo>
                  <a:lnTo>
                    <a:pt x="2020199" y="91167"/>
                  </a:lnTo>
                  <a:lnTo>
                    <a:pt x="2065086" y="79644"/>
                  </a:lnTo>
                  <a:lnTo>
                    <a:pt x="2110267" y="68869"/>
                  </a:lnTo>
                  <a:lnTo>
                    <a:pt x="2155737" y="58848"/>
                  </a:lnTo>
                  <a:lnTo>
                    <a:pt x="2201487" y="49589"/>
                  </a:lnTo>
                  <a:lnTo>
                    <a:pt x="2247511" y="41099"/>
                  </a:lnTo>
                  <a:lnTo>
                    <a:pt x="2293803" y="33384"/>
                  </a:lnTo>
                  <a:lnTo>
                    <a:pt x="2340354" y="26452"/>
                  </a:lnTo>
                  <a:lnTo>
                    <a:pt x="2387159" y="20309"/>
                  </a:lnTo>
                  <a:lnTo>
                    <a:pt x="2434210" y="14962"/>
                  </a:lnTo>
                  <a:lnTo>
                    <a:pt x="2481500" y="10419"/>
                  </a:lnTo>
                  <a:lnTo>
                    <a:pt x="2529022" y="6687"/>
                  </a:lnTo>
                  <a:lnTo>
                    <a:pt x="2576770" y="3772"/>
                  </a:lnTo>
                  <a:lnTo>
                    <a:pt x="2624735" y="1681"/>
                  </a:lnTo>
                  <a:lnTo>
                    <a:pt x="2672913" y="421"/>
                  </a:lnTo>
                  <a:lnTo>
                    <a:pt x="2721294" y="0"/>
                  </a:lnTo>
                  <a:lnTo>
                    <a:pt x="2771597" y="464"/>
                  </a:lnTo>
                  <a:lnTo>
                    <a:pt x="2821793" y="1854"/>
                  </a:lnTo>
                  <a:lnTo>
                    <a:pt x="2871869" y="4165"/>
                  </a:lnTo>
                  <a:lnTo>
                    <a:pt x="2921816" y="7392"/>
                  </a:lnTo>
                  <a:lnTo>
                    <a:pt x="2971620" y="11530"/>
                  </a:lnTo>
                  <a:lnTo>
                    <a:pt x="3021271" y="16575"/>
                  </a:lnTo>
                  <a:lnTo>
                    <a:pt x="3070757" y="22521"/>
                  </a:lnTo>
                  <a:lnTo>
                    <a:pt x="3120067" y="29365"/>
                  </a:lnTo>
                  <a:lnTo>
                    <a:pt x="3169190" y="37101"/>
                  </a:lnTo>
                  <a:lnTo>
                    <a:pt x="3218112" y="45724"/>
                  </a:lnTo>
                  <a:lnTo>
                    <a:pt x="3266824" y="55231"/>
                  </a:lnTo>
                  <a:lnTo>
                    <a:pt x="3315314" y="65615"/>
                  </a:lnTo>
                  <a:lnTo>
                    <a:pt x="3363570" y="76872"/>
                  </a:lnTo>
                  <a:lnTo>
                    <a:pt x="3411581" y="88998"/>
                  </a:lnTo>
                  <a:lnTo>
                    <a:pt x="3459335" y="101988"/>
                  </a:lnTo>
                  <a:lnTo>
                    <a:pt x="3506820" y="115837"/>
                  </a:lnTo>
                  <a:lnTo>
                    <a:pt x="3554026" y="130540"/>
                  </a:lnTo>
                  <a:lnTo>
                    <a:pt x="3600941" y="146092"/>
                  </a:lnTo>
                  <a:lnTo>
                    <a:pt x="3647553" y="162489"/>
                  </a:lnTo>
                  <a:lnTo>
                    <a:pt x="3693850" y="179726"/>
                  </a:lnTo>
                  <a:lnTo>
                    <a:pt x="3739822" y="197798"/>
                  </a:lnTo>
                  <a:lnTo>
                    <a:pt x="3785457" y="216700"/>
                  </a:lnTo>
                  <a:lnTo>
                    <a:pt x="3830743" y="236429"/>
                  </a:lnTo>
                  <a:lnTo>
                    <a:pt x="3875669" y="256978"/>
                  </a:lnTo>
                  <a:lnTo>
                    <a:pt x="3920223" y="278343"/>
                  </a:lnTo>
                  <a:lnTo>
                    <a:pt x="3964394" y="300519"/>
                  </a:lnTo>
                  <a:lnTo>
                    <a:pt x="4008170" y="323502"/>
                  </a:lnTo>
                  <a:lnTo>
                    <a:pt x="4051541" y="347287"/>
                  </a:lnTo>
                  <a:lnTo>
                    <a:pt x="4094493" y="371870"/>
                  </a:lnTo>
                  <a:lnTo>
                    <a:pt x="4137017" y="397244"/>
                  </a:lnTo>
                  <a:lnTo>
                    <a:pt x="4179099" y="423406"/>
                  </a:lnTo>
                  <a:lnTo>
                    <a:pt x="4220730" y="450351"/>
                  </a:lnTo>
                  <a:lnTo>
                    <a:pt x="4261897" y="478074"/>
                  </a:lnTo>
                  <a:lnTo>
                    <a:pt x="4302589" y="506570"/>
                  </a:lnTo>
                  <a:lnTo>
                    <a:pt x="4342794" y="535835"/>
                  </a:lnTo>
                  <a:lnTo>
                    <a:pt x="4382501" y="565863"/>
                  </a:lnTo>
                  <a:lnTo>
                    <a:pt x="4421699" y="596650"/>
                  </a:lnTo>
                  <a:lnTo>
                    <a:pt x="4460376" y="628192"/>
                  </a:lnTo>
                  <a:lnTo>
                    <a:pt x="4498520" y="660483"/>
                  </a:lnTo>
                  <a:lnTo>
                    <a:pt x="4536120" y="693519"/>
                  </a:lnTo>
                  <a:lnTo>
                    <a:pt x="4573164" y="727295"/>
                  </a:lnTo>
                  <a:lnTo>
                    <a:pt x="4609641" y="761806"/>
                  </a:lnTo>
                  <a:lnTo>
                    <a:pt x="4645540" y="797048"/>
                  </a:lnTo>
                  <a:lnTo>
                    <a:pt x="4680782" y="832947"/>
                  </a:lnTo>
                  <a:lnTo>
                    <a:pt x="4715294" y="869424"/>
                  </a:lnTo>
                  <a:lnTo>
                    <a:pt x="4749070" y="906469"/>
                  </a:lnTo>
                  <a:lnTo>
                    <a:pt x="4782106" y="944068"/>
                  </a:lnTo>
                  <a:lnTo>
                    <a:pt x="4814398" y="982212"/>
                  </a:lnTo>
                  <a:lnTo>
                    <a:pt x="4845940" y="1020889"/>
                  </a:lnTo>
                  <a:lnTo>
                    <a:pt x="4876728" y="1060087"/>
                  </a:lnTo>
                  <a:lnTo>
                    <a:pt x="4906756" y="1099794"/>
                  </a:lnTo>
                  <a:lnTo>
                    <a:pt x="4936021" y="1139999"/>
                  </a:lnTo>
                  <a:lnTo>
                    <a:pt x="4964517" y="1180691"/>
                  </a:lnTo>
                  <a:lnTo>
                    <a:pt x="4992240" y="1221858"/>
                  </a:lnTo>
                  <a:lnTo>
                    <a:pt x="5019185" y="1263489"/>
                  </a:lnTo>
                  <a:lnTo>
                    <a:pt x="5045347" y="1305571"/>
                  </a:lnTo>
                  <a:lnTo>
                    <a:pt x="5070722" y="1348095"/>
                  </a:lnTo>
                  <a:lnTo>
                    <a:pt x="5095304" y="1391047"/>
                  </a:lnTo>
                  <a:lnTo>
                    <a:pt x="5119089" y="1434418"/>
                  </a:lnTo>
                  <a:lnTo>
                    <a:pt x="5142072" y="1478194"/>
                  </a:lnTo>
                  <a:lnTo>
                    <a:pt x="5164248" y="1522365"/>
                  </a:lnTo>
                  <a:lnTo>
                    <a:pt x="5185614" y="1566919"/>
                  </a:lnTo>
                  <a:lnTo>
                    <a:pt x="5206162" y="1611845"/>
                  </a:lnTo>
                  <a:lnTo>
                    <a:pt x="5225891" y="1657131"/>
                  </a:lnTo>
                  <a:lnTo>
                    <a:pt x="5244793" y="1702766"/>
                  </a:lnTo>
                  <a:lnTo>
                    <a:pt x="5262865" y="1748738"/>
                  </a:lnTo>
                  <a:lnTo>
                    <a:pt x="5280102" y="1795035"/>
                  </a:lnTo>
                  <a:lnTo>
                    <a:pt x="5296498" y="1841647"/>
                  </a:lnTo>
                  <a:lnTo>
                    <a:pt x="5312051" y="1888562"/>
                  </a:lnTo>
                  <a:lnTo>
                    <a:pt x="5326753" y="1935768"/>
                  </a:lnTo>
                  <a:lnTo>
                    <a:pt x="5340602" y="1983253"/>
                  </a:lnTo>
                  <a:lnTo>
                    <a:pt x="5353591" y="2031007"/>
                  </a:lnTo>
                  <a:lnTo>
                    <a:pt x="5365717" y="2079018"/>
                  </a:lnTo>
                  <a:lnTo>
                    <a:pt x="5376974" y="2127274"/>
                  </a:lnTo>
                  <a:lnTo>
                    <a:pt x="5387359" y="2175764"/>
                  </a:lnTo>
                  <a:lnTo>
                    <a:pt x="5396865" y="2224476"/>
                  </a:lnTo>
                  <a:lnTo>
                    <a:pt x="5405488" y="2273398"/>
                  </a:lnTo>
                  <a:lnTo>
                    <a:pt x="5413224" y="2322521"/>
                  </a:lnTo>
                  <a:lnTo>
                    <a:pt x="5420067" y="2371831"/>
                  </a:lnTo>
                  <a:lnTo>
                    <a:pt x="5426014" y="2421317"/>
                  </a:lnTo>
                  <a:lnTo>
                    <a:pt x="5431058" y="2470968"/>
                  </a:lnTo>
                  <a:lnTo>
                    <a:pt x="5435197" y="2520772"/>
                  </a:lnTo>
                  <a:lnTo>
                    <a:pt x="5438423" y="2570719"/>
                  </a:lnTo>
                  <a:lnTo>
                    <a:pt x="5440734" y="2620796"/>
                  </a:lnTo>
                  <a:lnTo>
                    <a:pt x="5442124" y="2670991"/>
                  </a:lnTo>
                  <a:lnTo>
                    <a:pt x="5442589" y="2721294"/>
                  </a:lnTo>
                  <a:lnTo>
                    <a:pt x="5442167" y="2769676"/>
                  </a:lnTo>
                  <a:lnTo>
                    <a:pt x="5440907" y="2817853"/>
                  </a:lnTo>
                  <a:lnTo>
                    <a:pt x="5438816" y="2865818"/>
                  </a:lnTo>
                  <a:lnTo>
                    <a:pt x="5435901" y="2913566"/>
                  </a:lnTo>
                  <a:lnTo>
                    <a:pt x="5432169" y="2961088"/>
                  </a:lnTo>
                  <a:lnTo>
                    <a:pt x="5427625" y="3008378"/>
                  </a:lnTo>
                  <a:lnTo>
                    <a:pt x="5422279" y="3055429"/>
                  </a:lnTo>
                  <a:lnTo>
                    <a:pt x="5416136" y="3102234"/>
                  </a:lnTo>
                  <a:lnTo>
                    <a:pt x="5409204" y="3148785"/>
                  </a:lnTo>
                  <a:lnTo>
                    <a:pt x="5401489" y="3195077"/>
                  </a:lnTo>
                  <a:lnTo>
                    <a:pt x="5392998" y="3241101"/>
                  </a:lnTo>
                  <a:lnTo>
                    <a:pt x="5383739" y="3286851"/>
                  </a:lnTo>
                  <a:lnTo>
                    <a:pt x="5373719" y="3332321"/>
                  </a:lnTo>
                  <a:lnTo>
                    <a:pt x="5362943" y="3377502"/>
                  </a:lnTo>
                  <a:lnTo>
                    <a:pt x="5351420" y="3422389"/>
                  </a:lnTo>
                  <a:lnTo>
                    <a:pt x="5339157" y="3466973"/>
                  </a:lnTo>
                  <a:lnTo>
                    <a:pt x="5326159" y="3511249"/>
                  </a:lnTo>
                  <a:lnTo>
                    <a:pt x="5312435" y="3555209"/>
                  </a:lnTo>
                  <a:lnTo>
                    <a:pt x="5297991" y="3598846"/>
                  </a:lnTo>
                  <a:lnTo>
                    <a:pt x="5282834" y="3642154"/>
                  </a:lnTo>
                  <a:lnTo>
                    <a:pt x="5266971" y="3685125"/>
                  </a:lnTo>
                  <a:lnTo>
                    <a:pt x="5250409" y="3727752"/>
                  </a:lnTo>
                  <a:lnTo>
                    <a:pt x="5233155" y="3770028"/>
                  </a:lnTo>
                  <a:lnTo>
                    <a:pt x="5215217" y="3811947"/>
                  </a:lnTo>
                  <a:lnTo>
                    <a:pt x="5196600" y="3853501"/>
                  </a:lnTo>
                  <a:lnTo>
                    <a:pt x="5177312" y="3894684"/>
                  </a:lnTo>
                  <a:lnTo>
                    <a:pt x="5157360" y="3935488"/>
                  </a:lnTo>
                  <a:lnTo>
                    <a:pt x="5136751" y="3975907"/>
                  </a:lnTo>
                  <a:lnTo>
                    <a:pt x="5115492" y="4015933"/>
                  </a:lnTo>
                  <a:lnTo>
                    <a:pt x="5093589" y="4055560"/>
                  </a:lnTo>
                  <a:lnTo>
                    <a:pt x="5071050" y="4094780"/>
                  </a:lnTo>
                  <a:lnTo>
                    <a:pt x="5047882" y="4133587"/>
                  </a:lnTo>
                  <a:lnTo>
                    <a:pt x="5024092" y="4171974"/>
                  </a:lnTo>
                  <a:lnTo>
                    <a:pt x="4999686" y="4209934"/>
                  </a:lnTo>
                  <a:lnTo>
                    <a:pt x="4974672" y="4247459"/>
                  </a:lnTo>
                  <a:lnTo>
                    <a:pt x="4949057" y="4284543"/>
                  </a:lnTo>
                  <a:lnTo>
                    <a:pt x="4922847" y="4321179"/>
                  </a:lnTo>
                  <a:lnTo>
                    <a:pt x="4896050" y="4357360"/>
                  </a:lnTo>
                  <a:lnTo>
                    <a:pt x="4868672" y="4393079"/>
                  </a:lnTo>
                  <a:lnTo>
                    <a:pt x="4840720" y="4428328"/>
                  </a:lnTo>
                  <a:lnTo>
                    <a:pt x="4812202" y="4463102"/>
                  </a:lnTo>
                  <a:lnTo>
                    <a:pt x="4783125" y="4497393"/>
                  </a:lnTo>
                  <a:lnTo>
                    <a:pt x="4753495" y="4531194"/>
                  </a:lnTo>
                  <a:lnTo>
                    <a:pt x="4723319" y="4564497"/>
                  </a:lnTo>
                  <a:lnTo>
                    <a:pt x="4692604" y="4597297"/>
                  </a:lnTo>
                  <a:lnTo>
                    <a:pt x="4661357" y="4629586"/>
                  </a:lnTo>
                  <a:lnTo>
                    <a:pt x="4629586" y="4661357"/>
                  </a:lnTo>
                  <a:lnTo>
                    <a:pt x="4597297" y="4692604"/>
                  </a:lnTo>
                  <a:lnTo>
                    <a:pt x="4564497" y="4723319"/>
                  </a:lnTo>
                  <a:lnTo>
                    <a:pt x="4531194" y="4753495"/>
                  </a:lnTo>
                  <a:lnTo>
                    <a:pt x="4497393" y="4783125"/>
                  </a:lnTo>
                  <a:lnTo>
                    <a:pt x="4463102" y="4812202"/>
                  </a:lnTo>
                  <a:lnTo>
                    <a:pt x="4428328" y="4840720"/>
                  </a:lnTo>
                  <a:lnTo>
                    <a:pt x="4393079" y="4868672"/>
                  </a:lnTo>
                  <a:lnTo>
                    <a:pt x="4357360" y="4896050"/>
                  </a:lnTo>
                  <a:lnTo>
                    <a:pt x="4321179" y="4922847"/>
                  </a:lnTo>
                  <a:lnTo>
                    <a:pt x="4284543" y="4949057"/>
                  </a:lnTo>
                  <a:lnTo>
                    <a:pt x="4247459" y="4974672"/>
                  </a:lnTo>
                  <a:lnTo>
                    <a:pt x="4209934" y="4999686"/>
                  </a:lnTo>
                  <a:lnTo>
                    <a:pt x="4171974" y="5024092"/>
                  </a:lnTo>
                  <a:lnTo>
                    <a:pt x="4133587" y="5047882"/>
                  </a:lnTo>
                  <a:lnTo>
                    <a:pt x="4094780" y="5071050"/>
                  </a:lnTo>
                  <a:lnTo>
                    <a:pt x="4055560" y="5093589"/>
                  </a:lnTo>
                  <a:lnTo>
                    <a:pt x="4015933" y="5115492"/>
                  </a:lnTo>
                  <a:lnTo>
                    <a:pt x="3975907" y="5136751"/>
                  </a:lnTo>
                  <a:lnTo>
                    <a:pt x="3935488" y="5157360"/>
                  </a:lnTo>
                  <a:lnTo>
                    <a:pt x="3894684" y="5177312"/>
                  </a:lnTo>
                  <a:lnTo>
                    <a:pt x="3853501" y="5196600"/>
                  </a:lnTo>
                  <a:lnTo>
                    <a:pt x="3811947" y="5215217"/>
                  </a:lnTo>
                  <a:lnTo>
                    <a:pt x="3770028" y="5233155"/>
                  </a:lnTo>
                  <a:lnTo>
                    <a:pt x="3727752" y="5250409"/>
                  </a:lnTo>
                  <a:lnTo>
                    <a:pt x="3685125" y="5266971"/>
                  </a:lnTo>
                  <a:lnTo>
                    <a:pt x="3642154" y="5282834"/>
                  </a:lnTo>
                  <a:lnTo>
                    <a:pt x="3598846" y="5297991"/>
                  </a:lnTo>
                  <a:lnTo>
                    <a:pt x="3555209" y="5312435"/>
                  </a:lnTo>
                  <a:lnTo>
                    <a:pt x="3511249" y="5326159"/>
                  </a:lnTo>
                  <a:lnTo>
                    <a:pt x="3466973" y="5339157"/>
                  </a:lnTo>
                  <a:lnTo>
                    <a:pt x="3422389" y="5351420"/>
                  </a:lnTo>
                  <a:lnTo>
                    <a:pt x="3377502" y="5362943"/>
                  </a:lnTo>
                  <a:lnTo>
                    <a:pt x="3332321" y="5373719"/>
                  </a:lnTo>
                  <a:lnTo>
                    <a:pt x="3286851" y="5383739"/>
                  </a:lnTo>
                  <a:lnTo>
                    <a:pt x="3241101" y="5392998"/>
                  </a:lnTo>
                  <a:lnTo>
                    <a:pt x="3195077" y="5401489"/>
                  </a:lnTo>
                  <a:lnTo>
                    <a:pt x="3148785" y="5409204"/>
                  </a:lnTo>
                  <a:lnTo>
                    <a:pt x="3102234" y="5416136"/>
                  </a:lnTo>
                  <a:lnTo>
                    <a:pt x="3055429" y="5422279"/>
                  </a:lnTo>
                  <a:lnTo>
                    <a:pt x="3008378" y="5427625"/>
                  </a:lnTo>
                  <a:lnTo>
                    <a:pt x="2961088" y="5432169"/>
                  </a:lnTo>
                  <a:lnTo>
                    <a:pt x="2913566" y="5435901"/>
                  </a:lnTo>
                  <a:lnTo>
                    <a:pt x="2865818" y="5438816"/>
                  </a:lnTo>
                  <a:lnTo>
                    <a:pt x="2817853" y="5440907"/>
                  </a:lnTo>
                  <a:lnTo>
                    <a:pt x="2769676" y="5442167"/>
                  </a:lnTo>
                  <a:lnTo>
                    <a:pt x="2721294" y="5442589"/>
                  </a:lnTo>
                  <a:lnTo>
                    <a:pt x="2672913" y="5442167"/>
                  </a:lnTo>
                  <a:lnTo>
                    <a:pt x="2624735" y="5440907"/>
                  </a:lnTo>
                  <a:lnTo>
                    <a:pt x="2576770" y="5438816"/>
                  </a:lnTo>
                  <a:lnTo>
                    <a:pt x="2529022" y="5435901"/>
                  </a:lnTo>
                  <a:lnTo>
                    <a:pt x="2481500" y="5432169"/>
                  </a:lnTo>
                  <a:lnTo>
                    <a:pt x="2434210" y="5427625"/>
                  </a:lnTo>
                  <a:lnTo>
                    <a:pt x="2387159" y="5422279"/>
                  </a:lnTo>
                  <a:lnTo>
                    <a:pt x="2340354" y="5416136"/>
                  </a:lnTo>
                  <a:lnTo>
                    <a:pt x="2293803" y="5409204"/>
                  </a:lnTo>
                  <a:lnTo>
                    <a:pt x="2247511" y="5401489"/>
                  </a:lnTo>
                  <a:lnTo>
                    <a:pt x="2201487" y="5392998"/>
                  </a:lnTo>
                  <a:lnTo>
                    <a:pt x="2155737" y="5383739"/>
                  </a:lnTo>
                  <a:lnTo>
                    <a:pt x="2110267" y="5373719"/>
                  </a:lnTo>
                  <a:lnTo>
                    <a:pt x="2065086" y="5362943"/>
                  </a:lnTo>
                  <a:lnTo>
                    <a:pt x="2020199" y="5351420"/>
                  </a:lnTo>
                  <a:lnTo>
                    <a:pt x="1975615" y="5339157"/>
                  </a:lnTo>
                  <a:lnTo>
                    <a:pt x="1931339" y="5326159"/>
                  </a:lnTo>
                  <a:lnTo>
                    <a:pt x="1887379" y="5312435"/>
                  </a:lnTo>
                  <a:lnTo>
                    <a:pt x="1843742" y="5297991"/>
                  </a:lnTo>
                  <a:lnTo>
                    <a:pt x="1800434" y="5282834"/>
                  </a:lnTo>
                  <a:lnTo>
                    <a:pt x="1757463" y="5266971"/>
                  </a:lnTo>
                  <a:lnTo>
                    <a:pt x="1714836" y="5250409"/>
                  </a:lnTo>
                  <a:lnTo>
                    <a:pt x="1672560" y="5233155"/>
                  </a:lnTo>
                  <a:lnTo>
                    <a:pt x="1630641" y="5215217"/>
                  </a:lnTo>
                  <a:lnTo>
                    <a:pt x="1589087" y="5196600"/>
                  </a:lnTo>
                  <a:lnTo>
                    <a:pt x="1547904" y="5177312"/>
                  </a:lnTo>
                  <a:lnTo>
                    <a:pt x="1507100" y="5157360"/>
                  </a:lnTo>
                  <a:lnTo>
                    <a:pt x="1466681" y="5136751"/>
                  </a:lnTo>
                  <a:lnTo>
                    <a:pt x="1426655" y="5115492"/>
                  </a:lnTo>
                  <a:lnTo>
                    <a:pt x="1387028" y="5093589"/>
                  </a:lnTo>
                  <a:lnTo>
                    <a:pt x="1347808" y="5071050"/>
                  </a:lnTo>
                  <a:lnTo>
                    <a:pt x="1309001" y="5047882"/>
                  </a:lnTo>
                  <a:lnTo>
                    <a:pt x="1270614" y="5024092"/>
                  </a:lnTo>
                  <a:lnTo>
                    <a:pt x="1232654" y="4999686"/>
                  </a:lnTo>
                  <a:lnTo>
                    <a:pt x="1195129" y="4974672"/>
                  </a:lnTo>
                  <a:lnTo>
                    <a:pt x="1158045" y="4949057"/>
                  </a:lnTo>
                  <a:lnTo>
                    <a:pt x="1121409" y="4922847"/>
                  </a:lnTo>
                  <a:lnTo>
                    <a:pt x="1085228" y="4896050"/>
                  </a:lnTo>
                  <a:lnTo>
                    <a:pt x="1049509" y="4868672"/>
                  </a:lnTo>
                  <a:lnTo>
                    <a:pt x="1014260" y="4840720"/>
                  </a:lnTo>
                  <a:lnTo>
                    <a:pt x="979486" y="4812202"/>
                  </a:lnTo>
                  <a:lnTo>
                    <a:pt x="945195" y="4783125"/>
                  </a:lnTo>
                  <a:lnTo>
                    <a:pt x="911395" y="4753495"/>
                  </a:lnTo>
                  <a:lnTo>
                    <a:pt x="878091" y="4723319"/>
                  </a:lnTo>
                  <a:lnTo>
                    <a:pt x="845291" y="4692604"/>
                  </a:lnTo>
                  <a:lnTo>
                    <a:pt x="813002" y="4661357"/>
                  </a:lnTo>
                  <a:lnTo>
                    <a:pt x="781231" y="4629586"/>
                  </a:lnTo>
                  <a:lnTo>
                    <a:pt x="749984" y="4597297"/>
                  </a:lnTo>
                  <a:lnTo>
                    <a:pt x="719269" y="4564497"/>
                  </a:lnTo>
                  <a:lnTo>
                    <a:pt x="689094" y="4531194"/>
                  </a:lnTo>
                  <a:lnTo>
                    <a:pt x="659463" y="4497393"/>
                  </a:lnTo>
                  <a:lnTo>
                    <a:pt x="630386" y="4463102"/>
                  </a:lnTo>
                  <a:lnTo>
                    <a:pt x="601868" y="4428328"/>
                  </a:lnTo>
                  <a:lnTo>
                    <a:pt x="573916" y="4393079"/>
                  </a:lnTo>
                  <a:lnTo>
                    <a:pt x="546538" y="4357360"/>
                  </a:lnTo>
                  <a:lnTo>
                    <a:pt x="519741" y="4321179"/>
                  </a:lnTo>
                  <a:lnTo>
                    <a:pt x="493531" y="4284543"/>
                  </a:lnTo>
                  <a:lnTo>
                    <a:pt x="467916" y="4247459"/>
                  </a:lnTo>
                  <a:lnTo>
                    <a:pt x="442902" y="4209934"/>
                  </a:lnTo>
                  <a:lnTo>
                    <a:pt x="418496" y="4171974"/>
                  </a:lnTo>
                  <a:lnTo>
                    <a:pt x="394706" y="4133587"/>
                  </a:lnTo>
                  <a:lnTo>
                    <a:pt x="371538" y="4094780"/>
                  </a:lnTo>
                  <a:lnTo>
                    <a:pt x="348999" y="4055560"/>
                  </a:lnTo>
                  <a:lnTo>
                    <a:pt x="327096" y="4015933"/>
                  </a:lnTo>
                  <a:lnTo>
                    <a:pt x="305837" y="3975907"/>
                  </a:lnTo>
                  <a:lnTo>
                    <a:pt x="285228" y="3935488"/>
                  </a:lnTo>
                  <a:lnTo>
                    <a:pt x="265276" y="3894684"/>
                  </a:lnTo>
                  <a:lnTo>
                    <a:pt x="245988" y="3853501"/>
                  </a:lnTo>
                  <a:lnTo>
                    <a:pt x="227371" y="3811947"/>
                  </a:lnTo>
                  <a:lnTo>
                    <a:pt x="209433" y="3770028"/>
                  </a:lnTo>
                  <a:lnTo>
                    <a:pt x="192179" y="3727752"/>
                  </a:lnTo>
                  <a:lnTo>
                    <a:pt x="175617" y="3685125"/>
                  </a:lnTo>
                  <a:lnTo>
                    <a:pt x="159754" y="3642154"/>
                  </a:lnTo>
                  <a:lnTo>
                    <a:pt x="144597" y="3598846"/>
                  </a:lnTo>
                  <a:lnTo>
                    <a:pt x="130153" y="3555209"/>
                  </a:lnTo>
                  <a:lnTo>
                    <a:pt x="116429" y="3511249"/>
                  </a:lnTo>
                  <a:lnTo>
                    <a:pt x="103431" y="3466973"/>
                  </a:lnTo>
                  <a:lnTo>
                    <a:pt x="91168" y="3422389"/>
                  </a:lnTo>
                  <a:lnTo>
                    <a:pt x="79645" y="3377502"/>
                  </a:lnTo>
                  <a:lnTo>
                    <a:pt x="68869" y="3332321"/>
                  </a:lnTo>
                  <a:lnTo>
                    <a:pt x="58849" y="3286851"/>
                  </a:lnTo>
                  <a:lnTo>
                    <a:pt x="49590" y="3241101"/>
                  </a:lnTo>
                  <a:lnTo>
                    <a:pt x="41099" y="3195077"/>
                  </a:lnTo>
                  <a:lnTo>
                    <a:pt x="33384" y="3148785"/>
                  </a:lnTo>
                  <a:lnTo>
                    <a:pt x="26452" y="3102234"/>
                  </a:lnTo>
                  <a:lnTo>
                    <a:pt x="20309" y="3055429"/>
                  </a:lnTo>
                  <a:lnTo>
                    <a:pt x="14963" y="3008378"/>
                  </a:lnTo>
                  <a:lnTo>
                    <a:pt x="10420" y="2961088"/>
                  </a:lnTo>
                  <a:lnTo>
                    <a:pt x="6687" y="2913566"/>
                  </a:lnTo>
                  <a:lnTo>
                    <a:pt x="3772" y="2865818"/>
                  </a:lnTo>
                  <a:lnTo>
                    <a:pt x="1681" y="2817853"/>
                  </a:lnTo>
                  <a:lnTo>
                    <a:pt x="421" y="2769676"/>
                  </a:lnTo>
                  <a:lnTo>
                    <a:pt x="0" y="2721294"/>
                  </a:lnTo>
                  <a:close/>
                </a:path>
              </a:pathLst>
            </a:custGeom>
            <a:ln w="76199">
              <a:solidFill>
                <a:srgbClr val="FD33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9691" y="317302"/>
            <a:ext cx="4002404" cy="83311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500"/>
              </a:spcBef>
            </a:pPr>
            <a:r>
              <a:rPr sz="2800" b="1" dirty="0">
                <a:latin typeface="Carlito"/>
                <a:cs typeface="Carlito"/>
              </a:rPr>
              <a:t>O </a:t>
            </a:r>
            <a:r>
              <a:rPr sz="2800" b="1" spc="-5" dirty="0">
                <a:latin typeface="Carlito"/>
                <a:cs typeface="Carlito"/>
              </a:rPr>
              <a:t>principal </a:t>
            </a:r>
            <a:r>
              <a:rPr sz="2800" b="1" spc="-20" dirty="0">
                <a:latin typeface="Carlito"/>
                <a:cs typeface="Carlito"/>
              </a:rPr>
              <a:t>foco </a:t>
            </a:r>
            <a:r>
              <a:rPr sz="2800" b="1" spc="-5" dirty="0">
                <a:latin typeface="Carlito"/>
                <a:cs typeface="Carlito"/>
              </a:rPr>
              <a:t>do</a:t>
            </a:r>
            <a:r>
              <a:rPr sz="2800" b="1" spc="-70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retorno  </a:t>
            </a:r>
            <a:r>
              <a:rPr sz="2800" b="1" spc="-5" dirty="0">
                <a:latin typeface="Carlito"/>
                <a:cs typeface="Carlito"/>
              </a:rPr>
              <a:t>da </a:t>
            </a:r>
            <a:r>
              <a:rPr sz="2800" b="1" spc="-15" dirty="0">
                <a:latin typeface="Carlito"/>
                <a:cs typeface="Carlito"/>
              </a:rPr>
              <a:t>rede estadual</a:t>
            </a:r>
            <a:r>
              <a:rPr sz="2800" b="1" spc="-10" dirty="0">
                <a:latin typeface="Carlito"/>
                <a:cs typeface="Carlito"/>
              </a:rPr>
              <a:t> será</a:t>
            </a:r>
            <a:r>
              <a:rPr sz="2800" b="1" spc="-10" dirty="0">
                <a:latin typeface="Arial"/>
                <a:cs typeface="Arial"/>
              </a:rPr>
              <a:t>…</a:t>
            </a:r>
            <a:r>
              <a:rPr sz="2800" b="1" spc="-10" dirty="0"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57312" y="3613377"/>
            <a:ext cx="4479925" cy="220091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482600" marR="5080" indent="-470534">
              <a:lnSpc>
                <a:spcPts val="2850"/>
              </a:lnSpc>
              <a:spcBef>
                <a:spcPts val="219"/>
              </a:spcBef>
            </a:pPr>
            <a:r>
              <a:rPr sz="2400" b="1" spc="-5" dirty="0">
                <a:solidFill>
                  <a:srgbClr val="FD330A"/>
                </a:solidFill>
                <a:latin typeface="Carlito"/>
                <a:cs typeface="Carlito"/>
              </a:rPr>
              <a:t>Não </a:t>
            </a:r>
            <a:r>
              <a:rPr sz="2400" b="1" spc="-10" dirty="0">
                <a:solidFill>
                  <a:srgbClr val="FD330A"/>
                </a:solidFill>
                <a:latin typeface="Carlito"/>
                <a:cs typeface="Carlito"/>
              </a:rPr>
              <a:t>deixar </a:t>
            </a:r>
            <a:r>
              <a:rPr sz="2400" b="1" spc="-5" dirty="0">
                <a:solidFill>
                  <a:srgbClr val="FD330A"/>
                </a:solidFill>
                <a:latin typeface="Carlito"/>
                <a:cs typeface="Carlito"/>
              </a:rPr>
              <a:t>nenhum aluno </a:t>
            </a:r>
            <a:r>
              <a:rPr sz="2400" b="1" spc="-20" dirty="0">
                <a:solidFill>
                  <a:srgbClr val="FD330A"/>
                </a:solidFill>
                <a:latin typeface="Carlito"/>
                <a:cs typeface="Carlito"/>
              </a:rPr>
              <a:t>para trás  </a:t>
            </a:r>
            <a:r>
              <a:rPr sz="2400" b="1" dirty="0">
                <a:solidFill>
                  <a:srgbClr val="4D4D4D"/>
                </a:solidFill>
                <a:latin typeface="Carlito"/>
                <a:cs typeface="Carlito"/>
              </a:rPr>
              <a:t>e </a:t>
            </a:r>
            <a:r>
              <a:rPr sz="2400" b="1" spc="-15" dirty="0">
                <a:solidFill>
                  <a:srgbClr val="4D4D4D"/>
                </a:solidFill>
                <a:latin typeface="Carlito"/>
                <a:cs typeface="Carlito"/>
              </a:rPr>
              <a:t>recuperar </a:t>
            </a:r>
            <a:r>
              <a:rPr sz="2400" b="1" dirty="0">
                <a:solidFill>
                  <a:srgbClr val="4D4D4D"/>
                </a:solidFill>
                <a:latin typeface="Carlito"/>
                <a:cs typeface="Carlito"/>
              </a:rPr>
              <a:t>a</a:t>
            </a:r>
            <a:r>
              <a:rPr sz="2400" b="1" spc="-15" dirty="0">
                <a:solidFill>
                  <a:srgbClr val="4D4D4D"/>
                </a:solidFill>
                <a:latin typeface="Carlito"/>
                <a:cs typeface="Carlito"/>
              </a:rPr>
              <a:t> aprendizagem</a:t>
            </a:r>
            <a:endParaRPr sz="2400">
              <a:latin typeface="Carlito"/>
              <a:cs typeface="Carlito"/>
            </a:endParaRPr>
          </a:p>
          <a:p>
            <a:pPr marL="680085" marR="671195" indent="212725">
              <a:lnSpc>
                <a:spcPts val="2850"/>
              </a:lnSpc>
            </a:pPr>
            <a:r>
              <a:rPr sz="2400" b="1" spc="-5" dirty="0">
                <a:solidFill>
                  <a:srgbClr val="4D4D4D"/>
                </a:solidFill>
                <a:latin typeface="Carlito"/>
                <a:cs typeface="Carlito"/>
              </a:rPr>
              <a:t>de </a:t>
            </a:r>
            <a:r>
              <a:rPr sz="2400" b="1" spc="-10" dirty="0">
                <a:solidFill>
                  <a:srgbClr val="4D4D4D"/>
                </a:solidFill>
                <a:latin typeface="Carlito"/>
                <a:cs typeface="Carlito"/>
              </a:rPr>
              <a:t>todos, priorizando  </a:t>
            </a:r>
            <a:r>
              <a:rPr sz="2400" b="1" spc="-5" dirty="0">
                <a:solidFill>
                  <a:srgbClr val="4D4D4D"/>
                </a:solidFill>
                <a:latin typeface="Carlito"/>
                <a:cs typeface="Carlito"/>
              </a:rPr>
              <a:t>as habilidades</a:t>
            </a:r>
            <a:r>
              <a:rPr sz="2400" b="1" spc="-90" dirty="0">
                <a:solidFill>
                  <a:srgbClr val="4D4D4D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4D4D4D"/>
                </a:solidFill>
                <a:latin typeface="Carlito"/>
                <a:cs typeface="Carlito"/>
              </a:rPr>
              <a:t>essenciais</a:t>
            </a:r>
            <a:endParaRPr sz="2400">
              <a:latin typeface="Carlito"/>
              <a:cs typeface="Carlito"/>
            </a:endParaRPr>
          </a:p>
          <a:p>
            <a:pPr marL="1196975" marR="626110" indent="-558165">
              <a:lnSpc>
                <a:spcPts val="2850"/>
              </a:lnSpc>
            </a:pPr>
            <a:r>
              <a:rPr sz="2400" b="1" dirty="0">
                <a:solidFill>
                  <a:srgbClr val="4D4D4D"/>
                </a:solidFill>
                <a:latin typeface="Carlito"/>
                <a:cs typeface="Carlito"/>
              </a:rPr>
              <a:t>– </a:t>
            </a:r>
            <a:r>
              <a:rPr sz="2400" b="1" spc="-20" dirty="0">
                <a:solidFill>
                  <a:srgbClr val="4D4D4D"/>
                </a:solidFill>
                <a:latin typeface="Carlito"/>
                <a:cs typeface="Carlito"/>
              </a:rPr>
              <a:t>tanto </a:t>
            </a:r>
            <a:r>
              <a:rPr sz="2400" b="1" spc="-10" dirty="0">
                <a:solidFill>
                  <a:srgbClr val="4D4D4D"/>
                </a:solidFill>
                <a:latin typeface="Carlito"/>
                <a:cs typeface="Carlito"/>
              </a:rPr>
              <a:t>cognitivas </a:t>
            </a:r>
            <a:r>
              <a:rPr sz="2400" b="1" spc="-15" dirty="0">
                <a:solidFill>
                  <a:srgbClr val="4D4D4D"/>
                </a:solidFill>
                <a:latin typeface="Carlito"/>
                <a:cs typeface="Carlito"/>
              </a:rPr>
              <a:t>quanto  </a:t>
            </a:r>
            <a:r>
              <a:rPr sz="2400" b="1" spc="-5" dirty="0">
                <a:solidFill>
                  <a:srgbClr val="4D4D4D"/>
                </a:solidFill>
                <a:latin typeface="Carlito"/>
                <a:cs typeface="Carlito"/>
              </a:rPr>
              <a:t>socioemocionais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1884096"/>
            <a:ext cx="6686550" cy="1501140"/>
            <a:chOff x="0" y="1884096"/>
            <a:chExt cx="6686550" cy="1501140"/>
          </a:xfrm>
        </p:grpSpPr>
        <p:sp>
          <p:nvSpPr>
            <p:cNvPr id="9" name="object 9"/>
            <p:cNvSpPr/>
            <p:nvPr/>
          </p:nvSpPr>
          <p:spPr>
            <a:xfrm>
              <a:off x="5505439" y="1884096"/>
              <a:ext cx="1181097" cy="150094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2568594"/>
              <a:ext cx="4211320" cy="699770"/>
            </a:xfrm>
            <a:custGeom>
              <a:avLst/>
              <a:gdLst/>
              <a:ahLst/>
              <a:cxnLst/>
              <a:rect l="l" t="t" r="r" b="b"/>
              <a:pathLst>
                <a:path w="4211320" h="699770">
                  <a:moveTo>
                    <a:pt x="3868467" y="699698"/>
                  </a:moveTo>
                  <a:lnTo>
                    <a:pt x="0" y="699698"/>
                  </a:lnTo>
                  <a:lnTo>
                    <a:pt x="0" y="0"/>
                  </a:lnTo>
                  <a:lnTo>
                    <a:pt x="3868467" y="0"/>
                  </a:lnTo>
                  <a:lnTo>
                    <a:pt x="3903567" y="1124"/>
                  </a:lnTo>
                  <a:lnTo>
                    <a:pt x="3970167" y="15149"/>
                  </a:lnTo>
                  <a:lnTo>
                    <a:pt x="4032066" y="40824"/>
                  </a:lnTo>
                  <a:lnTo>
                    <a:pt x="4085791" y="78174"/>
                  </a:lnTo>
                  <a:lnTo>
                    <a:pt x="4132466" y="124949"/>
                  </a:lnTo>
                  <a:lnTo>
                    <a:pt x="4169916" y="178649"/>
                  </a:lnTo>
                  <a:lnTo>
                    <a:pt x="4195591" y="240574"/>
                  </a:lnTo>
                  <a:lnTo>
                    <a:pt x="4208391" y="307174"/>
                  </a:lnTo>
                  <a:lnTo>
                    <a:pt x="4210741" y="342174"/>
                  </a:lnTo>
                  <a:lnTo>
                    <a:pt x="4210741" y="358549"/>
                  </a:lnTo>
                  <a:lnTo>
                    <a:pt x="4195591" y="460149"/>
                  </a:lnTo>
                  <a:lnTo>
                    <a:pt x="4169916" y="520923"/>
                  </a:lnTo>
                  <a:lnTo>
                    <a:pt x="4132466" y="575873"/>
                  </a:lnTo>
                  <a:lnTo>
                    <a:pt x="4085791" y="621423"/>
                  </a:lnTo>
                  <a:lnTo>
                    <a:pt x="4032066" y="658773"/>
                  </a:lnTo>
                  <a:lnTo>
                    <a:pt x="3970167" y="684448"/>
                  </a:lnTo>
                  <a:lnTo>
                    <a:pt x="3903567" y="698473"/>
                  </a:lnTo>
                  <a:lnTo>
                    <a:pt x="3868467" y="699698"/>
                  </a:lnTo>
                  <a:close/>
                </a:path>
              </a:pathLst>
            </a:custGeom>
            <a:solidFill>
              <a:srgbClr val="FDA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2324697"/>
              <a:ext cx="2480310" cy="92710"/>
            </a:xfrm>
            <a:custGeom>
              <a:avLst/>
              <a:gdLst/>
              <a:ahLst/>
              <a:cxnLst/>
              <a:rect l="l" t="t" r="r" b="b"/>
              <a:pathLst>
                <a:path w="2480310" h="92710">
                  <a:moveTo>
                    <a:pt x="2434347" y="92294"/>
                  </a:moveTo>
                  <a:lnTo>
                    <a:pt x="0" y="92294"/>
                  </a:lnTo>
                  <a:lnTo>
                    <a:pt x="0" y="0"/>
                  </a:lnTo>
                  <a:lnTo>
                    <a:pt x="2443665" y="0"/>
                  </a:lnTo>
                  <a:lnTo>
                    <a:pt x="2458902" y="7052"/>
                  </a:lnTo>
                  <a:lnTo>
                    <a:pt x="2471700" y="19852"/>
                  </a:lnTo>
                  <a:lnTo>
                    <a:pt x="2478752" y="36219"/>
                  </a:lnTo>
                  <a:lnTo>
                    <a:pt x="2479885" y="44404"/>
                  </a:lnTo>
                  <a:lnTo>
                    <a:pt x="2479885" y="46754"/>
                  </a:lnTo>
                  <a:lnTo>
                    <a:pt x="2458902" y="84109"/>
                  </a:lnTo>
                  <a:lnTo>
                    <a:pt x="2434347" y="92294"/>
                  </a:lnTo>
                  <a:close/>
                </a:path>
              </a:pathLst>
            </a:custGeom>
            <a:solidFill>
              <a:srgbClr val="FF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dirty="0">
                <a:solidFill>
                  <a:srgbClr val="FFFFFF"/>
                </a:solidFill>
              </a:rPr>
              <a:t>40</a:t>
            </a:fld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9698" y="280888"/>
            <a:ext cx="5338445" cy="83311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500"/>
              </a:spcBef>
            </a:pPr>
            <a:r>
              <a:rPr sz="2800" b="1" spc="-5" dirty="0">
                <a:latin typeface="Carlito"/>
                <a:cs typeface="Carlito"/>
              </a:rPr>
              <a:t>Quais </a:t>
            </a:r>
            <a:r>
              <a:rPr sz="2800" b="1" spc="-20" dirty="0">
                <a:latin typeface="Carlito"/>
                <a:cs typeface="Carlito"/>
              </a:rPr>
              <a:t>serão </a:t>
            </a:r>
            <a:r>
              <a:rPr sz="2800" b="1" spc="-5" dirty="0">
                <a:latin typeface="Carlito"/>
                <a:cs typeface="Carlito"/>
              </a:rPr>
              <a:t>as </a:t>
            </a:r>
            <a:r>
              <a:rPr sz="2800" b="1" spc="-20" dirty="0">
                <a:latin typeface="Carlito"/>
                <a:cs typeface="Carlito"/>
              </a:rPr>
              <a:t>frentes estruturantes  </a:t>
            </a:r>
            <a:r>
              <a:rPr sz="2800" b="1" spc="-5" dirty="0">
                <a:latin typeface="Carlito"/>
                <a:cs typeface="Carlito"/>
              </a:rPr>
              <a:t>do </a:t>
            </a:r>
            <a:r>
              <a:rPr sz="2800" b="1" spc="-15" dirty="0">
                <a:latin typeface="Carlito"/>
                <a:cs typeface="Carlito"/>
              </a:rPr>
              <a:t>retorno </a:t>
            </a:r>
            <a:r>
              <a:rPr sz="2800" b="1" spc="-5" dirty="0">
                <a:latin typeface="Carlito"/>
                <a:cs typeface="Carlito"/>
              </a:rPr>
              <a:t>da </a:t>
            </a:r>
            <a:r>
              <a:rPr sz="2800" b="1" spc="-15" dirty="0">
                <a:latin typeface="Carlito"/>
                <a:cs typeface="Carlito"/>
              </a:rPr>
              <a:t>rede</a:t>
            </a:r>
            <a:r>
              <a:rPr sz="2800" b="1" spc="-5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estadual?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1279" y="2196473"/>
            <a:ext cx="6309995" cy="377952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4161154">
              <a:lnSpc>
                <a:spcPct val="101000"/>
              </a:lnSpc>
              <a:spcBef>
                <a:spcPts val="65"/>
              </a:spcBef>
            </a:pPr>
            <a:r>
              <a:rPr sz="2600" b="1" spc="-10" dirty="0">
                <a:solidFill>
                  <a:srgbClr val="4D4D4D"/>
                </a:solidFill>
                <a:latin typeface="Carlito"/>
                <a:cs typeface="Carlito"/>
              </a:rPr>
              <a:t>Acolhimento  </a:t>
            </a:r>
            <a:r>
              <a:rPr sz="2600" b="1" spc="-5" dirty="0">
                <a:solidFill>
                  <a:srgbClr val="4D4D4D"/>
                </a:solidFill>
                <a:latin typeface="Carlito"/>
                <a:cs typeface="Carlito"/>
              </a:rPr>
              <a:t>socioemocional</a:t>
            </a:r>
            <a:endParaRPr sz="2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>
              <a:latin typeface="Carlito"/>
              <a:cs typeface="Carlito"/>
            </a:endParaRPr>
          </a:p>
          <a:p>
            <a:pPr marL="966469" marR="939800">
              <a:lnSpc>
                <a:spcPct val="101000"/>
              </a:lnSpc>
            </a:pPr>
            <a:r>
              <a:rPr sz="2600" b="1" spc="-15" dirty="0">
                <a:solidFill>
                  <a:srgbClr val="4D4D4D"/>
                </a:solidFill>
                <a:latin typeface="Carlito"/>
                <a:cs typeface="Carlito"/>
              </a:rPr>
              <a:t>Recuperação </a:t>
            </a:r>
            <a:r>
              <a:rPr sz="2600" b="1" dirty="0">
                <a:solidFill>
                  <a:srgbClr val="4D4D4D"/>
                </a:solidFill>
                <a:latin typeface="Carlito"/>
                <a:cs typeface="Carlito"/>
              </a:rPr>
              <a:t>e </a:t>
            </a:r>
            <a:r>
              <a:rPr sz="2600" b="1" spc="-10" dirty="0">
                <a:solidFill>
                  <a:srgbClr val="4D4D4D"/>
                </a:solidFill>
                <a:latin typeface="Carlito"/>
                <a:cs typeface="Carlito"/>
              </a:rPr>
              <a:t>aprofundamento  </a:t>
            </a:r>
            <a:r>
              <a:rPr sz="2600" b="1" spc="-5" dirty="0">
                <a:solidFill>
                  <a:srgbClr val="4D4D4D"/>
                </a:solidFill>
                <a:latin typeface="Carlito"/>
                <a:cs typeface="Carlito"/>
              </a:rPr>
              <a:t>da</a:t>
            </a:r>
            <a:r>
              <a:rPr sz="2600" b="1" spc="-10" dirty="0">
                <a:solidFill>
                  <a:srgbClr val="4D4D4D"/>
                </a:solidFill>
                <a:latin typeface="Carlito"/>
                <a:cs typeface="Carlito"/>
              </a:rPr>
              <a:t> </a:t>
            </a:r>
            <a:r>
              <a:rPr sz="2600" b="1" spc="-15" dirty="0">
                <a:solidFill>
                  <a:srgbClr val="4D4D4D"/>
                </a:solidFill>
                <a:latin typeface="Carlito"/>
                <a:cs typeface="Carlito"/>
              </a:rPr>
              <a:t>aprendizagem</a:t>
            </a:r>
            <a:endParaRPr sz="2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600">
              <a:latin typeface="Carlito"/>
              <a:cs typeface="Carlito"/>
            </a:endParaRPr>
          </a:p>
          <a:p>
            <a:pPr marL="2980690" marR="5080">
              <a:lnSpc>
                <a:spcPct val="101000"/>
              </a:lnSpc>
              <a:spcBef>
                <a:spcPts val="1630"/>
              </a:spcBef>
            </a:pPr>
            <a:r>
              <a:rPr sz="2600" b="1" spc="-15" dirty="0">
                <a:solidFill>
                  <a:srgbClr val="4D4D4D"/>
                </a:solidFill>
                <a:latin typeface="Carlito"/>
                <a:cs typeface="Carlito"/>
              </a:rPr>
              <a:t>Prevenção </a:t>
            </a:r>
            <a:r>
              <a:rPr sz="2600" b="1" spc="-5" dirty="0">
                <a:solidFill>
                  <a:srgbClr val="4D4D4D"/>
                </a:solidFill>
                <a:latin typeface="Carlito"/>
                <a:cs typeface="Carlito"/>
              </a:rPr>
              <a:t>do</a:t>
            </a:r>
            <a:r>
              <a:rPr sz="2600" b="1" spc="-60" dirty="0">
                <a:solidFill>
                  <a:srgbClr val="4D4D4D"/>
                </a:solidFill>
                <a:latin typeface="Carlito"/>
                <a:cs typeface="Carlito"/>
              </a:rPr>
              <a:t> </a:t>
            </a:r>
            <a:r>
              <a:rPr sz="2600" b="1" spc="-5" dirty="0">
                <a:solidFill>
                  <a:srgbClr val="4D4D4D"/>
                </a:solidFill>
                <a:latin typeface="Carlito"/>
                <a:cs typeface="Carlito"/>
              </a:rPr>
              <a:t>abandono  </a:t>
            </a:r>
            <a:r>
              <a:rPr sz="2600" b="1" dirty="0">
                <a:solidFill>
                  <a:srgbClr val="4D4D4D"/>
                </a:solidFill>
                <a:latin typeface="Carlito"/>
                <a:cs typeface="Carlito"/>
              </a:rPr>
              <a:t>e </a:t>
            </a:r>
            <a:r>
              <a:rPr sz="2600" b="1" spc="-5" dirty="0">
                <a:solidFill>
                  <a:srgbClr val="4D4D4D"/>
                </a:solidFill>
                <a:latin typeface="Carlito"/>
                <a:cs typeface="Carlito"/>
              </a:rPr>
              <a:t>da </a:t>
            </a:r>
            <a:r>
              <a:rPr sz="2600" b="1" spc="-15" dirty="0">
                <a:solidFill>
                  <a:srgbClr val="4D4D4D"/>
                </a:solidFill>
                <a:latin typeface="Carlito"/>
                <a:cs typeface="Carlito"/>
              </a:rPr>
              <a:t>evasão</a:t>
            </a:r>
            <a:r>
              <a:rPr sz="2600" b="1" spc="-25" dirty="0">
                <a:solidFill>
                  <a:srgbClr val="4D4D4D"/>
                </a:solidFill>
                <a:latin typeface="Carlito"/>
                <a:cs typeface="Carlito"/>
              </a:rPr>
              <a:t> </a:t>
            </a:r>
            <a:r>
              <a:rPr sz="2600" b="1" spc="-10" dirty="0">
                <a:solidFill>
                  <a:srgbClr val="4D4D4D"/>
                </a:solidFill>
                <a:latin typeface="Carlito"/>
                <a:cs typeface="Carlito"/>
              </a:rPr>
              <a:t>escolar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71604" y="5610038"/>
            <a:ext cx="2120900" cy="92710"/>
          </a:xfrm>
          <a:custGeom>
            <a:avLst/>
            <a:gdLst/>
            <a:ahLst/>
            <a:cxnLst/>
            <a:rect l="l" t="t" r="r" b="b"/>
            <a:pathLst>
              <a:path w="2120900" h="92710">
                <a:moveTo>
                  <a:pt x="2120370" y="92299"/>
                </a:moveTo>
                <a:lnTo>
                  <a:pt x="27599" y="92299"/>
                </a:lnTo>
                <a:lnTo>
                  <a:pt x="21949" y="91174"/>
                </a:lnTo>
                <a:lnTo>
                  <a:pt x="12024" y="84124"/>
                </a:lnTo>
                <a:lnTo>
                  <a:pt x="4224" y="71324"/>
                </a:lnTo>
                <a:lnTo>
                  <a:pt x="0" y="56074"/>
                </a:lnTo>
                <a:lnTo>
                  <a:pt x="0" y="36224"/>
                </a:lnTo>
                <a:lnTo>
                  <a:pt x="4224" y="19849"/>
                </a:lnTo>
                <a:lnTo>
                  <a:pt x="12024" y="7049"/>
                </a:lnTo>
                <a:lnTo>
                  <a:pt x="21949" y="0"/>
                </a:lnTo>
                <a:lnTo>
                  <a:pt x="2120370" y="0"/>
                </a:lnTo>
                <a:lnTo>
                  <a:pt x="2120370" y="92299"/>
                </a:lnTo>
                <a:close/>
              </a:path>
            </a:pathLst>
          </a:custGeom>
          <a:solidFill>
            <a:srgbClr val="1552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0319" y="1956528"/>
            <a:ext cx="633123" cy="1099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15342" y="3427468"/>
            <a:ext cx="633123" cy="1121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28564" y="4855115"/>
            <a:ext cx="633123" cy="11179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18284" y="2642769"/>
            <a:ext cx="4274185" cy="92710"/>
          </a:xfrm>
          <a:custGeom>
            <a:avLst/>
            <a:gdLst/>
            <a:ahLst/>
            <a:cxnLst/>
            <a:rect l="l" t="t" r="r" b="b"/>
            <a:pathLst>
              <a:path w="4274184" h="92710">
                <a:moveTo>
                  <a:pt x="4273691" y="92299"/>
                </a:moveTo>
                <a:lnTo>
                  <a:pt x="45524" y="92299"/>
                </a:lnTo>
                <a:lnTo>
                  <a:pt x="36224" y="91174"/>
                </a:lnTo>
                <a:lnTo>
                  <a:pt x="19849" y="84124"/>
                </a:lnTo>
                <a:lnTo>
                  <a:pt x="6974" y="71324"/>
                </a:lnTo>
                <a:lnTo>
                  <a:pt x="0" y="56074"/>
                </a:lnTo>
                <a:lnTo>
                  <a:pt x="0" y="36224"/>
                </a:lnTo>
                <a:lnTo>
                  <a:pt x="6974" y="19849"/>
                </a:lnTo>
                <a:lnTo>
                  <a:pt x="19849" y="7049"/>
                </a:lnTo>
                <a:lnTo>
                  <a:pt x="36224" y="0"/>
                </a:lnTo>
                <a:lnTo>
                  <a:pt x="4273691" y="0"/>
                </a:lnTo>
                <a:lnTo>
                  <a:pt x="4273691" y="92299"/>
                </a:lnTo>
                <a:close/>
              </a:path>
            </a:pathLst>
          </a:custGeom>
          <a:solidFill>
            <a:srgbClr val="FFAA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199716"/>
            <a:ext cx="1974850" cy="92710"/>
          </a:xfrm>
          <a:custGeom>
            <a:avLst/>
            <a:gdLst/>
            <a:ahLst/>
            <a:cxnLst/>
            <a:rect l="l" t="t" r="r" b="b"/>
            <a:pathLst>
              <a:path w="1974850" h="92710">
                <a:moveTo>
                  <a:pt x="1947151" y="92299"/>
                </a:moveTo>
                <a:lnTo>
                  <a:pt x="0" y="92299"/>
                </a:lnTo>
                <a:lnTo>
                  <a:pt x="0" y="0"/>
                </a:lnTo>
                <a:lnTo>
                  <a:pt x="1952796" y="0"/>
                </a:lnTo>
                <a:lnTo>
                  <a:pt x="1962028" y="7049"/>
                </a:lnTo>
                <a:lnTo>
                  <a:pt x="1969783" y="19849"/>
                </a:lnTo>
                <a:lnTo>
                  <a:pt x="1974056" y="36224"/>
                </a:lnTo>
                <a:lnTo>
                  <a:pt x="1974743" y="44399"/>
                </a:lnTo>
                <a:lnTo>
                  <a:pt x="1974743" y="46749"/>
                </a:lnTo>
                <a:lnTo>
                  <a:pt x="1962028" y="84124"/>
                </a:lnTo>
                <a:lnTo>
                  <a:pt x="1947151" y="92299"/>
                </a:lnTo>
                <a:close/>
              </a:path>
            </a:pathLst>
          </a:custGeom>
          <a:solidFill>
            <a:srgbClr val="3FA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dirty="0">
                <a:solidFill>
                  <a:srgbClr val="FFFFFF"/>
                </a:solidFill>
              </a:rPr>
              <a:t>41</a:t>
            </a:fld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75" cy="68579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748244"/>
              <a:ext cx="10219690" cy="1779270"/>
            </a:xfrm>
            <a:custGeom>
              <a:avLst/>
              <a:gdLst/>
              <a:ahLst/>
              <a:cxnLst/>
              <a:rect l="l" t="t" r="r" b="b"/>
              <a:pathLst>
                <a:path w="10219690" h="1779270">
                  <a:moveTo>
                    <a:pt x="9350506" y="1778746"/>
                  </a:moveTo>
                  <a:lnTo>
                    <a:pt x="0" y="1778746"/>
                  </a:lnTo>
                  <a:lnTo>
                    <a:pt x="0" y="0"/>
                  </a:lnTo>
                  <a:lnTo>
                    <a:pt x="9350506" y="0"/>
                  </a:lnTo>
                  <a:lnTo>
                    <a:pt x="9394581" y="1149"/>
                  </a:lnTo>
                  <a:lnTo>
                    <a:pt x="9482831" y="9499"/>
                  </a:lnTo>
                  <a:lnTo>
                    <a:pt x="9567430" y="27349"/>
                  </a:lnTo>
                  <a:lnTo>
                    <a:pt x="9648555" y="52424"/>
                  </a:lnTo>
                  <a:lnTo>
                    <a:pt x="9726055" y="85749"/>
                  </a:lnTo>
                  <a:lnTo>
                    <a:pt x="9800005" y="126349"/>
                  </a:lnTo>
                  <a:lnTo>
                    <a:pt x="9869130" y="172824"/>
                  </a:lnTo>
                  <a:lnTo>
                    <a:pt x="9933480" y="226524"/>
                  </a:lnTo>
                  <a:lnTo>
                    <a:pt x="9993105" y="284899"/>
                  </a:lnTo>
                  <a:lnTo>
                    <a:pt x="10046780" y="349249"/>
                  </a:lnTo>
                  <a:lnTo>
                    <a:pt x="10093254" y="419624"/>
                  </a:lnTo>
                  <a:lnTo>
                    <a:pt x="10133779" y="492324"/>
                  </a:lnTo>
                  <a:lnTo>
                    <a:pt x="10165929" y="571048"/>
                  </a:lnTo>
                  <a:lnTo>
                    <a:pt x="10192154" y="652098"/>
                  </a:lnTo>
                  <a:lnTo>
                    <a:pt x="10208854" y="736798"/>
                  </a:lnTo>
                  <a:lnTo>
                    <a:pt x="10218454" y="824948"/>
                  </a:lnTo>
                  <a:lnTo>
                    <a:pt x="10219604" y="869123"/>
                  </a:lnTo>
                  <a:lnTo>
                    <a:pt x="10219604" y="909648"/>
                  </a:lnTo>
                  <a:lnTo>
                    <a:pt x="10218454" y="953723"/>
                  </a:lnTo>
                  <a:lnTo>
                    <a:pt x="10208854" y="1041947"/>
                  </a:lnTo>
                  <a:lnTo>
                    <a:pt x="10192154" y="1126647"/>
                  </a:lnTo>
                  <a:lnTo>
                    <a:pt x="10165929" y="1207697"/>
                  </a:lnTo>
                  <a:lnTo>
                    <a:pt x="10133779" y="1285197"/>
                  </a:lnTo>
                  <a:lnTo>
                    <a:pt x="10093254" y="1359122"/>
                  </a:lnTo>
                  <a:lnTo>
                    <a:pt x="10046780" y="1428272"/>
                  </a:lnTo>
                  <a:lnTo>
                    <a:pt x="9993105" y="1492597"/>
                  </a:lnTo>
                  <a:lnTo>
                    <a:pt x="9933480" y="1552246"/>
                  </a:lnTo>
                  <a:lnTo>
                    <a:pt x="9869130" y="1605921"/>
                  </a:lnTo>
                  <a:lnTo>
                    <a:pt x="9800005" y="1652396"/>
                  </a:lnTo>
                  <a:lnTo>
                    <a:pt x="9726055" y="1692921"/>
                  </a:lnTo>
                  <a:lnTo>
                    <a:pt x="9648555" y="1725171"/>
                  </a:lnTo>
                  <a:lnTo>
                    <a:pt x="9567430" y="1751396"/>
                  </a:lnTo>
                  <a:lnTo>
                    <a:pt x="9482831" y="1768096"/>
                  </a:lnTo>
                  <a:lnTo>
                    <a:pt x="9394581" y="1777596"/>
                  </a:lnTo>
                  <a:lnTo>
                    <a:pt x="9350506" y="1778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86392" y="3133553"/>
            <a:ext cx="290703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15527E"/>
                </a:solidFill>
                <a:latin typeface="Carlito"/>
                <a:cs typeface="Carlito"/>
              </a:rPr>
              <a:t>O </a:t>
            </a:r>
            <a:r>
              <a:rPr sz="3000" b="1" spc="-5" dirty="0">
                <a:solidFill>
                  <a:srgbClr val="15527E"/>
                </a:solidFill>
                <a:latin typeface="Carlito"/>
                <a:cs typeface="Carlito"/>
              </a:rPr>
              <a:t>que já </a:t>
            </a:r>
            <a:r>
              <a:rPr sz="3000" b="1" spc="-20" dirty="0">
                <a:solidFill>
                  <a:srgbClr val="15527E"/>
                </a:solidFill>
                <a:latin typeface="Carlito"/>
                <a:cs typeface="Carlito"/>
              </a:rPr>
              <a:t>foi feito  </a:t>
            </a:r>
            <a:r>
              <a:rPr sz="3000" b="1" dirty="0">
                <a:solidFill>
                  <a:srgbClr val="15527E"/>
                </a:solidFill>
                <a:latin typeface="Carlito"/>
                <a:cs typeface="Carlito"/>
              </a:rPr>
              <a:t>e </a:t>
            </a:r>
            <a:r>
              <a:rPr sz="3000" b="1" spc="-20" dirty="0">
                <a:solidFill>
                  <a:srgbClr val="15527E"/>
                </a:solidFill>
                <a:latin typeface="Carlito"/>
                <a:cs typeface="Carlito"/>
              </a:rPr>
              <a:t>próximos</a:t>
            </a:r>
            <a:r>
              <a:rPr sz="3000" b="1" spc="-80" dirty="0">
                <a:solidFill>
                  <a:srgbClr val="15527E"/>
                </a:solidFill>
                <a:latin typeface="Carlito"/>
                <a:cs typeface="Carlito"/>
              </a:rPr>
              <a:t> </a:t>
            </a:r>
            <a:r>
              <a:rPr sz="3000" b="1" spc="-5" dirty="0">
                <a:solidFill>
                  <a:srgbClr val="15527E"/>
                </a:solidFill>
                <a:latin typeface="Carlito"/>
                <a:cs typeface="Carlito"/>
              </a:rPr>
              <a:t>passos</a:t>
            </a:r>
            <a:endParaRPr sz="30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308799"/>
            <a:ext cx="12192000" cy="5111115"/>
            <a:chOff x="0" y="308799"/>
            <a:chExt cx="12192000" cy="5111115"/>
          </a:xfrm>
        </p:grpSpPr>
        <p:sp>
          <p:nvSpPr>
            <p:cNvPr id="7" name="object 7"/>
            <p:cNvSpPr/>
            <p:nvPr/>
          </p:nvSpPr>
          <p:spPr>
            <a:xfrm>
              <a:off x="8245258" y="1884503"/>
              <a:ext cx="3947160" cy="699770"/>
            </a:xfrm>
            <a:custGeom>
              <a:avLst/>
              <a:gdLst/>
              <a:ahLst/>
              <a:cxnLst/>
              <a:rect l="l" t="t" r="r" b="b"/>
              <a:pathLst>
                <a:path w="3947159" h="699769">
                  <a:moveTo>
                    <a:pt x="3946716" y="699691"/>
                  </a:moveTo>
                  <a:lnTo>
                    <a:pt x="342274" y="699691"/>
                  </a:lnTo>
                  <a:lnTo>
                    <a:pt x="307274" y="698466"/>
                  </a:lnTo>
                  <a:lnTo>
                    <a:pt x="239524" y="684466"/>
                  </a:lnTo>
                  <a:lnTo>
                    <a:pt x="178749" y="658766"/>
                  </a:lnTo>
                  <a:lnTo>
                    <a:pt x="123799" y="621416"/>
                  </a:lnTo>
                  <a:lnTo>
                    <a:pt x="78274" y="575878"/>
                  </a:lnTo>
                  <a:lnTo>
                    <a:pt x="40924" y="520938"/>
                  </a:lnTo>
                  <a:lnTo>
                    <a:pt x="15224" y="460164"/>
                  </a:lnTo>
                  <a:lnTo>
                    <a:pt x="1224" y="393641"/>
                  </a:lnTo>
                  <a:lnTo>
                    <a:pt x="0" y="358551"/>
                  </a:lnTo>
                  <a:lnTo>
                    <a:pt x="0" y="342184"/>
                  </a:lnTo>
                  <a:lnTo>
                    <a:pt x="15224" y="240572"/>
                  </a:lnTo>
                  <a:lnTo>
                    <a:pt x="40924" y="178667"/>
                  </a:lnTo>
                  <a:lnTo>
                    <a:pt x="78274" y="124944"/>
                  </a:lnTo>
                  <a:lnTo>
                    <a:pt x="123799" y="78187"/>
                  </a:lnTo>
                  <a:lnTo>
                    <a:pt x="178749" y="40834"/>
                  </a:lnTo>
                  <a:lnTo>
                    <a:pt x="239524" y="15149"/>
                  </a:lnTo>
                  <a:lnTo>
                    <a:pt x="307274" y="1132"/>
                  </a:lnTo>
                  <a:lnTo>
                    <a:pt x="342274" y="0"/>
                  </a:lnTo>
                  <a:lnTo>
                    <a:pt x="3946716" y="0"/>
                  </a:lnTo>
                  <a:lnTo>
                    <a:pt x="3946716" y="699691"/>
                  </a:lnTo>
                  <a:close/>
                </a:path>
              </a:pathLst>
            </a:custGeom>
            <a:solidFill>
              <a:srgbClr val="1552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08799"/>
              <a:ext cx="2338070" cy="514350"/>
            </a:xfrm>
            <a:custGeom>
              <a:avLst/>
              <a:gdLst/>
              <a:ahLst/>
              <a:cxnLst/>
              <a:rect l="l" t="t" r="r" b="b"/>
              <a:pathLst>
                <a:path w="2338070" h="514350">
                  <a:moveTo>
                    <a:pt x="2086673" y="513973"/>
                  </a:moveTo>
                  <a:lnTo>
                    <a:pt x="0" y="513973"/>
                  </a:lnTo>
                  <a:lnTo>
                    <a:pt x="0" y="0"/>
                  </a:lnTo>
                  <a:lnTo>
                    <a:pt x="2112360" y="0"/>
                  </a:lnTo>
                  <a:lnTo>
                    <a:pt x="2161380" y="10534"/>
                  </a:lnTo>
                  <a:lnTo>
                    <a:pt x="2205785" y="29254"/>
                  </a:lnTo>
                  <a:lnTo>
                    <a:pt x="2246708" y="56072"/>
                  </a:lnTo>
                  <a:lnTo>
                    <a:pt x="2280577" y="91162"/>
                  </a:lnTo>
                  <a:lnTo>
                    <a:pt x="2307395" y="130867"/>
                  </a:lnTo>
                  <a:lnTo>
                    <a:pt x="2326115" y="175272"/>
                  </a:lnTo>
                  <a:lnTo>
                    <a:pt x="2336650" y="224292"/>
                  </a:lnTo>
                  <a:lnTo>
                    <a:pt x="2337782" y="251197"/>
                  </a:lnTo>
                  <a:lnTo>
                    <a:pt x="2337782" y="262864"/>
                  </a:lnTo>
                  <a:lnTo>
                    <a:pt x="2326115" y="337569"/>
                  </a:lnTo>
                  <a:lnTo>
                    <a:pt x="2307395" y="381976"/>
                  </a:lnTo>
                  <a:lnTo>
                    <a:pt x="2280577" y="421679"/>
                  </a:lnTo>
                  <a:lnTo>
                    <a:pt x="2246708" y="456769"/>
                  </a:lnTo>
                  <a:lnTo>
                    <a:pt x="2205785" y="483586"/>
                  </a:lnTo>
                  <a:lnTo>
                    <a:pt x="2161380" y="502306"/>
                  </a:lnTo>
                  <a:lnTo>
                    <a:pt x="2112360" y="512841"/>
                  </a:lnTo>
                  <a:lnTo>
                    <a:pt x="2086673" y="513973"/>
                  </a:lnTo>
                  <a:close/>
                </a:path>
              </a:pathLst>
            </a:custGeom>
            <a:solidFill>
              <a:srgbClr val="FDA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98590" y="1376312"/>
              <a:ext cx="7393940" cy="148590"/>
            </a:xfrm>
            <a:custGeom>
              <a:avLst/>
              <a:gdLst/>
              <a:ahLst/>
              <a:cxnLst/>
              <a:rect l="l" t="t" r="r" b="b"/>
              <a:pathLst>
                <a:path w="7393940" h="148590">
                  <a:moveTo>
                    <a:pt x="7393384" y="148449"/>
                  </a:moveTo>
                  <a:lnTo>
                    <a:pt x="73249" y="148449"/>
                  </a:lnTo>
                  <a:lnTo>
                    <a:pt x="58274" y="146629"/>
                  </a:lnTo>
                  <a:lnTo>
                    <a:pt x="31949" y="135284"/>
                  </a:lnTo>
                  <a:lnTo>
                    <a:pt x="11199" y="114699"/>
                  </a:lnTo>
                  <a:lnTo>
                    <a:pt x="0" y="90189"/>
                  </a:lnTo>
                  <a:lnTo>
                    <a:pt x="0" y="58259"/>
                  </a:lnTo>
                  <a:lnTo>
                    <a:pt x="11199" y="31929"/>
                  </a:lnTo>
                  <a:lnTo>
                    <a:pt x="31949" y="11344"/>
                  </a:lnTo>
                  <a:lnTo>
                    <a:pt x="58274" y="0"/>
                  </a:lnTo>
                  <a:lnTo>
                    <a:pt x="7393384" y="0"/>
                  </a:lnTo>
                  <a:lnTo>
                    <a:pt x="7393384" y="148449"/>
                  </a:lnTo>
                  <a:close/>
                </a:path>
              </a:pathLst>
            </a:custGeom>
            <a:solidFill>
              <a:srgbClr val="FD33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67489" y="5271364"/>
              <a:ext cx="4683760" cy="148590"/>
            </a:xfrm>
            <a:custGeom>
              <a:avLst/>
              <a:gdLst/>
              <a:ahLst/>
              <a:cxnLst/>
              <a:rect l="l" t="t" r="r" b="b"/>
              <a:pathLst>
                <a:path w="4683760" h="148589">
                  <a:moveTo>
                    <a:pt x="4624715" y="148274"/>
                  </a:moveTo>
                  <a:lnTo>
                    <a:pt x="57299" y="148274"/>
                  </a:lnTo>
                  <a:lnTo>
                    <a:pt x="31599" y="136599"/>
                  </a:lnTo>
                  <a:lnTo>
                    <a:pt x="11749" y="116749"/>
                  </a:lnTo>
                  <a:lnTo>
                    <a:pt x="1224" y="89924"/>
                  </a:lnTo>
                  <a:lnTo>
                    <a:pt x="0" y="75924"/>
                  </a:lnTo>
                  <a:lnTo>
                    <a:pt x="0" y="73574"/>
                  </a:lnTo>
                  <a:lnTo>
                    <a:pt x="11749" y="31499"/>
                  </a:lnTo>
                  <a:lnTo>
                    <a:pt x="58424" y="1124"/>
                  </a:lnTo>
                  <a:lnTo>
                    <a:pt x="72449" y="0"/>
                  </a:lnTo>
                  <a:lnTo>
                    <a:pt x="4609490" y="0"/>
                  </a:lnTo>
                  <a:lnTo>
                    <a:pt x="4650390" y="12799"/>
                  </a:lnTo>
                  <a:lnTo>
                    <a:pt x="4681915" y="58324"/>
                  </a:lnTo>
                  <a:lnTo>
                    <a:pt x="4683140" y="73574"/>
                  </a:lnTo>
                  <a:lnTo>
                    <a:pt x="4683140" y="75924"/>
                  </a:lnTo>
                  <a:lnTo>
                    <a:pt x="4681915" y="91074"/>
                  </a:lnTo>
                  <a:lnTo>
                    <a:pt x="4670265" y="116749"/>
                  </a:lnTo>
                  <a:lnTo>
                    <a:pt x="4650390" y="136599"/>
                  </a:lnTo>
                  <a:lnTo>
                    <a:pt x="4624715" y="148274"/>
                  </a:lnTo>
                  <a:close/>
                </a:path>
              </a:pathLst>
            </a:custGeom>
            <a:solidFill>
              <a:srgbClr val="3FA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465028" y="440471"/>
              <a:ext cx="1116323" cy="4219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10674" y="694219"/>
              <a:ext cx="321945" cy="89535"/>
            </a:xfrm>
            <a:custGeom>
              <a:avLst/>
              <a:gdLst/>
              <a:ahLst/>
              <a:cxnLst/>
              <a:rect l="l" t="t" r="r" b="b"/>
              <a:pathLst>
                <a:path w="321945" h="89534">
                  <a:moveTo>
                    <a:pt x="70650" y="25082"/>
                  </a:moveTo>
                  <a:lnTo>
                    <a:pt x="68313" y="19507"/>
                  </a:lnTo>
                  <a:lnTo>
                    <a:pt x="65976" y="13931"/>
                  </a:lnTo>
                  <a:lnTo>
                    <a:pt x="56705" y="5575"/>
                  </a:lnTo>
                  <a:lnTo>
                    <a:pt x="51130" y="3441"/>
                  </a:lnTo>
                  <a:lnTo>
                    <a:pt x="51130" y="32512"/>
                  </a:lnTo>
                  <a:lnTo>
                    <a:pt x="50177" y="37172"/>
                  </a:lnTo>
                  <a:lnTo>
                    <a:pt x="42748" y="44602"/>
                  </a:lnTo>
                  <a:lnTo>
                    <a:pt x="36245" y="45516"/>
                  </a:lnTo>
                  <a:lnTo>
                    <a:pt x="19494" y="45516"/>
                  </a:lnTo>
                  <a:lnTo>
                    <a:pt x="19494" y="19507"/>
                  </a:lnTo>
                  <a:lnTo>
                    <a:pt x="34404" y="19507"/>
                  </a:lnTo>
                  <a:lnTo>
                    <a:pt x="41821" y="20434"/>
                  </a:lnTo>
                  <a:lnTo>
                    <a:pt x="50177" y="26936"/>
                  </a:lnTo>
                  <a:lnTo>
                    <a:pt x="51130" y="32512"/>
                  </a:lnTo>
                  <a:lnTo>
                    <a:pt x="51130" y="3441"/>
                  </a:lnTo>
                  <a:lnTo>
                    <a:pt x="44627" y="927"/>
                  </a:lnTo>
                  <a:lnTo>
                    <a:pt x="0" y="927"/>
                  </a:lnTo>
                  <a:lnTo>
                    <a:pt x="0" y="89230"/>
                  </a:lnTo>
                  <a:lnTo>
                    <a:pt x="19494" y="89230"/>
                  </a:lnTo>
                  <a:lnTo>
                    <a:pt x="19494" y="62255"/>
                  </a:lnTo>
                  <a:lnTo>
                    <a:pt x="41821" y="62255"/>
                  </a:lnTo>
                  <a:lnTo>
                    <a:pt x="70535" y="32512"/>
                  </a:lnTo>
                  <a:lnTo>
                    <a:pt x="70650" y="25082"/>
                  </a:lnTo>
                  <a:close/>
                </a:path>
                <a:path w="321945" h="89534">
                  <a:moveTo>
                    <a:pt x="141300" y="71564"/>
                  </a:moveTo>
                  <a:lnTo>
                    <a:pt x="97574" y="71564"/>
                  </a:lnTo>
                  <a:lnTo>
                    <a:pt x="97574" y="927"/>
                  </a:lnTo>
                  <a:lnTo>
                    <a:pt x="78994" y="927"/>
                  </a:lnTo>
                  <a:lnTo>
                    <a:pt x="78994" y="89230"/>
                  </a:lnTo>
                  <a:lnTo>
                    <a:pt x="141300" y="89230"/>
                  </a:lnTo>
                  <a:lnTo>
                    <a:pt x="141300" y="71564"/>
                  </a:lnTo>
                  <a:close/>
                </a:path>
                <a:path w="321945" h="89534">
                  <a:moveTo>
                    <a:pt x="235153" y="88277"/>
                  </a:moveTo>
                  <a:lnTo>
                    <a:pt x="226326" y="67843"/>
                  </a:lnTo>
                  <a:lnTo>
                    <a:pt x="219506" y="52019"/>
                  </a:lnTo>
                  <a:lnTo>
                    <a:pt x="207086" y="23241"/>
                  </a:lnTo>
                  <a:lnTo>
                    <a:pt x="200774" y="8623"/>
                  </a:lnTo>
                  <a:lnTo>
                    <a:pt x="200774" y="52019"/>
                  </a:lnTo>
                  <a:lnTo>
                    <a:pt x="177546" y="52019"/>
                  </a:lnTo>
                  <a:lnTo>
                    <a:pt x="189623" y="23241"/>
                  </a:lnTo>
                  <a:lnTo>
                    <a:pt x="200774" y="52019"/>
                  </a:lnTo>
                  <a:lnTo>
                    <a:pt x="200774" y="8623"/>
                  </a:lnTo>
                  <a:lnTo>
                    <a:pt x="197053" y="0"/>
                  </a:lnTo>
                  <a:lnTo>
                    <a:pt x="179374" y="0"/>
                  </a:lnTo>
                  <a:lnTo>
                    <a:pt x="142227" y="88277"/>
                  </a:lnTo>
                  <a:lnTo>
                    <a:pt x="162648" y="88277"/>
                  </a:lnTo>
                  <a:lnTo>
                    <a:pt x="171030" y="67843"/>
                  </a:lnTo>
                  <a:lnTo>
                    <a:pt x="207276" y="67843"/>
                  </a:lnTo>
                  <a:lnTo>
                    <a:pt x="215620" y="88277"/>
                  </a:lnTo>
                  <a:lnTo>
                    <a:pt x="235153" y="88277"/>
                  </a:lnTo>
                  <a:close/>
                </a:path>
                <a:path w="321945" h="89534">
                  <a:moveTo>
                    <a:pt x="321602" y="927"/>
                  </a:moveTo>
                  <a:lnTo>
                    <a:pt x="302069" y="927"/>
                  </a:lnTo>
                  <a:lnTo>
                    <a:pt x="302069" y="55753"/>
                  </a:lnTo>
                  <a:lnTo>
                    <a:pt x="261200" y="927"/>
                  </a:lnTo>
                  <a:lnTo>
                    <a:pt x="243522" y="927"/>
                  </a:lnTo>
                  <a:lnTo>
                    <a:pt x="243522" y="89230"/>
                  </a:lnTo>
                  <a:lnTo>
                    <a:pt x="262128" y="89230"/>
                  </a:lnTo>
                  <a:lnTo>
                    <a:pt x="262128" y="33439"/>
                  </a:lnTo>
                  <a:lnTo>
                    <a:pt x="305803" y="89230"/>
                  </a:lnTo>
                  <a:lnTo>
                    <a:pt x="321602" y="89230"/>
                  </a:lnTo>
                  <a:lnTo>
                    <a:pt x="321602" y="927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811601" y="789952"/>
              <a:ext cx="370205" cy="71755"/>
            </a:xfrm>
            <a:custGeom>
              <a:avLst/>
              <a:gdLst/>
              <a:ahLst/>
              <a:cxnLst/>
              <a:rect l="l" t="t" r="r" b="b"/>
              <a:pathLst>
                <a:path w="370204" h="71755">
                  <a:moveTo>
                    <a:pt x="44627" y="54838"/>
                  </a:moveTo>
                  <a:lnTo>
                    <a:pt x="43700" y="48336"/>
                  </a:lnTo>
                  <a:lnTo>
                    <a:pt x="34404" y="40906"/>
                  </a:lnTo>
                  <a:lnTo>
                    <a:pt x="26974" y="39027"/>
                  </a:lnTo>
                  <a:lnTo>
                    <a:pt x="16725" y="36258"/>
                  </a:lnTo>
                  <a:lnTo>
                    <a:pt x="14871" y="31597"/>
                  </a:lnTo>
                  <a:lnTo>
                    <a:pt x="15798" y="27863"/>
                  </a:lnTo>
                  <a:lnTo>
                    <a:pt x="22301" y="26949"/>
                  </a:lnTo>
                  <a:lnTo>
                    <a:pt x="28803" y="27863"/>
                  </a:lnTo>
                  <a:lnTo>
                    <a:pt x="36245" y="32524"/>
                  </a:lnTo>
                  <a:lnTo>
                    <a:pt x="41821" y="23241"/>
                  </a:lnTo>
                  <a:lnTo>
                    <a:pt x="33477" y="17665"/>
                  </a:lnTo>
                  <a:lnTo>
                    <a:pt x="22301" y="16738"/>
                  </a:lnTo>
                  <a:lnTo>
                    <a:pt x="14871" y="17665"/>
                  </a:lnTo>
                  <a:lnTo>
                    <a:pt x="4648" y="26022"/>
                  </a:lnTo>
                  <a:lnTo>
                    <a:pt x="3721" y="32524"/>
                  </a:lnTo>
                  <a:lnTo>
                    <a:pt x="4648" y="39954"/>
                  </a:lnTo>
                  <a:lnTo>
                    <a:pt x="13944" y="47409"/>
                  </a:lnTo>
                  <a:lnTo>
                    <a:pt x="21374" y="49263"/>
                  </a:lnTo>
                  <a:lnTo>
                    <a:pt x="30645" y="52031"/>
                  </a:lnTo>
                  <a:lnTo>
                    <a:pt x="31623" y="55765"/>
                  </a:lnTo>
                  <a:lnTo>
                    <a:pt x="29718" y="59499"/>
                  </a:lnTo>
                  <a:lnTo>
                    <a:pt x="23228" y="60413"/>
                  </a:lnTo>
                  <a:lnTo>
                    <a:pt x="13944" y="59499"/>
                  </a:lnTo>
                  <a:lnTo>
                    <a:pt x="7429" y="53911"/>
                  </a:lnTo>
                  <a:lnTo>
                    <a:pt x="0" y="62268"/>
                  </a:lnTo>
                  <a:lnTo>
                    <a:pt x="4648" y="66001"/>
                  </a:lnTo>
                  <a:lnTo>
                    <a:pt x="16725" y="70612"/>
                  </a:lnTo>
                  <a:lnTo>
                    <a:pt x="24142" y="71577"/>
                  </a:lnTo>
                  <a:lnTo>
                    <a:pt x="32550" y="70612"/>
                  </a:lnTo>
                  <a:lnTo>
                    <a:pt x="42748" y="62268"/>
                  </a:lnTo>
                  <a:lnTo>
                    <a:pt x="44627" y="54838"/>
                  </a:lnTo>
                  <a:close/>
                </a:path>
                <a:path w="370204" h="71755">
                  <a:moveTo>
                    <a:pt x="87376" y="2781"/>
                  </a:moveTo>
                  <a:lnTo>
                    <a:pt x="81800" y="0"/>
                  </a:lnTo>
                  <a:lnTo>
                    <a:pt x="79946" y="3708"/>
                  </a:lnTo>
                  <a:lnTo>
                    <a:pt x="77152" y="3708"/>
                  </a:lnTo>
                  <a:lnTo>
                    <a:pt x="71577" y="1854"/>
                  </a:lnTo>
                  <a:lnTo>
                    <a:pt x="65049" y="0"/>
                  </a:lnTo>
                  <a:lnTo>
                    <a:pt x="62293" y="927"/>
                  </a:lnTo>
                  <a:lnTo>
                    <a:pt x="57619" y="6515"/>
                  </a:lnTo>
                  <a:lnTo>
                    <a:pt x="55778" y="11163"/>
                  </a:lnTo>
                  <a:lnTo>
                    <a:pt x="61328" y="13017"/>
                  </a:lnTo>
                  <a:lnTo>
                    <a:pt x="63220" y="10210"/>
                  </a:lnTo>
                  <a:lnTo>
                    <a:pt x="65976" y="10210"/>
                  </a:lnTo>
                  <a:lnTo>
                    <a:pt x="71577" y="11163"/>
                  </a:lnTo>
                  <a:lnTo>
                    <a:pt x="78079" y="13017"/>
                  </a:lnTo>
                  <a:lnTo>
                    <a:pt x="80873" y="13017"/>
                  </a:lnTo>
                  <a:lnTo>
                    <a:pt x="83197" y="10210"/>
                  </a:lnTo>
                  <a:lnTo>
                    <a:pt x="85496" y="7429"/>
                  </a:lnTo>
                  <a:lnTo>
                    <a:pt x="86995" y="3708"/>
                  </a:lnTo>
                  <a:lnTo>
                    <a:pt x="87376" y="2781"/>
                  </a:lnTo>
                  <a:close/>
                </a:path>
                <a:path w="370204" h="71755">
                  <a:moveTo>
                    <a:pt x="100368" y="68770"/>
                  </a:moveTo>
                  <a:lnTo>
                    <a:pt x="95478" y="57607"/>
                  </a:lnTo>
                  <a:lnTo>
                    <a:pt x="91008" y="47409"/>
                  </a:lnTo>
                  <a:lnTo>
                    <a:pt x="83273" y="29743"/>
                  </a:lnTo>
                  <a:lnTo>
                    <a:pt x="78994" y="19989"/>
                  </a:lnTo>
                  <a:lnTo>
                    <a:pt x="78994" y="47409"/>
                  </a:lnTo>
                  <a:lnTo>
                    <a:pt x="65049" y="47409"/>
                  </a:lnTo>
                  <a:lnTo>
                    <a:pt x="72504" y="29743"/>
                  </a:lnTo>
                  <a:lnTo>
                    <a:pt x="78994" y="47409"/>
                  </a:lnTo>
                  <a:lnTo>
                    <a:pt x="78994" y="19989"/>
                  </a:lnTo>
                  <a:lnTo>
                    <a:pt x="77152" y="15786"/>
                  </a:lnTo>
                  <a:lnTo>
                    <a:pt x="65976" y="15786"/>
                  </a:lnTo>
                  <a:lnTo>
                    <a:pt x="45542" y="68770"/>
                  </a:lnTo>
                  <a:lnTo>
                    <a:pt x="56692" y="68770"/>
                  </a:lnTo>
                  <a:lnTo>
                    <a:pt x="61328" y="57607"/>
                  </a:lnTo>
                  <a:lnTo>
                    <a:pt x="83642" y="57607"/>
                  </a:lnTo>
                  <a:lnTo>
                    <a:pt x="88303" y="68770"/>
                  </a:lnTo>
                  <a:lnTo>
                    <a:pt x="100368" y="68770"/>
                  </a:lnTo>
                  <a:close/>
                </a:path>
                <a:path w="370204" h="71755">
                  <a:moveTo>
                    <a:pt x="224028" y="34366"/>
                  </a:moveTo>
                  <a:lnTo>
                    <a:pt x="223177" y="26949"/>
                  </a:lnTo>
                  <a:lnTo>
                    <a:pt x="223075" y="26022"/>
                  </a:lnTo>
                  <a:lnTo>
                    <a:pt x="211950" y="16738"/>
                  </a:lnTo>
                  <a:lnTo>
                    <a:pt x="210972" y="16637"/>
                  </a:lnTo>
                  <a:lnTo>
                    <a:pt x="210972" y="31597"/>
                  </a:lnTo>
                  <a:lnTo>
                    <a:pt x="210972" y="39027"/>
                  </a:lnTo>
                  <a:lnTo>
                    <a:pt x="206349" y="42760"/>
                  </a:lnTo>
                  <a:lnTo>
                    <a:pt x="201701" y="43675"/>
                  </a:lnTo>
                  <a:lnTo>
                    <a:pt x="193319" y="43675"/>
                  </a:lnTo>
                  <a:lnTo>
                    <a:pt x="193319" y="26949"/>
                  </a:lnTo>
                  <a:lnTo>
                    <a:pt x="201701" y="26949"/>
                  </a:lnTo>
                  <a:lnTo>
                    <a:pt x="206349" y="27863"/>
                  </a:lnTo>
                  <a:lnTo>
                    <a:pt x="210972" y="31597"/>
                  </a:lnTo>
                  <a:lnTo>
                    <a:pt x="210972" y="16637"/>
                  </a:lnTo>
                  <a:lnTo>
                    <a:pt x="203542" y="15786"/>
                  </a:lnTo>
                  <a:lnTo>
                    <a:pt x="181229" y="15786"/>
                  </a:lnTo>
                  <a:lnTo>
                    <a:pt x="181229" y="68770"/>
                  </a:lnTo>
                  <a:lnTo>
                    <a:pt x="193319" y="68770"/>
                  </a:lnTo>
                  <a:lnTo>
                    <a:pt x="193319" y="52984"/>
                  </a:lnTo>
                  <a:lnTo>
                    <a:pt x="201701" y="52984"/>
                  </a:lnTo>
                  <a:lnTo>
                    <a:pt x="210972" y="52031"/>
                  </a:lnTo>
                  <a:lnTo>
                    <a:pt x="221869" y="43675"/>
                  </a:lnTo>
                  <a:lnTo>
                    <a:pt x="223075" y="42760"/>
                  </a:lnTo>
                  <a:lnTo>
                    <a:pt x="224028" y="34366"/>
                  </a:lnTo>
                  <a:close/>
                </a:path>
                <a:path w="370204" h="71755">
                  <a:moveTo>
                    <a:pt x="274193" y="68770"/>
                  </a:moveTo>
                  <a:lnTo>
                    <a:pt x="269303" y="57607"/>
                  </a:lnTo>
                  <a:lnTo>
                    <a:pt x="264820" y="47409"/>
                  </a:lnTo>
                  <a:lnTo>
                    <a:pt x="257073" y="29743"/>
                  </a:lnTo>
                  <a:lnTo>
                    <a:pt x="253771" y="22225"/>
                  </a:lnTo>
                  <a:lnTo>
                    <a:pt x="253771" y="47409"/>
                  </a:lnTo>
                  <a:lnTo>
                    <a:pt x="239801" y="47409"/>
                  </a:lnTo>
                  <a:lnTo>
                    <a:pt x="246303" y="29743"/>
                  </a:lnTo>
                  <a:lnTo>
                    <a:pt x="253771" y="47409"/>
                  </a:lnTo>
                  <a:lnTo>
                    <a:pt x="253771" y="22225"/>
                  </a:lnTo>
                  <a:lnTo>
                    <a:pt x="250952" y="15786"/>
                  </a:lnTo>
                  <a:lnTo>
                    <a:pt x="240728" y="15786"/>
                  </a:lnTo>
                  <a:lnTo>
                    <a:pt x="219367" y="68770"/>
                  </a:lnTo>
                  <a:lnTo>
                    <a:pt x="231444" y="68770"/>
                  </a:lnTo>
                  <a:lnTo>
                    <a:pt x="236093" y="57607"/>
                  </a:lnTo>
                  <a:lnTo>
                    <a:pt x="258394" y="57607"/>
                  </a:lnTo>
                  <a:lnTo>
                    <a:pt x="263042" y="68770"/>
                  </a:lnTo>
                  <a:lnTo>
                    <a:pt x="274193" y="68770"/>
                  </a:lnTo>
                  <a:close/>
                </a:path>
                <a:path w="370204" h="71755">
                  <a:moveTo>
                    <a:pt x="323443" y="16738"/>
                  </a:moveTo>
                  <a:lnTo>
                    <a:pt x="311378" y="16738"/>
                  </a:lnTo>
                  <a:lnTo>
                    <a:pt x="311378" y="47409"/>
                  </a:lnTo>
                  <a:lnTo>
                    <a:pt x="310451" y="52984"/>
                  </a:lnTo>
                  <a:lnTo>
                    <a:pt x="304876" y="59499"/>
                  </a:lnTo>
                  <a:lnTo>
                    <a:pt x="294652" y="59499"/>
                  </a:lnTo>
                  <a:lnTo>
                    <a:pt x="289052" y="52984"/>
                  </a:lnTo>
                  <a:lnTo>
                    <a:pt x="288124" y="47409"/>
                  </a:lnTo>
                  <a:lnTo>
                    <a:pt x="288124" y="16738"/>
                  </a:lnTo>
                  <a:lnTo>
                    <a:pt x="276974" y="16738"/>
                  </a:lnTo>
                  <a:lnTo>
                    <a:pt x="276974" y="47409"/>
                  </a:lnTo>
                  <a:lnTo>
                    <a:pt x="277926" y="57607"/>
                  </a:lnTo>
                  <a:lnTo>
                    <a:pt x="289052" y="69697"/>
                  </a:lnTo>
                  <a:lnTo>
                    <a:pt x="300228" y="71577"/>
                  </a:lnTo>
                  <a:lnTo>
                    <a:pt x="309524" y="70612"/>
                  </a:lnTo>
                  <a:lnTo>
                    <a:pt x="321602" y="58534"/>
                  </a:lnTo>
                  <a:lnTo>
                    <a:pt x="323443" y="47409"/>
                  </a:lnTo>
                  <a:lnTo>
                    <a:pt x="323443" y="16738"/>
                  </a:lnTo>
                  <a:close/>
                </a:path>
                <a:path w="370204" h="71755">
                  <a:moveTo>
                    <a:pt x="369951" y="58534"/>
                  </a:moveTo>
                  <a:lnTo>
                    <a:pt x="342976" y="58534"/>
                  </a:lnTo>
                  <a:lnTo>
                    <a:pt x="342976" y="15786"/>
                  </a:lnTo>
                  <a:lnTo>
                    <a:pt x="330898" y="15786"/>
                  </a:lnTo>
                  <a:lnTo>
                    <a:pt x="330898" y="68770"/>
                  </a:lnTo>
                  <a:lnTo>
                    <a:pt x="369951" y="68770"/>
                  </a:lnTo>
                  <a:lnTo>
                    <a:pt x="369951" y="58534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811604" y="584543"/>
              <a:ext cx="66040" cy="81280"/>
            </a:xfrm>
            <a:custGeom>
              <a:avLst/>
              <a:gdLst/>
              <a:ahLst/>
              <a:cxnLst/>
              <a:rect l="l" t="t" r="r" b="b"/>
              <a:pathLst>
                <a:path w="66040" h="81279">
                  <a:moveTo>
                    <a:pt x="65974" y="80844"/>
                  </a:moveTo>
                  <a:lnTo>
                    <a:pt x="0" y="80844"/>
                  </a:lnTo>
                  <a:lnTo>
                    <a:pt x="0" y="0"/>
                  </a:lnTo>
                  <a:lnTo>
                    <a:pt x="65974" y="0"/>
                  </a:lnTo>
                  <a:lnTo>
                    <a:pt x="65974" y="80844"/>
                  </a:lnTo>
                  <a:close/>
                </a:path>
              </a:pathLst>
            </a:custGeom>
            <a:solidFill>
              <a:srgbClr val="FD33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990080" y="504583"/>
              <a:ext cx="67310" cy="160020"/>
            </a:xfrm>
            <a:custGeom>
              <a:avLst/>
              <a:gdLst/>
              <a:ahLst/>
              <a:cxnLst/>
              <a:rect l="l" t="t" r="r" b="b"/>
              <a:pathLst>
                <a:path w="67309" h="160020">
                  <a:moveTo>
                    <a:pt x="66899" y="159874"/>
                  </a:moveTo>
                  <a:lnTo>
                    <a:pt x="0" y="159874"/>
                  </a:lnTo>
                  <a:lnTo>
                    <a:pt x="0" y="0"/>
                  </a:lnTo>
                  <a:lnTo>
                    <a:pt x="66899" y="0"/>
                  </a:lnTo>
                  <a:lnTo>
                    <a:pt x="66899" y="159874"/>
                  </a:lnTo>
                  <a:close/>
                </a:path>
              </a:pathLst>
            </a:custGeom>
            <a:solidFill>
              <a:srgbClr val="FDA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170379" y="442319"/>
              <a:ext cx="66040" cy="221615"/>
            </a:xfrm>
            <a:custGeom>
              <a:avLst/>
              <a:gdLst/>
              <a:ahLst/>
              <a:cxnLst/>
              <a:rect l="l" t="t" r="r" b="b"/>
              <a:pathLst>
                <a:path w="66040" h="221615">
                  <a:moveTo>
                    <a:pt x="65999" y="221212"/>
                  </a:moveTo>
                  <a:lnTo>
                    <a:pt x="0" y="221212"/>
                  </a:lnTo>
                  <a:lnTo>
                    <a:pt x="0" y="0"/>
                  </a:lnTo>
                  <a:lnTo>
                    <a:pt x="65999" y="0"/>
                  </a:lnTo>
                  <a:lnTo>
                    <a:pt x="65999" y="221212"/>
                  </a:lnTo>
                  <a:close/>
                </a:path>
              </a:pathLst>
            </a:custGeom>
            <a:solidFill>
              <a:srgbClr val="1552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900829" y="538983"/>
              <a:ext cx="66040" cy="125730"/>
            </a:xfrm>
            <a:custGeom>
              <a:avLst/>
              <a:gdLst/>
              <a:ahLst/>
              <a:cxnLst/>
              <a:rect l="l" t="t" r="r" b="b"/>
              <a:pathLst>
                <a:path w="66040" h="125729">
                  <a:moveTo>
                    <a:pt x="65999" y="125477"/>
                  </a:moveTo>
                  <a:lnTo>
                    <a:pt x="0" y="125477"/>
                  </a:lnTo>
                  <a:lnTo>
                    <a:pt x="0" y="0"/>
                  </a:lnTo>
                  <a:lnTo>
                    <a:pt x="65999" y="0"/>
                  </a:lnTo>
                  <a:lnTo>
                    <a:pt x="65999" y="125477"/>
                  </a:lnTo>
                  <a:close/>
                </a:path>
              </a:pathLst>
            </a:custGeom>
            <a:solidFill>
              <a:srgbClr val="FF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80229" y="477644"/>
              <a:ext cx="66040" cy="186055"/>
            </a:xfrm>
            <a:custGeom>
              <a:avLst/>
              <a:gdLst/>
              <a:ahLst/>
              <a:cxnLst/>
              <a:rect l="l" t="t" r="r" b="b"/>
              <a:pathLst>
                <a:path w="66040" h="186054">
                  <a:moveTo>
                    <a:pt x="65999" y="185889"/>
                  </a:moveTo>
                  <a:lnTo>
                    <a:pt x="0" y="185889"/>
                  </a:lnTo>
                  <a:lnTo>
                    <a:pt x="0" y="0"/>
                  </a:lnTo>
                  <a:lnTo>
                    <a:pt x="65999" y="0"/>
                  </a:lnTo>
                  <a:lnTo>
                    <a:pt x="65999" y="185889"/>
                  </a:lnTo>
                  <a:close/>
                </a:path>
              </a:pathLst>
            </a:custGeom>
            <a:solidFill>
              <a:srgbClr val="3FA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181529" y="805730"/>
              <a:ext cx="53975" cy="53340"/>
            </a:xfrm>
            <a:custGeom>
              <a:avLst/>
              <a:gdLst/>
              <a:ahLst/>
              <a:cxnLst/>
              <a:rect l="l" t="t" r="r" b="b"/>
              <a:pathLst>
                <a:path w="53975" h="53340">
                  <a:moveTo>
                    <a:pt x="26949" y="53279"/>
                  </a:moveTo>
                  <a:lnTo>
                    <a:pt x="20874" y="52584"/>
                  </a:lnTo>
                  <a:lnTo>
                    <a:pt x="11449" y="48562"/>
                  </a:lnTo>
                  <a:lnTo>
                    <a:pt x="4049" y="41809"/>
                  </a:lnTo>
                  <a:lnTo>
                    <a:pt x="0" y="32374"/>
                  </a:lnTo>
                  <a:lnTo>
                    <a:pt x="0" y="21574"/>
                  </a:lnTo>
                  <a:lnTo>
                    <a:pt x="4049" y="11469"/>
                  </a:lnTo>
                  <a:lnTo>
                    <a:pt x="10774" y="4742"/>
                  </a:lnTo>
                  <a:lnTo>
                    <a:pt x="20874" y="694"/>
                  </a:lnTo>
                  <a:lnTo>
                    <a:pt x="26949" y="0"/>
                  </a:lnTo>
                  <a:lnTo>
                    <a:pt x="32349" y="694"/>
                  </a:lnTo>
                  <a:lnTo>
                    <a:pt x="42449" y="4047"/>
                  </a:lnTo>
                  <a:lnTo>
                    <a:pt x="48534" y="10129"/>
                  </a:lnTo>
                  <a:lnTo>
                    <a:pt x="26949" y="10129"/>
                  </a:lnTo>
                  <a:lnTo>
                    <a:pt x="20199" y="10799"/>
                  </a:lnTo>
                  <a:lnTo>
                    <a:pt x="12124" y="20234"/>
                  </a:lnTo>
                  <a:lnTo>
                    <a:pt x="11449" y="26292"/>
                  </a:lnTo>
                  <a:lnTo>
                    <a:pt x="12124" y="32374"/>
                  </a:lnTo>
                  <a:lnTo>
                    <a:pt x="20199" y="41139"/>
                  </a:lnTo>
                  <a:lnTo>
                    <a:pt x="26949" y="42479"/>
                  </a:lnTo>
                  <a:lnTo>
                    <a:pt x="48534" y="42479"/>
                  </a:lnTo>
                  <a:lnTo>
                    <a:pt x="42449" y="48562"/>
                  </a:lnTo>
                  <a:lnTo>
                    <a:pt x="32349" y="52584"/>
                  </a:lnTo>
                  <a:lnTo>
                    <a:pt x="26949" y="53279"/>
                  </a:lnTo>
                  <a:close/>
                </a:path>
                <a:path w="53975" h="53340">
                  <a:moveTo>
                    <a:pt x="48534" y="42479"/>
                  </a:moveTo>
                  <a:lnTo>
                    <a:pt x="26949" y="42479"/>
                  </a:lnTo>
                  <a:lnTo>
                    <a:pt x="33024" y="41139"/>
                  </a:lnTo>
                  <a:lnTo>
                    <a:pt x="41124" y="32374"/>
                  </a:lnTo>
                  <a:lnTo>
                    <a:pt x="41774" y="26292"/>
                  </a:lnTo>
                  <a:lnTo>
                    <a:pt x="41124" y="20234"/>
                  </a:lnTo>
                  <a:lnTo>
                    <a:pt x="33024" y="10799"/>
                  </a:lnTo>
                  <a:lnTo>
                    <a:pt x="26949" y="10129"/>
                  </a:lnTo>
                  <a:lnTo>
                    <a:pt x="48534" y="10129"/>
                  </a:lnTo>
                  <a:lnTo>
                    <a:pt x="49874" y="11469"/>
                  </a:lnTo>
                  <a:lnTo>
                    <a:pt x="53249" y="20904"/>
                  </a:lnTo>
                  <a:lnTo>
                    <a:pt x="53924" y="26292"/>
                  </a:lnTo>
                  <a:lnTo>
                    <a:pt x="53249" y="31704"/>
                  </a:lnTo>
                  <a:lnTo>
                    <a:pt x="49874" y="41139"/>
                  </a:lnTo>
                  <a:lnTo>
                    <a:pt x="48534" y="424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142504" y="693361"/>
              <a:ext cx="93345" cy="92075"/>
            </a:xfrm>
            <a:custGeom>
              <a:avLst/>
              <a:gdLst/>
              <a:ahLst/>
              <a:cxnLst/>
              <a:rect l="l" t="t" r="r" b="b"/>
              <a:pathLst>
                <a:path w="93345" h="92075">
                  <a:moveTo>
                    <a:pt x="46474" y="91827"/>
                  </a:moveTo>
                  <a:lnTo>
                    <a:pt x="35999" y="90629"/>
                  </a:lnTo>
                  <a:lnTo>
                    <a:pt x="19724" y="83697"/>
                  </a:lnTo>
                  <a:lnTo>
                    <a:pt x="6974" y="72059"/>
                  </a:lnTo>
                  <a:lnTo>
                    <a:pt x="0" y="55799"/>
                  </a:lnTo>
                  <a:lnTo>
                    <a:pt x="0" y="37184"/>
                  </a:lnTo>
                  <a:lnTo>
                    <a:pt x="6974" y="19769"/>
                  </a:lnTo>
                  <a:lnTo>
                    <a:pt x="18574" y="8172"/>
                  </a:lnTo>
                  <a:lnTo>
                    <a:pt x="35999" y="1199"/>
                  </a:lnTo>
                  <a:lnTo>
                    <a:pt x="46474" y="0"/>
                  </a:lnTo>
                  <a:lnTo>
                    <a:pt x="55774" y="1199"/>
                  </a:lnTo>
                  <a:lnTo>
                    <a:pt x="73174" y="6974"/>
                  </a:lnTo>
                  <a:lnTo>
                    <a:pt x="83663" y="17459"/>
                  </a:lnTo>
                  <a:lnTo>
                    <a:pt x="46474" y="17459"/>
                  </a:lnTo>
                  <a:lnTo>
                    <a:pt x="34849" y="18614"/>
                  </a:lnTo>
                  <a:lnTo>
                    <a:pt x="20899" y="34874"/>
                  </a:lnTo>
                  <a:lnTo>
                    <a:pt x="19724" y="45314"/>
                  </a:lnTo>
                  <a:lnTo>
                    <a:pt x="20899" y="55799"/>
                  </a:lnTo>
                  <a:lnTo>
                    <a:pt x="34849" y="70902"/>
                  </a:lnTo>
                  <a:lnTo>
                    <a:pt x="46474" y="73214"/>
                  </a:lnTo>
                  <a:lnTo>
                    <a:pt x="83661" y="73214"/>
                  </a:lnTo>
                  <a:lnTo>
                    <a:pt x="73174" y="83697"/>
                  </a:lnTo>
                  <a:lnTo>
                    <a:pt x="55774" y="90629"/>
                  </a:lnTo>
                  <a:lnTo>
                    <a:pt x="46474" y="91827"/>
                  </a:lnTo>
                  <a:close/>
                </a:path>
                <a:path w="93345" h="92075">
                  <a:moveTo>
                    <a:pt x="83661" y="73214"/>
                  </a:moveTo>
                  <a:lnTo>
                    <a:pt x="46474" y="73214"/>
                  </a:lnTo>
                  <a:lnTo>
                    <a:pt x="56924" y="70902"/>
                  </a:lnTo>
                  <a:lnTo>
                    <a:pt x="70874" y="55799"/>
                  </a:lnTo>
                  <a:lnTo>
                    <a:pt x="72024" y="45314"/>
                  </a:lnTo>
                  <a:lnTo>
                    <a:pt x="70874" y="34874"/>
                  </a:lnTo>
                  <a:lnTo>
                    <a:pt x="56924" y="18614"/>
                  </a:lnTo>
                  <a:lnTo>
                    <a:pt x="46474" y="17459"/>
                  </a:lnTo>
                  <a:lnTo>
                    <a:pt x="83663" y="17459"/>
                  </a:lnTo>
                  <a:lnTo>
                    <a:pt x="85974" y="19769"/>
                  </a:lnTo>
                  <a:lnTo>
                    <a:pt x="91799" y="36029"/>
                  </a:lnTo>
                  <a:lnTo>
                    <a:pt x="92949" y="45314"/>
                  </a:lnTo>
                  <a:lnTo>
                    <a:pt x="91799" y="54642"/>
                  </a:lnTo>
                  <a:lnTo>
                    <a:pt x="85974" y="70902"/>
                  </a:lnTo>
                  <a:lnTo>
                    <a:pt x="83661" y="73214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911155" y="805730"/>
              <a:ext cx="53975" cy="53340"/>
            </a:xfrm>
            <a:custGeom>
              <a:avLst/>
              <a:gdLst/>
              <a:ahLst/>
              <a:cxnLst/>
              <a:rect l="l" t="t" r="r" b="b"/>
              <a:pathLst>
                <a:path w="53975" h="53340">
                  <a:moveTo>
                    <a:pt x="26974" y="53279"/>
                  </a:moveTo>
                  <a:lnTo>
                    <a:pt x="20899" y="52584"/>
                  </a:lnTo>
                  <a:lnTo>
                    <a:pt x="11449" y="48562"/>
                  </a:lnTo>
                  <a:lnTo>
                    <a:pt x="4049" y="41809"/>
                  </a:lnTo>
                  <a:lnTo>
                    <a:pt x="0" y="32374"/>
                  </a:lnTo>
                  <a:lnTo>
                    <a:pt x="0" y="21574"/>
                  </a:lnTo>
                  <a:lnTo>
                    <a:pt x="4049" y="11469"/>
                  </a:lnTo>
                  <a:lnTo>
                    <a:pt x="10774" y="4742"/>
                  </a:lnTo>
                  <a:lnTo>
                    <a:pt x="20899" y="694"/>
                  </a:lnTo>
                  <a:lnTo>
                    <a:pt x="26974" y="0"/>
                  </a:lnTo>
                  <a:lnTo>
                    <a:pt x="32349" y="694"/>
                  </a:lnTo>
                  <a:lnTo>
                    <a:pt x="42474" y="4047"/>
                  </a:lnTo>
                  <a:lnTo>
                    <a:pt x="48559" y="10129"/>
                  </a:lnTo>
                  <a:lnTo>
                    <a:pt x="26974" y="10129"/>
                  </a:lnTo>
                  <a:lnTo>
                    <a:pt x="20224" y="10799"/>
                  </a:lnTo>
                  <a:lnTo>
                    <a:pt x="12124" y="20234"/>
                  </a:lnTo>
                  <a:lnTo>
                    <a:pt x="11449" y="26292"/>
                  </a:lnTo>
                  <a:lnTo>
                    <a:pt x="12124" y="32374"/>
                  </a:lnTo>
                  <a:lnTo>
                    <a:pt x="20224" y="41139"/>
                  </a:lnTo>
                  <a:lnTo>
                    <a:pt x="26974" y="42479"/>
                  </a:lnTo>
                  <a:lnTo>
                    <a:pt x="48559" y="42479"/>
                  </a:lnTo>
                  <a:lnTo>
                    <a:pt x="42474" y="48562"/>
                  </a:lnTo>
                  <a:lnTo>
                    <a:pt x="32349" y="52584"/>
                  </a:lnTo>
                  <a:lnTo>
                    <a:pt x="26974" y="53279"/>
                  </a:lnTo>
                  <a:close/>
                </a:path>
                <a:path w="53975" h="53340">
                  <a:moveTo>
                    <a:pt x="48559" y="42479"/>
                  </a:moveTo>
                  <a:lnTo>
                    <a:pt x="26974" y="42479"/>
                  </a:lnTo>
                  <a:lnTo>
                    <a:pt x="33024" y="41139"/>
                  </a:lnTo>
                  <a:lnTo>
                    <a:pt x="41124" y="32374"/>
                  </a:lnTo>
                  <a:lnTo>
                    <a:pt x="41799" y="26292"/>
                  </a:lnTo>
                  <a:lnTo>
                    <a:pt x="41124" y="20234"/>
                  </a:lnTo>
                  <a:lnTo>
                    <a:pt x="33024" y="10799"/>
                  </a:lnTo>
                  <a:lnTo>
                    <a:pt x="26974" y="10129"/>
                  </a:lnTo>
                  <a:lnTo>
                    <a:pt x="48559" y="10129"/>
                  </a:lnTo>
                  <a:lnTo>
                    <a:pt x="49899" y="11469"/>
                  </a:lnTo>
                  <a:lnTo>
                    <a:pt x="53274" y="20904"/>
                  </a:lnTo>
                  <a:lnTo>
                    <a:pt x="53924" y="26292"/>
                  </a:lnTo>
                  <a:lnTo>
                    <a:pt x="53274" y="31704"/>
                  </a:lnTo>
                  <a:lnTo>
                    <a:pt x="49899" y="41139"/>
                  </a:lnTo>
                  <a:lnTo>
                    <a:pt x="48559" y="424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28743"/>
            <a:ext cx="11212830" cy="3329304"/>
            <a:chOff x="0" y="3528743"/>
            <a:chExt cx="11212830" cy="3329304"/>
          </a:xfrm>
        </p:grpSpPr>
        <p:sp>
          <p:nvSpPr>
            <p:cNvPr id="3" name="object 3"/>
            <p:cNvSpPr/>
            <p:nvPr/>
          </p:nvSpPr>
          <p:spPr>
            <a:xfrm>
              <a:off x="0" y="3528745"/>
              <a:ext cx="11212830" cy="3329304"/>
            </a:xfrm>
            <a:custGeom>
              <a:avLst/>
              <a:gdLst/>
              <a:ahLst/>
              <a:cxnLst/>
              <a:rect l="l" t="t" r="r" b="b"/>
              <a:pathLst>
                <a:path w="11212830" h="3329304">
                  <a:moveTo>
                    <a:pt x="11212246" y="2261920"/>
                  </a:moveTo>
                  <a:lnTo>
                    <a:pt x="11211751" y="2212124"/>
                  </a:lnTo>
                  <a:lnTo>
                    <a:pt x="11210252" y="2162594"/>
                  </a:lnTo>
                  <a:lnTo>
                    <a:pt x="11207763" y="2113330"/>
                  </a:lnTo>
                  <a:lnTo>
                    <a:pt x="11204308" y="2064359"/>
                  </a:lnTo>
                  <a:lnTo>
                    <a:pt x="11199876" y="2015680"/>
                  </a:lnTo>
                  <a:lnTo>
                    <a:pt x="11194491" y="1967306"/>
                  </a:lnTo>
                  <a:lnTo>
                    <a:pt x="11188167" y="1919249"/>
                  </a:lnTo>
                  <a:lnTo>
                    <a:pt x="11180915" y="1871522"/>
                  </a:lnTo>
                  <a:lnTo>
                    <a:pt x="11172723" y="1824139"/>
                  </a:lnTo>
                  <a:lnTo>
                    <a:pt x="11163630" y="1777111"/>
                  </a:lnTo>
                  <a:lnTo>
                    <a:pt x="11153623" y="1730438"/>
                  </a:lnTo>
                  <a:lnTo>
                    <a:pt x="11142726" y="1684134"/>
                  </a:lnTo>
                  <a:lnTo>
                    <a:pt x="11130940" y="1638223"/>
                  </a:lnTo>
                  <a:lnTo>
                    <a:pt x="11118291" y="1592707"/>
                  </a:lnTo>
                  <a:lnTo>
                    <a:pt x="11104778" y="1547596"/>
                  </a:lnTo>
                  <a:lnTo>
                    <a:pt x="11090402" y="1502905"/>
                  </a:lnTo>
                  <a:lnTo>
                    <a:pt x="11075200" y="1458645"/>
                  </a:lnTo>
                  <a:lnTo>
                    <a:pt x="11059160" y="1414818"/>
                  </a:lnTo>
                  <a:lnTo>
                    <a:pt x="11042294" y="1371434"/>
                  </a:lnTo>
                  <a:lnTo>
                    <a:pt x="11024616" y="1328521"/>
                  </a:lnTo>
                  <a:lnTo>
                    <a:pt x="11006138" y="1286090"/>
                  </a:lnTo>
                  <a:lnTo>
                    <a:pt x="10986872" y="1244130"/>
                  </a:lnTo>
                  <a:lnTo>
                    <a:pt x="10966831" y="1202664"/>
                  </a:lnTo>
                  <a:lnTo>
                    <a:pt x="10946003" y="1161707"/>
                  </a:lnTo>
                  <a:lnTo>
                    <a:pt x="10924426" y="1121270"/>
                  </a:lnTo>
                  <a:lnTo>
                    <a:pt x="10902099" y="1081366"/>
                  </a:lnTo>
                  <a:lnTo>
                    <a:pt x="10879036" y="1041984"/>
                  </a:lnTo>
                  <a:lnTo>
                    <a:pt x="10855249" y="1003173"/>
                  </a:lnTo>
                  <a:lnTo>
                    <a:pt x="10830725" y="964907"/>
                  </a:lnTo>
                  <a:lnTo>
                    <a:pt x="10805503" y="927214"/>
                  </a:lnTo>
                  <a:lnTo>
                    <a:pt x="10779582" y="890104"/>
                  </a:lnTo>
                  <a:lnTo>
                    <a:pt x="10752976" y="853592"/>
                  </a:lnTo>
                  <a:lnTo>
                    <a:pt x="10725696" y="817689"/>
                  </a:lnTo>
                  <a:lnTo>
                    <a:pt x="10697743" y="782396"/>
                  </a:lnTo>
                  <a:lnTo>
                    <a:pt x="10669130" y="747725"/>
                  </a:lnTo>
                  <a:lnTo>
                    <a:pt x="10639870" y="713701"/>
                  </a:lnTo>
                  <a:lnTo>
                    <a:pt x="10609986" y="680326"/>
                  </a:lnTo>
                  <a:lnTo>
                    <a:pt x="10579468" y="647611"/>
                  </a:lnTo>
                  <a:lnTo>
                    <a:pt x="10548328" y="615556"/>
                  </a:lnTo>
                  <a:lnTo>
                    <a:pt x="10516591" y="584200"/>
                  </a:lnTo>
                  <a:lnTo>
                    <a:pt x="10484256" y="553529"/>
                  </a:lnTo>
                  <a:lnTo>
                    <a:pt x="10451338" y="523557"/>
                  </a:lnTo>
                  <a:lnTo>
                    <a:pt x="10417835" y="494309"/>
                  </a:lnTo>
                  <a:lnTo>
                    <a:pt x="10383774" y="465785"/>
                  </a:lnTo>
                  <a:lnTo>
                    <a:pt x="10349166" y="437997"/>
                  </a:lnTo>
                  <a:lnTo>
                    <a:pt x="10314013" y="410959"/>
                  </a:lnTo>
                  <a:lnTo>
                    <a:pt x="10278313" y="384683"/>
                  </a:lnTo>
                  <a:lnTo>
                    <a:pt x="10242105" y="359168"/>
                  </a:lnTo>
                  <a:lnTo>
                    <a:pt x="10205377" y="334441"/>
                  </a:lnTo>
                  <a:lnTo>
                    <a:pt x="10168153" y="310502"/>
                  </a:lnTo>
                  <a:lnTo>
                    <a:pt x="10130422" y="287375"/>
                  </a:lnTo>
                  <a:lnTo>
                    <a:pt x="10092220" y="265061"/>
                  </a:lnTo>
                  <a:lnTo>
                    <a:pt x="10053549" y="243560"/>
                  </a:lnTo>
                  <a:lnTo>
                    <a:pt x="10014407" y="222910"/>
                  </a:lnTo>
                  <a:lnTo>
                    <a:pt x="9974821" y="203098"/>
                  </a:lnTo>
                  <a:lnTo>
                    <a:pt x="9934791" y="184150"/>
                  </a:lnTo>
                  <a:lnTo>
                    <a:pt x="9894329" y="166077"/>
                  </a:lnTo>
                  <a:lnTo>
                    <a:pt x="9853447" y="148882"/>
                  </a:lnTo>
                  <a:lnTo>
                    <a:pt x="9812160" y="132575"/>
                  </a:lnTo>
                  <a:lnTo>
                    <a:pt x="9770478" y="117170"/>
                  </a:lnTo>
                  <a:lnTo>
                    <a:pt x="9728390" y="102679"/>
                  </a:lnTo>
                  <a:lnTo>
                    <a:pt x="9685934" y="89115"/>
                  </a:lnTo>
                  <a:lnTo>
                    <a:pt x="9643110" y="76479"/>
                  </a:lnTo>
                  <a:lnTo>
                    <a:pt x="9599917" y="64808"/>
                  </a:lnTo>
                  <a:lnTo>
                    <a:pt x="9556382" y="54076"/>
                  </a:lnTo>
                  <a:lnTo>
                    <a:pt x="9512516" y="44323"/>
                  </a:lnTo>
                  <a:lnTo>
                    <a:pt x="9468320" y="35547"/>
                  </a:lnTo>
                  <a:lnTo>
                    <a:pt x="9423794" y="27762"/>
                  </a:lnTo>
                  <a:lnTo>
                    <a:pt x="9378975" y="20980"/>
                  </a:lnTo>
                  <a:lnTo>
                    <a:pt x="9333852" y="15214"/>
                  </a:lnTo>
                  <a:lnTo>
                    <a:pt x="9288450" y="10464"/>
                  </a:lnTo>
                  <a:lnTo>
                    <a:pt x="9242755" y="6756"/>
                  </a:lnTo>
                  <a:lnTo>
                    <a:pt x="9227274" y="5867"/>
                  </a:lnTo>
                  <a:lnTo>
                    <a:pt x="9227274" y="0"/>
                  </a:lnTo>
                  <a:lnTo>
                    <a:pt x="0" y="0"/>
                  </a:lnTo>
                  <a:lnTo>
                    <a:pt x="0" y="3329241"/>
                  </a:lnTo>
                  <a:lnTo>
                    <a:pt x="7245985" y="3329241"/>
                  </a:lnTo>
                  <a:lnTo>
                    <a:pt x="9227274" y="3329241"/>
                  </a:lnTo>
                  <a:lnTo>
                    <a:pt x="10962729" y="3329241"/>
                  </a:lnTo>
                  <a:lnTo>
                    <a:pt x="10966831" y="3321177"/>
                  </a:lnTo>
                  <a:lnTo>
                    <a:pt x="10986872" y="3279711"/>
                  </a:lnTo>
                  <a:lnTo>
                    <a:pt x="11006138" y="3237763"/>
                  </a:lnTo>
                  <a:lnTo>
                    <a:pt x="11024616" y="3195320"/>
                  </a:lnTo>
                  <a:lnTo>
                    <a:pt x="11042294" y="3152406"/>
                  </a:lnTo>
                  <a:lnTo>
                    <a:pt x="11059160" y="3109036"/>
                  </a:lnTo>
                  <a:lnTo>
                    <a:pt x="11075200" y="3065208"/>
                  </a:lnTo>
                  <a:lnTo>
                    <a:pt x="11090402" y="3020949"/>
                  </a:lnTo>
                  <a:lnTo>
                    <a:pt x="11104778" y="2976245"/>
                  </a:lnTo>
                  <a:lnTo>
                    <a:pt x="11118291" y="2931134"/>
                  </a:lnTo>
                  <a:lnTo>
                    <a:pt x="11130940" y="2885617"/>
                  </a:lnTo>
                  <a:lnTo>
                    <a:pt x="11142726" y="2839707"/>
                  </a:lnTo>
                  <a:lnTo>
                    <a:pt x="11153623" y="2793415"/>
                  </a:lnTo>
                  <a:lnTo>
                    <a:pt x="11163630" y="2746743"/>
                  </a:lnTo>
                  <a:lnTo>
                    <a:pt x="11172723" y="2699702"/>
                  </a:lnTo>
                  <a:lnTo>
                    <a:pt x="11180915" y="2652318"/>
                  </a:lnTo>
                  <a:lnTo>
                    <a:pt x="11188167" y="2604605"/>
                  </a:lnTo>
                  <a:lnTo>
                    <a:pt x="11194491" y="2556548"/>
                  </a:lnTo>
                  <a:lnTo>
                    <a:pt x="11199876" y="2508173"/>
                  </a:lnTo>
                  <a:lnTo>
                    <a:pt x="11204308" y="2459494"/>
                  </a:lnTo>
                  <a:lnTo>
                    <a:pt x="11207763" y="2410523"/>
                  </a:lnTo>
                  <a:lnTo>
                    <a:pt x="11210252" y="2361260"/>
                  </a:lnTo>
                  <a:lnTo>
                    <a:pt x="11211751" y="2311717"/>
                  </a:lnTo>
                  <a:lnTo>
                    <a:pt x="11212246" y="2261920"/>
                  </a:lnTo>
                  <a:close/>
                </a:path>
              </a:pathLst>
            </a:custGeom>
            <a:solidFill>
              <a:srgbClr val="1552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632644"/>
              <a:ext cx="11105515" cy="3225800"/>
            </a:xfrm>
            <a:custGeom>
              <a:avLst/>
              <a:gdLst/>
              <a:ahLst/>
              <a:cxnLst/>
              <a:rect l="l" t="t" r="r" b="b"/>
              <a:pathLst>
                <a:path w="11105515" h="3225800">
                  <a:moveTo>
                    <a:pt x="11105045" y="2150554"/>
                  </a:moveTo>
                  <a:lnTo>
                    <a:pt x="11104512" y="2100541"/>
                  </a:lnTo>
                  <a:lnTo>
                    <a:pt x="11102937" y="2050821"/>
                  </a:lnTo>
                  <a:lnTo>
                    <a:pt x="11100308" y="2001380"/>
                  </a:lnTo>
                  <a:lnTo>
                    <a:pt x="11096650" y="1952256"/>
                  </a:lnTo>
                  <a:lnTo>
                    <a:pt x="11091990" y="1903450"/>
                  </a:lnTo>
                  <a:lnTo>
                    <a:pt x="11086300" y="1854962"/>
                  </a:lnTo>
                  <a:lnTo>
                    <a:pt x="11079632" y="1806816"/>
                  </a:lnTo>
                  <a:lnTo>
                    <a:pt x="11071974" y="1759038"/>
                  </a:lnTo>
                  <a:lnTo>
                    <a:pt x="11063338" y="1711617"/>
                  </a:lnTo>
                  <a:lnTo>
                    <a:pt x="11053750" y="1664576"/>
                  </a:lnTo>
                  <a:lnTo>
                    <a:pt x="11043209" y="1617916"/>
                  </a:lnTo>
                  <a:lnTo>
                    <a:pt x="11031741" y="1571675"/>
                  </a:lnTo>
                  <a:lnTo>
                    <a:pt x="11019333" y="1525841"/>
                  </a:lnTo>
                  <a:lnTo>
                    <a:pt x="11006011" y="1480439"/>
                  </a:lnTo>
                  <a:lnTo>
                    <a:pt x="10991787" y="1435468"/>
                  </a:lnTo>
                  <a:lnTo>
                    <a:pt x="10976674" y="1390954"/>
                  </a:lnTo>
                  <a:lnTo>
                    <a:pt x="10960684" y="1346911"/>
                  </a:lnTo>
                  <a:lnTo>
                    <a:pt x="10943819" y="1303350"/>
                  </a:lnTo>
                  <a:lnTo>
                    <a:pt x="10926102" y="1260271"/>
                  </a:lnTo>
                  <a:lnTo>
                    <a:pt x="10907535" y="1217688"/>
                  </a:lnTo>
                  <a:lnTo>
                    <a:pt x="10888129" y="1175626"/>
                  </a:lnTo>
                  <a:lnTo>
                    <a:pt x="10867911" y="1134097"/>
                  </a:lnTo>
                  <a:lnTo>
                    <a:pt x="10846867" y="1093101"/>
                  </a:lnTo>
                  <a:lnTo>
                    <a:pt x="10825036" y="1052664"/>
                  </a:lnTo>
                  <a:lnTo>
                    <a:pt x="10802417" y="1012774"/>
                  </a:lnTo>
                  <a:lnTo>
                    <a:pt x="10779011" y="973480"/>
                  </a:lnTo>
                  <a:lnTo>
                    <a:pt x="10754843" y="934758"/>
                  </a:lnTo>
                  <a:lnTo>
                    <a:pt x="10729925" y="896645"/>
                  </a:lnTo>
                  <a:lnTo>
                    <a:pt x="10704259" y="859155"/>
                  </a:lnTo>
                  <a:lnTo>
                    <a:pt x="10677868" y="822274"/>
                  </a:lnTo>
                  <a:lnTo>
                    <a:pt x="10650753" y="786041"/>
                  </a:lnTo>
                  <a:lnTo>
                    <a:pt x="10622940" y="750455"/>
                  </a:lnTo>
                  <a:lnTo>
                    <a:pt x="10594416" y="715530"/>
                  </a:lnTo>
                  <a:lnTo>
                    <a:pt x="10565219" y="681291"/>
                  </a:lnTo>
                  <a:lnTo>
                    <a:pt x="10535336" y="647725"/>
                  </a:lnTo>
                  <a:lnTo>
                    <a:pt x="10504805" y="614870"/>
                  </a:lnTo>
                  <a:lnTo>
                    <a:pt x="10473614" y="582726"/>
                  </a:lnTo>
                  <a:lnTo>
                    <a:pt x="10441788" y="551307"/>
                  </a:lnTo>
                  <a:lnTo>
                    <a:pt x="10409326" y="520623"/>
                  </a:lnTo>
                  <a:lnTo>
                    <a:pt x="10376256" y="490689"/>
                  </a:lnTo>
                  <a:lnTo>
                    <a:pt x="10342575" y="461505"/>
                  </a:lnTo>
                  <a:lnTo>
                    <a:pt x="10308311" y="433108"/>
                  </a:lnTo>
                  <a:lnTo>
                    <a:pt x="10273462" y="405498"/>
                  </a:lnTo>
                  <a:lnTo>
                    <a:pt x="10238041" y="378688"/>
                  </a:lnTo>
                  <a:lnTo>
                    <a:pt x="10202050" y="352679"/>
                  </a:lnTo>
                  <a:lnTo>
                    <a:pt x="10165524" y="327507"/>
                  </a:lnTo>
                  <a:lnTo>
                    <a:pt x="10128466" y="303161"/>
                  </a:lnTo>
                  <a:lnTo>
                    <a:pt x="10090874" y="279666"/>
                  </a:lnTo>
                  <a:lnTo>
                    <a:pt x="10052774" y="257035"/>
                  </a:lnTo>
                  <a:lnTo>
                    <a:pt x="10014179" y="235280"/>
                  </a:lnTo>
                  <a:lnTo>
                    <a:pt x="9975088" y="214401"/>
                  </a:lnTo>
                  <a:lnTo>
                    <a:pt x="9935515" y="194424"/>
                  </a:lnTo>
                  <a:lnTo>
                    <a:pt x="9895484" y="175361"/>
                  </a:lnTo>
                  <a:lnTo>
                    <a:pt x="9854984" y="157213"/>
                  </a:lnTo>
                  <a:lnTo>
                    <a:pt x="9814052" y="140004"/>
                  </a:lnTo>
                  <a:lnTo>
                    <a:pt x="9772688" y="123736"/>
                  </a:lnTo>
                  <a:lnTo>
                    <a:pt x="9730892" y="108432"/>
                  </a:lnTo>
                  <a:lnTo>
                    <a:pt x="9688703" y="94107"/>
                  </a:lnTo>
                  <a:lnTo>
                    <a:pt x="9646107" y="80759"/>
                  </a:lnTo>
                  <a:lnTo>
                    <a:pt x="9603118" y="68414"/>
                  </a:lnTo>
                  <a:lnTo>
                    <a:pt x="9559760" y="57073"/>
                  </a:lnTo>
                  <a:lnTo>
                    <a:pt x="9516046" y="46748"/>
                  </a:lnTo>
                  <a:lnTo>
                    <a:pt x="9471965" y="37465"/>
                  </a:lnTo>
                  <a:lnTo>
                    <a:pt x="9427553" y="29222"/>
                  </a:lnTo>
                  <a:lnTo>
                    <a:pt x="9382811" y="22047"/>
                  </a:lnTo>
                  <a:lnTo>
                    <a:pt x="9337751" y="15938"/>
                  </a:lnTo>
                  <a:lnTo>
                    <a:pt x="9292387" y="10909"/>
                  </a:lnTo>
                  <a:lnTo>
                    <a:pt x="9246730" y="6972"/>
                  </a:lnTo>
                  <a:lnTo>
                    <a:pt x="9209329" y="4686"/>
                  </a:lnTo>
                  <a:lnTo>
                    <a:pt x="9209329" y="0"/>
                  </a:lnTo>
                  <a:lnTo>
                    <a:pt x="0" y="0"/>
                  </a:lnTo>
                  <a:lnTo>
                    <a:pt x="0" y="3225342"/>
                  </a:lnTo>
                  <a:lnTo>
                    <a:pt x="7379081" y="3225342"/>
                  </a:lnTo>
                  <a:lnTo>
                    <a:pt x="9209329" y="3225342"/>
                  </a:lnTo>
                  <a:lnTo>
                    <a:pt x="10837507" y="3225342"/>
                  </a:lnTo>
                  <a:lnTo>
                    <a:pt x="10846867" y="3207994"/>
                  </a:lnTo>
                  <a:lnTo>
                    <a:pt x="10867911" y="3166999"/>
                  </a:lnTo>
                  <a:lnTo>
                    <a:pt x="10888129" y="3125470"/>
                  </a:lnTo>
                  <a:lnTo>
                    <a:pt x="10907535" y="3083407"/>
                  </a:lnTo>
                  <a:lnTo>
                    <a:pt x="10926102" y="3040824"/>
                  </a:lnTo>
                  <a:lnTo>
                    <a:pt x="10943819" y="2997746"/>
                  </a:lnTo>
                  <a:lnTo>
                    <a:pt x="10960684" y="2954185"/>
                  </a:lnTo>
                  <a:lnTo>
                    <a:pt x="10976674" y="2910141"/>
                  </a:lnTo>
                  <a:lnTo>
                    <a:pt x="10991787" y="2865628"/>
                  </a:lnTo>
                  <a:lnTo>
                    <a:pt x="11006011" y="2820670"/>
                  </a:lnTo>
                  <a:lnTo>
                    <a:pt x="11019333" y="2775254"/>
                  </a:lnTo>
                  <a:lnTo>
                    <a:pt x="11031741" y="2729433"/>
                  </a:lnTo>
                  <a:lnTo>
                    <a:pt x="11043209" y="2683179"/>
                  </a:lnTo>
                  <a:lnTo>
                    <a:pt x="11053750" y="2636532"/>
                  </a:lnTo>
                  <a:lnTo>
                    <a:pt x="11063338" y="2589492"/>
                  </a:lnTo>
                  <a:lnTo>
                    <a:pt x="11071974" y="2542070"/>
                  </a:lnTo>
                  <a:lnTo>
                    <a:pt x="11079632" y="2494280"/>
                  </a:lnTo>
                  <a:lnTo>
                    <a:pt x="11086300" y="2446134"/>
                  </a:lnTo>
                  <a:lnTo>
                    <a:pt x="11091990" y="2397658"/>
                  </a:lnTo>
                  <a:lnTo>
                    <a:pt x="11096650" y="2348839"/>
                  </a:lnTo>
                  <a:lnTo>
                    <a:pt x="11100308" y="2299716"/>
                  </a:lnTo>
                  <a:lnTo>
                    <a:pt x="11102899" y="2250846"/>
                  </a:lnTo>
                  <a:lnTo>
                    <a:pt x="11104512" y="2200770"/>
                  </a:lnTo>
                  <a:lnTo>
                    <a:pt x="11105045" y="21505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69698" y="315025"/>
            <a:ext cx="27952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latin typeface="Carlito"/>
                <a:cs typeface="Carlito"/>
              </a:rPr>
              <a:t>Ações </a:t>
            </a:r>
            <a:r>
              <a:rPr sz="2800" b="1" spc="-5" dirty="0">
                <a:latin typeface="Carlito"/>
                <a:cs typeface="Carlito"/>
              </a:rPr>
              <a:t>já</a:t>
            </a:r>
            <a:r>
              <a:rPr sz="2800" b="1" spc="-35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realizadas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8620" y="4444641"/>
            <a:ext cx="3357245" cy="13131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065" marR="5080" algn="ctr">
              <a:lnSpc>
                <a:spcPts val="2020"/>
              </a:lnSpc>
              <a:spcBef>
                <a:spcPts val="180"/>
              </a:spcBef>
            </a:pPr>
            <a:r>
              <a:rPr sz="1700" b="1" spc="-10" dirty="0">
                <a:solidFill>
                  <a:srgbClr val="FF8000"/>
                </a:solidFill>
                <a:latin typeface="Carlito"/>
                <a:cs typeface="Carlito"/>
              </a:rPr>
              <a:t>Centro </a:t>
            </a:r>
            <a:r>
              <a:rPr sz="1700" b="1" spc="-5" dirty="0">
                <a:solidFill>
                  <a:srgbClr val="FF8000"/>
                </a:solidFill>
                <a:latin typeface="Carlito"/>
                <a:cs typeface="Carlito"/>
              </a:rPr>
              <a:t>de Mídias da </a:t>
            </a:r>
            <a:r>
              <a:rPr sz="1700" b="1" spc="-10" dirty="0">
                <a:solidFill>
                  <a:srgbClr val="FF8000"/>
                </a:solidFill>
                <a:latin typeface="Carlito"/>
                <a:cs typeface="Carlito"/>
              </a:rPr>
              <a:t>Educação </a:t>
            </a:r>
            <a:r>
              <a:rPr sz="1700" b="1" spc="-5" dirty="0">
                <a:solidFill>
                  <a:srgbClr val="FF8000"/>
                </a:solidFill>
                <a:latin typeface="Carlito"/>
                <a:cs typeface="Carlito"/>
              </a:rPr>
              <a:t>de</a:t>
            </a:r>
            <a:r>
              <a:rPr sz="1700" b="1" spc="-65" dirty="0">
                <a:solidFill>
                  <a:srgbClr val="FF8000"/>
                </a:solidFill>
                <a:latin typeface="Carlito"/>
                <a:cs typeface="Carlito"/>
              </a:rPr>
              <a:t> </a:t>
            </a:r>
            <a:r>
              <a:rPr sz="1700" b="1" spc="-5" dirty="0">
                <a:solidFill>
                  <a:srgbClr val="FF8000"/>
                </a:solidFill>
                <a:latin typeface="Carlito"/>
                <a:cs typeface="Carlito"/>
              </a:rPr>
              <a:t>São  </a:t>
            </a:r>
            <a:r>
              <a:rPr sz="1700" b="1" spc="-10" dirty="0">
                <a:solidFill>
                  <a:srgbClr val="FF8000"/>
                </a:solidFill>
                <a:latin typeface="Carlito"/>
                <a:cs typeface="Carlito"/>
              </a:rPr>
              <a:t>Paulo</a:t>
            </a:r>
            <a:r>
              <a:rPr sz="1700" b="1" spc="-10" dirty="0">
                <a:solidFill>
                  <a:srgbClr val="15527E"/>
                </a:solidFill>
                <a:latin typeface="Carlito"/>
                <a:cs typeface="Carlito"/>
              </a:rPr>
              <a:t>, </a:t>
            </a:r>
            <a:r>
              <a:rPr sz="1700" b="1" spc="-5" dirty="0">
                <a:solidFill>
                  <a:srgbClr val="15527E"/>
                </a:solidFill>
                <a:latin typeface="Carlito"/>
                <a:cs typeface="Carlito"/>
              </a:rPr>
              <a:t>canais de TV </a:t>
            </a:r>
            <a:r>
              <a:rPr sz="1700" b="1" dirty="0">
                <a:solidFill>
                  <a:srgbClr val="15527E"/>
                </a:solidFill>
                <a:latin typeface="Carlito"/>
                <a:cs typeface="Carlito"/>
              </a:rPr>
              <a:t>e </a:t>
            </a:r>
            <a:r>
              <a:rPr sz="1700" b="1" spc="-15" dirty="0">
                <a:solidFill>
                  <a:srgbClr val="15527E"/>
                </a:solidFill>
                <a:latin typeface="Carlito"/>
                <a:cs typeface="Carlito"/>
              </a:rPr>
              <a:t>investimentos  </a:t>
            </a:r>
            <a:r>
              <a:rPr sz="1700" b="1" spc="-5" dirty="0">
                <a:solidFill>
                  <a:srgbClr val="15527E"/>
                </a:solidFill>
                <a:latin typeface="Carlito"/>
                <a:cs typeface="Carlito"/>
              </a:rPr>
              <a:t>em </a:t>
            </a:r>
            <a:r>
              <a:rPr sz="1700" b="1" spc="-5" dirty="0">
                <a:solidFill>
                  <a:srgbClr val="FF8000"/>
                </a:solidFill>
                <a:latin typeface="Carlito"/>
                <a:cs typeface="Carlito"/>
              </a:rPr>
              <a:t>conectividade </a:t>
            </a:r>
            <a:r>
              <a:rPr sz="1700" b="1" spc="-10" dirty="0">
                <a:solidFill>
                  <a:srgbClr val="15527E"/>
                </a:solidFill>
                <a:latin typeface="Carlito"/>
                <a:cs typeface="Carlito"/>
              </a:rPr>
              <a:t>(internet  patrocinada </a:t>
            </a:r>
            <a:r>
              <a:rPr sz="1700" b="1" spc="-15" dirty="0">
                <a:solidFill>
                  <a:srgbClr val="15527E"/>
                </a:solidFill>
                <a:latin typeface="Carlito"/>
                <a:cs typeface="Carlito"/>
              </a:rPr>
              <a:t>para </a:t>
            </a:r>
            <a:r>
              <a:rPr sz="1700" b="1" spc="-5" dirty="0">
                <a:solidFill>
                  <a:srgbClr val="15527E"/>
                </a:solidFill>
                <a:latin typeface="Carlito"/>
                <a:cs typeface="Carlito"/>
              </a:rPr>
              <a:t>3,5 milhões de  </a:t>
            </a:r>
            <a:r>
              <a:rPr sz="1700" b="1" spc="-10" dirty="0">
                <a:solidFill>
                  <a:srgbClr val="15527E"/>
                </a:solidFill>
                <a:latin typeface="Carlito"/>
                <a:cs typeface="Carlito"/>
              </a:rPr>
              <a:t>estudantes </a:t>
            </a:r>
            <a:r>
              <a:rPr sz="1700" b="1" dirty="0">
                <a:solidFill>
                  <a:srgbClr val="15527E"/>
                </a:solidFill>
                <a:latin typeface="Carlito"/>
                <a:cs typeface="Carlito"/>
              </a:rPr>
              <a:t>e </a:t>
            </a:r>
            <a:r>
              <a:rPr sz="1700" b="1" spc="-5" dirty="0">
                <a:solidFill>
                  <a:srgbClr val="15527E"/>
                </a:solidFill>
                <a:latin typeface="Carlito"/>
                <a:cs typeface="Carlito"/>
              </a:rPr>
              <a:t>250 mil</a:t>
            </a:r>
            <a:r>
              <a:rPr sz="1700" b="1" spc="-30" dirty="0">
                <a:solidFill>
                  <a:srgbClr val="15527E"/>
                </a:solidFill>
                <a:latin typeface="Carlito"/>
                <a:cs typeface="Carlito"/>
              </a:rPr>
              <a:t> </a:t>
            </a:r>
            <a:r>
              <a:rPr sz="1700" b="1" spc="-10" dirty="0">
                <a:solidFill>
                  <a:srgbClr val="15527E"/>
                </a:solidFill>
                <a:latin typeface="Carlito"/>
                <a:cs typeface="Carlito"/>
              </a:rPr>
              <a:t>profissionais)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31584" y="4384481"/>
            <a:ext cx="163830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solidFill>
                  <a:srgbClr val="FF8000"/>
                </a:solidFill>
                <a:latin typeface="Carlito"/>
                <a:cs typeface="Carlito"/>
              </a:rPr>
              <a:t>Merenda em</a:t>
            </a:r>
            <a:r>
              <a:rPr sz="1700" b="1" spc="-90" dirty="0">
                <a:solidFill>
                  <a:srgbClr val="FF8000"/>
                </a:solidFill>
                <a:latin typeface="Carlito"/>
                <a:cs typeface="Carlito"/>
              </a:rPr>
              <a:t> </a:t>
            </a:r>
            <a:r>
              <a:rPr sz="1700" b="1" spc="-5" dirty="0">
                <a:solidFill>
                  <a:srgbClr val="FF8000"/>
                </a:solidFill>
                <a:latin typeface="Carlito"/>
                <a:cs typeface="Carlito"/>
              </a:rPr>
              <a:t>Casa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90298" y="4641656"/>
            <a:ext cx="311785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solidFill>
                  <a:srgbClr val="15527E"/>
                </a:solidFill>
                <a:latin typeface="Carlito"/>
                <a:cs typeface="Carlito"/>
              </a:rPr>
              <a:t>730 mil </a:t>
            </a:r>
            <a:r>
              <a:rPr sz="1700" b="1" spc="-10" dirty="0">
                <a:solidFill>
                  <a:srgbClr val="15527E"/>
                </a:solidFill>
                <a:latin typeface="Carlito"/>
                <a:cs typeface="Carlito"/>
              </a:rPr>
              <a:t>estudantes </a:t>
            </a:r>
            <a:r>
              <a:rPr sz="1700" b="1" spc="-5" dirty="0">
                <a:solidFill>
                  <a:srgbClr val="15527E"/>
                </a:solidFill>
                <a:latin typeface="Carlito"/>
                <a:cs typeface="Carlito"/>
              </a:rPr>
              <a:t>em </a:t>
            </a:r>
            <a:r>
              <a:rPr sz="1700" b="1" spc="-10" dirty="0">
                <a:solidFill>
                  <a:srgbClr val="15527E"/>
                </a:solidFill>
                <a:latin typeface="Carlito"/>
                <a:cs typeface="Carlito"/>
              </a:rPr>
              <a:t>situação</a:t>
            </a:r>
            <a:r>
              <a:rPr sz="1700" b="1" spc="-45" dirty="0">
                <a:solidFill>
                  <a:srgbClr val="15527E"/>
                </a:solidFill>
                <a:latin typeface="Carlito"/>
                <a:cs typeface="Carlito"/>
              </a:rPr>
              <a:t> </a:t>
            </a:r>
            <a:r>
              <a:rPr sz="1700" b="1" spc="-5" dirty="0">
                <a:solidFill>
                  <a:srgbClr val="15527E"/>
                </a:solidFill>
                <a:latin typeface="Carlito"/>
                <a:cs typeface="Carlito"/>
              </a:rPr>
              <a:t>de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53890" y="4898830"/>
            <a:ext cx="279273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5" dirty="0">
                <a:solidFill>
                  <a:srgbClr val="15527E"/>
                </a:solidFill>
                <a:latin typeface="Carlito"/>
                <a:cs typeface="Carlito"/>
              </a:rPr>
              <a:t>pobreza </a:t>
            </a:r>
            <a:r>
              <a:rPr sz="1700" b="1" spc="-5" dirty="0">
                <a:solidFill>
                  <a:srgbClr val="15527E"/>
                </a:solidFill>
                <a:latin typeface="Carlito"/>
                <a:cs typeface="Carlito"/>
              </a:rPr>
              <a:t>ou </a:t>
            </a:r>
            <a:r>
              <a:rPr sz="1700" b="1" spc="-10" dirty="0">
                <a:solidFill>
                  <a:srgbClr val="15527E"/>
                </a:solidFill>
                <a:latin typeface="Carlito"/>
                <a:cs typeface="Carlito"/>
              </a:rPr>
              <a:t>extrema </a:t>
            </a:r>
            <a:r>
              <a:rPr sz="1700" b="1" spc="-15" dirty="0">
                <a:solidFill>
                  <a:srgbClr val="15527E"/>
                </a:solidFill>
                <a:latin typeface="Carlito"/>
                <a:cs typeface="Carlito"/>
              </a:rPr>
              <a:t>pobreza</a:t>
            </a:r>
            <a:r>
              <a:rPr sz="1700" b="1" spc="-35" dirty="0">
                <a:solidFill>
                  <a:srgbClr val="15527E"/>
                </a:solidFill>
                <a:latin typeface="Carlito"/>
                <a:cs typeface="Carlito"/>
              </a:rPr>
              <a:t> </a:t>
            </a:r>
            <a:r>
              <a:rPr sz="1700" b="1" spc="-5" dirty="0">
                <a:solidFill>
                  <a:srgbClr val="15527E"/>
                </a:solidFill>
                <a:latin typeface="Carlito"/>
                <a:cs typeface="Carlito"/>
              </a:rPr>
              <a:t>já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44154" y="5156005"/>
            <a:ext cx="360997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15527E"/>
                </a:solidFill>
                <a:latin typeface="Carlito"/>
                <a:cs typeface="Carlito"/>
              </a:rPr>
              <a:t>receberam </a:t>
            </a:r>
            <a:r>
              <a:rPr sz="1700" b="1" dirty="0">
                <a:solidFill>
                  <a:srgbClr val="15527E"/>
                </a:solidFill>
                <a:latin typeface="Carlito"/>
                <a:cs typeface="Carlito"/>
              </a:rPr>
              <a:t>3 </a:t>
            </a:r>
            <a:r>
              <a:rPr sz="1700" b="1" spc="-10" dirty="0">
                <a:solidFill>
                  <a:srgbClr val="15527E"/>
                </a:solidFill>
                <a:latin typeface="Carlito"/>
                <a:cs typeface="Carlito"/>
              </a:rPr>
              <a:t>parcelas </a:t>
            </a:r>
            <a:r>
              <a:rPr sz="1700" b="1" spc="-5" dirty="0">
                <a:solidFill>
                  <a:srgbClr val="15527E"/>
                </a:solidFill>
                <a:latin typeface="Carlito"/>
                <a:cs typeface="Carlito"/>
              </a:rPr>
              <a:t>de R$55 </a:t>
            </a:r>
            <a:r>
              <a:rPr sz="1700" b="1" spc="-15" dirty="0">
                <a:solidFill>
                  <a:srgbClr val="15527E"/>
                </a:solidFill>
                <a:latin typeface="Carlito"/>
                <a:cs typeface="Carlito"/>
              </a:rPr>
              <a:t>durante</a:t>
            </a:r>
            <a:r>
              <a:rPr sz="1700" b="1" spc="-60" dirty="0">
                <a:solidFill>
                  <a:srgbClr val="15527E"/>
                </a:solidFill>
                <a:latin typeface="Carlito"/>
                <a:cs typeface="Carlito"/>
              </a:rPr>
              <a:t> </a:t>
            </a:r>
            <a:r>
              <a:rPr sz="1700" b="1" dirty="0">
                <a:solidFill>
                  <a:srgbClr val="15527E"/>
                </a:solidFill>
                <a:latin typeface="Carlito"/>
                <a:cs typeface="Carlito"/>
              </a:rPr>
              <a:t>a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83240" y="5413179"/>
            <a:ext cx="3329304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solidFill>
                  <a:srgbClr val="15527E"/>
                </a:solidFill>
                <a:latin typeface="Carlito"/>
                <a:cs typeface="Carlito"/>
              </a:rPr>
              <a:t>suspensão das </a:t>
            </a:r>
            <a:r>
              <a:rPr sz="1700" b="1" spc="-10" dirty="0">
                <a:solidFill>
                  <a:srgbClr val="15527E"/>
                </a:solidFill>
                <a:latin typeface="Carlito"/>
                <a:cs typeface="Carlito"/>
              </a:rPr>
              <a:t>atividades</a:t>
            </a:r>
            <a:r>
              <a:rPr sz="1700" b="1" spc="-15" dirty="0">
                <a:solidFill>
                  <a:srgbClr val="15527E"/>
                </a:solidFill>
                <a:latin typeface="Carlito"/>
                <a:cs typeface="Carlito"/>
              </a:rPr>
              <a:t> </a:t>
            </a:r>
            <a:r>
              <a:rPr sz="1700" b="1" spc="-10" dirty="0">
                <a:solidFill>
                  <a:srgbClr val="15527E"/>
                </a:solidFill>
                <a:latin typeface="Carlito"/>
                <a:cs typeface="Carlito"/>
              </a:rPr>
              <a:t>presenciais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505396" y="2741069"/>
            <a:ext cx="9540240" cy="2026920"/>
            <a:chOff x="1505396" y="2741069"/>
            <a:chExt cx="9540240" cy="2026920"/>
          </a:xfrm>
        </p:grpSpPr>
        <p:sp>
          <p:nvSpPr>
            <p:cNvPr id="13" name="object 13"/>
            <p:cNvSpPr/>
            <p:nvPr/>
          </p:nvSpPr>
          <p:spPr>
            <a:xfrm>
              <a:off x="1543496" y="2779169"/>
              <a:ext cx="1057275" cy="1057275"/>
            </a:xfrm>
            <a:custGeom>
              <a:avLst/>
              <a:gdLst/>
              <a:ahLst/>
              <a:cxnLst/>
              <a:rect l="l" t="t" r="r" b="b"/>
              <a:pathLst>
                <a:path w="1057275" h="1057275">
                  <a:moveTo>
                    <a:pt x="528598" y="1057197"/>
                  </a:moveTo>
                  <a:lnTo>
                    <a:pt x="480485" y="1055037"/>
                  </a:lnTo>
                  <a:lnTo>
                    <a:pt x="433582" y="1048681"/>
                  </a:lnTo>
                  <a:lnTo>
                    <a:pt x="388076" y="1038316"/>
                  </a:lnTo>
                  <a:lnTo>
                    <a:pt x="344153" y="1024128"/>
                  </a:lnTo>
                  <a:lnTo>
                    <a:pt x="302001" y="1006304"/>
                  </a:lnTo>
                  <a:lnTo>
                    <a:pt x="261805" y="985031"/>
                  </a:lnTo>
                  <a:lnTo>
                    <a:pt x="223752" y="960494"/>
                  </a:lnTo>
                  <a:lnTo>
                    <a:pt x="188029" y="932882"/>
                  </a:lnTo>
                  <a:lnTo>
                    <a:pt x="154823" y="902379"/>
                  </a:lnTo>
                  <a:lnTo>
                    <a:pt x="124319" y="869173"/>
                  </a:lnTo>
                  <a:lnTo>
                    <a:pt x="96706" y="833451"/>
                  </a:lnTo>
                  <a:lnTo>
                    <a:pt x="72169" y="795398"/>
                  </a:lnTo>
                  <a:lnTo>
                    <a:pt x="50895" y="755202"/>
                  </a:lnTo>
                  <a:lnTo>
                    <a:pt x="33070" y="713049"/>
                  </a:lnTo>
                  <a:lnTo>
                    <a:pt x="18882" y="669125"/>
                  </a:lnTo>
                  <a:lnTo>
                    <a:pt x="8516" y="623618"/>
                  </a:lnTo>
                  <a:lnTo>
                    <a:pt x="2160" y="576714"/>
                  </a:lnTo>
                  <a:lnTo>
                    <a:pt x="0" y="528598"/>
                  </a:lnTo>
                  <a:lnTo>
                    <a:pt x="2160" y="480483"/>
                  </a:lnTo>
                  <a:lnTo>
                    <a:pt x="8516" y="433579"/>
                  </a:lnTo>
                  <a:lnTo>
                    <a:pt x="18882" y="388072"/>
                  </a:lnTo>
                  <a:lnTo>
                    <a:pt x="33070" y="344148"/>
                  </a:lnTo>
                  <a:lnTo>
                    <a:pt x="50895" y="301995"/>
                  </a:lnTo>
                  <a:lnTo>
                    <a:pt x="72169" y="261799"/>
                  </a:lnTo>
                  <a:lnTo>
                    <a:pt x="96706" y="223746"/>
                  </a:lnTo>
                  <a:lnTo>
                    <a:pt x="124319" y="188024"/>
                  </a:lnTo>
                  <a:lnTo>
                    <a:pt x="154823" y="154818"/>
                  </a:lnTo>
                  <a:lnTo>
                    <a:pt x="188029" y="124315"/>
                  </a:lnTo>
                  <a:lnTo>
                    <a:pt x="223752" y="96702"/>
                  </a:lnTo>
                  <a:lnTo>
                    <a:pt x="261805" y="72166"/>
                  </a:lnTo>
                  <a:lnTo>
                    <a:pt x="302001" y="50893"/>
                  </a:lnTo>
                  <a:lnTo>
                    <a:pt x="344153" y="33069"/>
                  </a:lnTo>
                  <a:lnTo>
                    <a:pt x="388076" y="18881"/>
                  </a:lnTo>
                  <a:lnTo>
                    <a:pt x="433582" y="8516"/>
                  </a:lnTo>
                  <a:lnTo>
                    <a:pt x="480485" y="2160"/>
                  </a:lnTo>
                  <a:lnTo>
                    <a:pt x="528598" y="0"/>
                  </a:lnTo>
                  <a:lnTo>
                    <a:pt x="580844" y="2586"/>
                  </a:lnTo>
                  <a:lnTo>
                    <a:pt x="632205" y="10251"/>
                  </a:lnTo>
                  <a:lnTo>
                    <a:pt x="682334" y="22851"/>
                  </a:lnTo>
                  <a:lnTo>
                    <a:pt x="730885" y="40240"/>
                  </a:lnTo>
                  <a:lnTo>
                    <a:pt x="777511" y="62276"/>
                  </a:lnTo>
                  <a:lnTo>
                    <a:pt x="821866" y="88815"/>
                  </a:lnTo>
                  <a:lnTo>
                    <a:pt x="863603" y="119712"/>
                  </a:lnTo>
                  <a:lnTo>
                    <a:pt x="902375" y="154824"/>
                  </a:lnTo>
                  <a:lnTo>
                    <a:pt x="937487" y="193594"/>
                  </a:lnTo>
                  <a:lnTo>
                    <a:pt x="968383" y="235329"/>
                  </a:lnTo>
                  <a:lnTo>
                    <a:pt x="994922" y="279683"/>
                  </a:lnTo>
                  <a:lnTo>
                    <a:pt x="1016957" y="326308"/>
                  </a:lnTo>
                  <a:lnTo>
                    <a:pt x="1034346" y="374859"/>
                  </a:lnTo>
                  <a:lnTo>
                    <a:pt x="1046946" y="424989"/>
                  </a:lnTo>
                  <a:lnTo>
                    <a:pt x="1054610" y="476351"/>
                  </a:lnTo>
                  <a:lnTo>
                    <a:pt x="1057197" y="528598"/>
                  </a:lnTo>
                  <a:lnTo>
                    <a:pt x="1055037" y="576714"/>
                  </a:lnTo>
                  <a:lnTo>
                    <a:pt x="1048681" y="623618"/>
                  </a:lnTo>
                  <a:lnTo>
                    <a:pt x="1038315" y="669125"/>
                  </a:lnTo>
                  <a:lnTo>
                    <a:pt x="1024127" y="713049"/>
                  </a:lnTo>
                  <a:lnTo>
                    <a:pt x="1006302" y="755202"/>
                  </a:lnTo>
                  <a:lnTo>
                    <a:pt x="985028" y="795398"/>
                  </a:lnTo>
                  <a:lnTo>
                    <a:pt x="960491" y="833451"/>
                  </a:lnTo>
                  <a:lnTo>
                    <a:pt x="932877" y="869173"/>
                  </a:lnTo>
                  <a:lnTo>
                    <a:pt x="902374" y="902379"/>
                  </a:lnTo>
                  <a:lnTo>
                    <a:pt x="869168" y="932882"/>
                  </a:lnTo>
                  <a:lnTo>
                    <a:pt x="833445" y="960494"/>
                  </a:lnTo>
                  <a:lnTo>
                    <a:pt x="795392" y="985031"/>
                  </a:lnTo>
                  <a:lnTo>
                    <a:pt x="755196" y="1006304"/>
                  </a:lnTo>
                  <a:lnTo>
                    <a:pt x="713044" y="1024128"/>
                  </a:lnTo>
                  <a:lnTo>
                    <a:pt x="669121" y="1038316"/>
                  </a:lnTo>
                  <a:lnTo>
                    <a:pt x="623615" y="1048681"/>
                  </a:lnTo>
                  <a:lnTo>
                    <a:pt x="576712" y="1055037"/>
                  </a:lnTo>
                  <a:lnTo>
                    <a:pt x="528598" y="10571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43496" y="2779169"/>
              <a:ext cx="1057275" cy="1057275"/>
            </a:xfrm>
            <a:custGeom>
              <a:avLst/>
              <a:gdLst/>
              <a:ahLst/>
              <a:cxnLst/>
              <a:rect l="l" t="t" r="r" b="b"/>
              <a:pathLst>
                <a:path w="1057275" h="1057275">
                  <a:moveTo>
                    <a:pt x="0" y="528598"/>
                  </a:moveTo>
                  <a:lnTo>
                    <a:pt x="2160" y="480483"/>
                  </a:lnTo>
                  <a:lnTo>
                    <a:pt x="8516" y="433579"/>
                  </a:lnTo>
                  <a:lnTo>
                    <a:pt x="18882" y="388072"/>
                  </a:lnTo>
                  <a:lnTo>
                    <a:pt x="33070" y="344148"/>
                  </a:lnTo>
                  <a:lnTo>
                    <a:pt x="50895" y="301995"/>
                  </a:lnTo>
                  <a:lnTo>
                    <a:pt x="72169" y="261799"/>
                  </a:lnTo>
                  <a:lnTo>
                    <a:pt x="96706" y="223746"/>
                  </a:lnTo>
                  <a:lnTo>
                    <a:pt x="124319" y="188024"/>
                  </a:lnTo>
                  <a:lnTo>
                    <a:pt x="154823" y="154818"/>
                  </a:lnTo>
                  <a:lnTo>
                    <a:pt x="188029" y="124315"/>
                  </a:lnTo>
                  <a:lnTo>
                    <a:pt x="223752" y="96702"/>
                  </a:lnTo>
                  <a:lnTo>
                    <a:pt x="261805" y="72166"/>
                  </a:lnTo>
                  <a:lnTo>
                    <a:pt x="302001" y="50893"/>
                  </a:lnTo>
                  <a:lnTo>
                    <a:pt x="344153" y="33069"/>
                  </a:lnTo>
                  <a:lnTo>
                    <a:pt x="388076" y="18881"/>
                  </a:lnTo>
                  <a:lnTo>
                    <a:pt x="433582" y="8516"/>
                  </a:lnTo>
                  <a:lnTo>
                    <a:pt x="480485" y="2160"/>
                  </a:lnTo>
                  <a:lnTo>
                    <a:pt x="528598" y="0"/>
                  </a:lnTo>
                  <a:lnTo>
                    <a:pt x="580844" y="2586"/>
                  </a:lnTo>
                  <a:lnTo>
                    <a:pt x="632205" y="10251"/>
                  </a:lnTo>
                  <a:lnTo>
                    <a:pt x="682334" y="22851"/>
                  </a:lnTo>
                  <a:lnTo>
                    <a:pt x="730885" y="40240"/>
                  </a:lnTo>
                  <a:lnTo>
                    <a:pt x="777511" y="62276"/>
                  </a:lnTo>
                  <a:lnTo>
                    <a:pt x="821866" y="88815"/>
                  </a:lnTo>
                  <a:lnTo>
                    <a:pt x="863603" y="119712"/>
                  </a:lnTo>
                  <a:lnTo>
                    <a:pt x="902375" y="154824"/>
                  </a:lnTo>
                  <a:lnTo>
                    <a:pt x="937487" y="193594"/>
                  </a:lnTo>
                  <a:lnTo>
                    <a:pt x="968383" y="235329"/>
                  </a:lnTo>
                  <a:lnTo>
                    <a:pt x="994921" y="279683"/>
                  </a:lnTo>
                  <a:lnTo>
                    <a:pt x="1016957" y="326308"/>
                  </a:lnTo>
                  <a:lnTo>
                    <a:pt x="1034346" y="374859"/>
                  </a:lnTo>
                  <a:lnTo>
                    <a:pt x="1046945" y="424989"/>
                  </a:lnTo>
                  <a:lnTo>
                    <a:pt x="1054610" y="476351"/>
                  </a:lnTo>
                  <a:lnTo>
                    <a:pt x="1057197" y="528598"/>
                  </a:lnTo>
                  <a:lnTo>
                    <a:pt x="1055037" y="576714"/>
                  </a:lnTo>
                  <a:lnTo>
                    <a:pt x="1048681" y="623618"/>
                  </a:lnTo>
                  <a:lnTo>
                    <a:pt x="1038315" y="669125"/>
                  </a:lnTo>
                  <a:lnTo>
                    <a:pt x="1024127" y="713049"/>
                  </a:lnTo>
                  <a:lnTo>
                    <a:pt x="1006302" y="755202"/>
                  </a:lnTo>
                  <a:lnTo>
                    <a:pt x="985028" y="795398"/>
                  </a:lnTo>
                  <a:lnTo>
                    <a:pt x="960491" y="833451"/>
                  </a:lnTo>
                  <a:lnTo>
                    <a:pt x="932877" y="869173"/>
                  </a:lnTo>
                  <a:lnTo>
                    <a:pt x="902374" y="902379"/>
                  </a:lnTo>
                  <a:lnTo>
                    <a:pt x="869168" y="932882"/>
                  </a:lnTo>
                  <a:lnTo>
                    <a:pt x="833445" y="960494"/>
                  </a:lnTo>
                  <a:lnTo>
                    <a:pt x="795392" y="985031"/>
                  </a:lnTo>
                  <a:lnTo>
                    <a:pt x="755196" y="1006304"/>
                  </a:lnTo>
                  <a:lnTo>
                    <a:pt x="713044" y="1024128"/>
                  </a:lnTo>
                  <a:lnTo>
                    <a:pt x="669121" y="1038316"/>
                  </a:lnTo>
                  <a:lnTo>
                    <a:pt x="623615" y="1048681"/>
                  </a:lnTo>
                  <a:lnTo>
                    <a:pt x="576712" y="1055037"/>
                  </a:lnTo>
                  <a:lnTo>
                    <a:pt x="528598" y="1057197"/>
                  </a:lnTo>
                  <a:lnTo>
                    <a:pt x="480485" y="1055037"/>
                  </a:lnTo>
                  <a:lnTo>
                    <a:pt x="433582" y="1048681"/>
                  </a:lnTo>
                  <a:lnTo>
                    <a:pt x="388076" y="1038316"/>
                  </a:lnTo>
                  <a:lnTo>
                    <a:pt x="344153" y="1024128"/>
                  </a:lnTo>
                  <a:lnTo>
                    <a:pt x="302001" y="1006304"/>
                  </a:lnTo>
                  <a:lnTo>
                    <a:pt x="261805" y="985031"/>
                  </a:lnTo>
                  <a:lnTo>
                    <a:pt x="223752" y="960494"/>
                  </a:lnTo>
                  <a:lnTo>
                    <a:pt x="188029" y="932882"/>
                  </a:lnTo>
                  <a:lnTo>
                    <a:pt x="154823" y="902379"/>
                  </a:lnTo>
                  <a:lnTo>
                    <a:pt x="124319" y="869173"/>
                  </a:lnTo>
                  <a:lnTo>
                    <a:pt x="96706" y="833451"/>
                  </a:lnTo>
                  <a:lnTo>
                    <a:pt x="72169" y="795398"/>
                  </a:lnTo>
                  <a:lnTo>
                    <a:pt x="50895" y="755202"/>
                  </a:lnTo>
                  <a:lnTo>
                    <a:pt x="33070" y="713049"/>
                  </a:lnTo>
                  <a:lnTo>
                    <a:pt x="18882" y="669125"/>
                  </a:lnTo>
                  <a:lnTo>
                    <a:pt x="8516" y="623618"/>
                  </a:lnTo>
                  <a:lnTo>
                    <a:pt x="2160" y="576714"/>
                  </a:lnTo>
                  <a:lnTo>
                    <a:pt x="0" y="528598"/>
                  </a:lnTo>
                  <a:close/>
                </a:path>
              </a:pathLst>
            </a:custGeom>
            <a:ln w="76199">
              <a:solidFill>
                <a:srgbClr val="1552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61464" y="2779169"/>
              <a:ext cx="1057275" cy="1057275"/>
            </a:xfrm>
            <a:custGeom>
              <a:avLst/>
              <a:gdLst/>
              <a:ahLst/>
              <a:cxnLst/>
              <a:rect l="l" t="t" r="r" b="b"/>
              <a:pathLst>
                <a:path w="1057275" h="1057275">
                  <a:moveTo>
                    <a:pt x="528598" y="1057197"/>
                  </a:moveTo>
                  <a:lnTo>
                    <a:pt x="480483" y="1055037"/>
                  </a:lnTo>
                  <a:lnTo>
                    <a:pt x="433579" y="1048681"/>
                  </a:lnTo>
                  <a:lnTo>
                    <a:pt x="388072" y="1038316"/>
                  </a:lnTo>
                  <a:lnTo>
                    <a:pt x="344148" y="1024128"/>
                  </a:lnTo>
                  <a:lnTo>
                    <a:pt x="301995" y="1006304"/>
                  </a:lnTo>
                  <a:lnTo>
                    <a:pt x="261799" y="985031"/>
                  </a:lnTo>
                  <a:lnTo>
                    <a:pt x="223746" y="960494"/>
                  </a:lnTo>
                  <a:lnTo>
                    <a:pt x="188024" y="932882"/>
                  </a:lnTo>
                  <a:lnTo>
                    <a:pt x="154818" y="902379"/>
                  </a:lnTo>
                  <a:lnTo>
                    <a:pt x="124315" y="869173"/>
                  </a:lnTo>
                  <a:lnTo>
                    <a:pt x="96702" y="833451"/>
                  </a:lnTo>
                  <a:lnTo>
                    <a:pt x="72166" y="795398"/>
                  </a:lnTo>
                  <a:lnTo>
                    <a:pt x="50893" y="755202"/>
                  </a:lnTo>
                  <a:lnTo>
                    <a:pt x="33069" y="713049"/>
                  </a:lnTo>
                  <a:lnTo>
                    <a:pt x="18881" y="669125"/>
                  </a:lnTo>
                  <a:lnTo>
                    <a:pt x="8516" y="623618"/>
                  </a:lnTo>
                  <a:lnTo>
                    <a:pt x="2160" y="576714"/>
                  </a:lnTo>
                  <a:lnTo>
                    <a:pt x="0" y="528598"/>
                  </a:lnTo>
                  <a:lnTo>
                    <a:pt x="2160" y="480483"/>
                  </a:lnTo>
                  <a:lnTo>
                    <a:pt x="8516" y="433579"/>
                  </a:lnTo>
                  <a:lnTo>
                    <a:pt x="18881" y="388072"/>
                  </a:lnTo>
                  <a:lnTo>
                    <a:pt x="33069" y="344148"/>
                  </a:lnTo>
                  <a:lnTo>
                    <a:pt x="50893" y="301995"/>
                  </a:lnTo>
                  <a:lnTo>
                    <a:pt x="72166" y="261799"/>
                  </a:lnTo>
                  <a:lnTo>
                    <a:pt x="96702" y="223746"/>
                  </a:lnTo>
                  <a:lnTo>
                    <a:pt x="124315" y="188024"/>
                  </a:lnTo>
                  <a:lnTo>
                    <a:pt x="154818" y="154818"/>
                  </a:lnTo>
                  <a:lnTo>
                    <a:pt x="188024" y="124315"/>
                  </a:lnTo>
                  <a:lnTo>
                    <a:pt x="223746" y="96702"/>
                  </a:lnTo>
                  <a:lnTo>
                    <a:pt x="261799" y="72166"/>
                  </a:lnTo>
                  <a:lnTo>
                    <a:pt x="301995" y="50893"/>
                  </a:lnTo>
                  <a:lnTo>
                    <a:pt x="344148" y="33069"/>
                  </a:lnTo>
                  <a:lnTo>
                    <a:pt x="388072" y="18881"/>
                  </a:lnTo>
                  <a:lnTo>
                    <a:pt x="433579" y="8516"/>
                  </a:lnTo>
                  <a:lnTo>
                    <a:pt x="480483" y="2160"/>
                  </a:lnTo>
                  <a:lnTo>
                    <a:pt x="528598" y="0"/>
                  </a:lnTo>
                  <a:lnTo>
                    <a:pt x="580846" y="2586"/>
                  </a:lnTo>
                  <a:lnTo>
                    <a:pt x="632208" y="10251"/>
                  </a:lnTo>
                  <a:lnTo>
                    <a:pt x="682338" y="22851"/>
                  </a:lnTo>
                  <a:lnTo>
                    <a:pt x="730889" y="40240"/>
                  </a:lnTo>
                  <a:lnTo>
                    <a:pt x="777514" y="62276"/>
                  </a:lnTo>
                  <a:lnTo>
                    <a:pt x="821868" y="88815"/>
                  </a:lnTo>
                  <a:lnTo>
                    <a:pt x="863603" y="119712"/>
                  </a:lnTo>
                  <a:lnTo>
                    <a:pt x="902373" y="154824"/>
                  </a:lnTo>
                  <a:lnTo>
                    <a:pt x="937485" y="193594"/>
                  </a:lnTo>
                  <a:lnTo>
                    <a:pt x="968382" y="235329"/>
                  </a:lnTo>
                  <a:lnTo>
                    <a:pt x="994921" y="279683"/>
                  </a:lnTo>
                  <a:lnTo>
                    <a:pt x="1016957" y="326308"/>
                  </a:lnTo>
                  <a:lnTo>
                    <a:pt x="1034346" y="374859"/>
                  </a:lnTo>
                  <a:lnTo>
                    <a:pt x="1046945" y="424989"/>
                  </a:lnTo>
                  <a:lnTo>
                    <a:pt x="1054610" y="476351"/>
                  </a:lnTo>
                  <a:lnTo>
                    <a:pt x="1057197" y="528598"/>
                  </a:lnTo>
                  <a:lnTo>
                    <a:pt x="1055037" y="576714"/>
                  </a:lnTo>
                  <a:lnTo>
                    <a:pt x="1048681" y="623618"/>
                  </a:lnTo>
                  <a:lnTo>
                    <a:pt x="1038316" y="669125"/>
                  </a:lnTo>
                  <a:lnTo>
                    <a:pt x="1024128" y="713049"/>
                  </a:lnTo>
                  <a:lnTo>
                    <a:pt x="1006304" y="755202"/>
                  </a:lnTo>
                  <a:lnTo>
                    <a:pt x="985031" y="795398"/>
                  </a:lnTo>
                  <a:lnTo>
                    <a:pt x="960494" y="833451"/>
                  </a:lnTo>
                  <a:lnTo>
                    <a:pt x="932882" y="869173"/>
                  </a:lnTo>
                  <a:lnTo>
                    <a:pt x="902379" y="902379"/>
                  </a:lnTo>
                  <a:lnTo>
                    <a:pt x="869173" y="932882"/>
                  </a:lnTo>
                  <a:lnTo>
                    <a:pt x="833451" y="960494"/>
                  </a:lnTo>
                  <a:lnTo>
                    <a:pt x="795398" y="985031"/>
                  </a:lnTo>
                  <a:lnTo>
                    <a:pt x="755202" y="1006304"/>
                  </a:lnTo>
                  <a:lnTo>
                    <a:pt x="713049" y="1024128"/>
                  </a:lnTo>
                  <a:lnTo>
                    <a:pt x="669125" y="1038316"/>
                  </a:lnTo>
                  <a:lnTo>
                    <a:pt x="623618" y="1048681"/>
                  </a:lnTo>
                  <a:lnTo>
                    <a:pt x="576714" y="1055037"/>
                  </a:lnTo>
                  <a:lnTo>
                    <a:pt x="528598" y="10571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61463" y="2779169"/>
              <a:ext cx="1057275" cy="1057275"/>
            </a:xfrm>
            <a:custGeom>
              <a:avLst/>
              <a:gdLst/>
              <a:ahLst/>
              <a:cxnLst/>
              <a:rect l="l" t="t" r="r" b="b"/>
              <a:pathLst>
                <a:path w="1057275" h="1057275">
                  <a:moveTo>
                    <a:pt x="0" y="528598"/>
                  </a:moveTo>
                  <a:lnTo>
                    <a:pt x="2160" y="480483"/>
                  </a:lnTo>
                  <a:lnTo>
                    <a:pt x="8516" y="433579"/>
                  </a:lnTo>
                  <a:lnTo>
                    <a:pt x="18881" y="388072"/>
                  </a:lnTo>
                  <a:lnTo>
                    <a:pt x="33069" y="344148"/>
                  </a:lnTo>
                  <a:lnTo>
                    <a:pt x="50893" y="301995"/>
                  </a:lnTo>
                  <a:lnTo>
                    <a:pt x="72166" y="261799"/>
                  </a:lnTo>
                  <a:lnTo>
                    <a:pt x="96702" y="223746"/>
                  </a:lnTo>
                  <a:lnTo>
                    <a:pt x="124315" y="188024"/>
                  </a:lnTo>
                  <a:lnTo>
                    <a:pt x="154818" y="154818"/>
                  </a:lnTo>
                  <a:lnTo>
                    <a:pt x="188024" y="124315"/>
                  </a:lnTo>
                  <a:lnTo>
                    <a:pt x="223746" y="96702"/>
                  </a:lnTo>
                  <a:lnTo>
                    <a:pt x="261799" y="72166"/>
                  </a:lnTo>
                  <a:lnTo>
                    <a:pt x="301995" y="50893"/>
                  </a:lnTo>
                  <a:lnTo>
                    <a:pt x="344148" y="33069"/>
                  </a:lnTo>
                  <a:lnTo>
                    <a:pt x="388072" y="18881"/>
                  </a:lnTo>
                  <a:lnTo>
                    <a:pt x="433579" y="8516"/>
                  </a:lnTo>
                  <a:lnTo>
                    <a:pt x="480483" y="2160"/>
                  </a:lnTo>
                  <a:lnTo>
                    <a:pt x="528598" y="0"/>
                  </a:lnTo>
                  <a:lnTo>
                    <a:pt x="580846" y="2586"/>
                  </a:lnTo>
                  <a:lnTo>
                    <a:pt x="632208" y="10251"/>
                  </a:lnTo>
                  <a:lnTo>
                    <a:pt x="682338" y="22851"/>
                  </a:lnTo>
                  <a:lnTo>
                    <a:pt x="730889" y="40240"/>
                  </a:lnTo>
                  <a:lnTo>
                    <a:pt x="777514" y="62276"/>
                  </a:lnTo>
                  <a:lnTo>
                    <a:pt x="821868" y="88815"/>
                  </a:lnTo>
                  <a:lnTo>
                    <a:pt x="863603" y="119712"/>
                  </a:lnTo>
                  <a:lnTo>
                    <a:pt x="902373" y="154824"/>
                  </a:lnTo>
                  <a:lnTo>
                    <a:pt x="937485" y="193594"/>
                  </a:lnTo>
                  <a:lnTo>
                    <a:pt x="968382" y="235329"/>
                  </a:lnTo>
                  <a:lnTo>
                    <a:pt x="994921" y="279683"/>
                  </a:lnTo>
                  <a:lnTo>
                    <a:pt x="1016957" y="326308"/>
                  </a:lnTo>
                  <a:lnTo>
                    <a:pt x="1034346" y="374859"/>
                  </a:lnTo>
                  <a:lnTo>
                    <a:pt x="1046945" y="424989"/>
                  </a:lnTo>
                  <a:lnTo>
                    <a:pt x="1054610" y="476351"/>
                  </a:lnTo>
                  <a:lnTo>
                    <a:pt x="1057197" y="528598"/>
                  </a:lnTo>
                  <a:lnTo>
                    <a:pt x="1055037" y="576714"/>
                  </a:lnTo>
                  <a:lnTo>
                    <a:pt x="1048681" y="623618"/>
                  </a:lnTo>
                  <a:lnTo>
                    <a:pt x="1038316" y="669125"/>
                  </a:lnTo>
                  <a:lnTo>
                    <a:pt x="1024128" y="713049"/>
                  </a:lnTo>
                  <a:lnTo>
                    <a:pt x="1006304" y="755202"/>
                  </a:lnTo>
                  <a:lnTo>
                    <a:pt x="985031" y="795398"/>
                  </a:lnTo>
                  <a:lnTo>
                    <a:pt x="960494" y="833451"/>
                  </a:lnTo>
                  <a:lnTo>
                    <a:pt x="932882" y="869173"/>
                  </a:lnTo>
                  <a:lnTo>
                    <a:pt x="902379" y="902379"/>
                  </a:lnTo>
                  <a:lnTo>
                    <a:pt x="869173" y="932882"/>
                  </a:lnTo>
                  <a:lnTo>
                    <a:pt x="833451" y="960494"/>
                  </a:lnTo>
                  <a:lnTo>
                    <a:pt x="795398" y="985031"/>
                  </a:lnTo>
                  <a:lnTo>
                    <a:pt x="755202" y="1006304"/>
                  </a:lnTo>
                  <a:lnTo>
                    <a:pt x="713049" y="1024128"/>
                  </a:lnTo>
                  <a:lnTo>
                    <a:pt x="669125" y="1038316"/>
                  </a:lnTo>
                  <a:lnTo>
                    <a:pt x="623618" y="1048681"/>
                  </a:lnTo>
                  <a:lnTo>
                    <a:pt x="576714" y="1055037"/>
                  </a:lnTo>
                  <a:lnTo>
                    <a:pt x="528598" y="1057197"/>
                  </a:lnTo>
                  <a:lnTo>
                    <a:pt x="480483" y="1055037"/>
                  </a:lnTo>
                  <a:lnTo>
                    <a:pt x="433579" y="1048681"/>
                  </a:lnTo>
                  <a:lnTo>
                    <a:pt x="388072" y="1038316"/>
                  </a:lnTo>
                  <a:lnTo>
                    <a:pt x="344148" y="1024128"/>
                  </a:lnTo>
                  <a:lnTo>
                    <a:pt x="301995" y="1006304"/>
                  </a:lnTo>
                  <a:lnTo>
                    <a:pt x="261799" y="985031"/>
                  </a:lnTo>
                  <a:lnTo>
                    <a:pt x="223746" y="960494"/>
                  </a:lnTo>
                  <a:lnTo>
                    <a:pt x="188024" y="932882"/>
                  </a:lnTo>
                  <a:lnTo>
                    <a:pt x="154818" y="902379"/>
                  </a:lnTo>
                  <a:lnTo>
                    <a:pt x="124315" y="869173"/>
                  </a:lnTo>
                  <a:lnTo>
                    <a:pt x="96702" y="833451"/>
                  </a:lnTo>
                  <a:lnTo>
                    <a:pt x="72166" y="795398"/>
                  </a:lnTo>
                  <a:lnTo>
                    <a:pt x="50893" y="755202"/>
                  </a:lnTo>
                  <a:lnTo>
                    <a:pt x="33069" y="713049"/>
                  </a:lnTo>
                  <a:lnTo>
                    <a:pt x="18881" y="669125"/>
                  </a:lnTo>
                  <a:lnTo>
                    <a:pt x="8516" y="623618"/>
                  </a:lnTo>
                  <a:lnTo>
                    <a:pt x="2160" y="576714"/>
                  </a:lnTo>
                  <a:lnTo>
                    <a:pt x="0" y="528598"/>
                  </a:lnTo>
                  <a:close/>
                </a:path>
              </a:pathLst>
            </a:custGeom>
            <a:ln w="76199">
              <a:solidFill>
                <a:srgbClr val="1552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949879" y="3672142"/>
              <a:ext cx="1057275" cy="1057275"/>
            </a:xfrm>
            <a:custGeom>
              <a:avLst/>
              <a:gdLst/>
              <a:ahLst/>
              <a:cxnLst/>
              <a:rect l="l" t="t" r="r" b="b"/>
              <a:pathLst>
                <a:path w="1057275" h="1057275">
                  <a:moveTo>
                    <a:pt x="528598" y="1057197"/>
                  </a:moveTo>
                  <a:lnTo>
                    <a:pt x="480483" y="1055037"/>
                  </a:lnTo>
                  <a:lnTo>
                    <a:pt x="433579" y="1048681"/>
                  </a:lnTo>
                  <a:lnTo>
                    <a:pt x="388072" y="1038316"/>
                  </a:lnTo>
                  <a:lnTo>
                    <a:pt x="344148" y="1024128"/>
                  </a:lnTo>
                  <a:lnTo>
                    <a:pt x="301995" y="1006304"/>
                  </a:lnTo>
                  <a:lnTo>
                    <a:pt x="261799" y="985031"/>
                  </a:lnTo>
                  <a:lnTo>
                    <a:pt x="223746" y="960494"/>
                  </a:lnTo>
                  <a:lnTo>
                    <a:pt x="188024" y="932882"/>
                  </a:lnTo>
                  <a:lnTo>
                    <a:pt x="154818" y="902379"/>
                  </a:lnTo>
                  <a:lnTo>
                    <a:pt x="124315" y="869173"/>
                  </a:lnTo>
                  <a:lnTo>
                    <a:pt x="96702" y="833451"/>
                  </a:lnTo>
                  <a:lnTo>
                    <a:pt x="72166" y="795398"/>
                  </a:lnTo>
                  <a:lnTo>
                    <a:pt x="50893" y="755202"/>
                  </a:lnTo>
                  <a:lnTo>
                    <a:pt x="33069" y="713049"/>
                  </a:lnTo>
                  <a:lnTo>
                    <a:pt x="18881" y="669125"/>
                  </a:lnTo>
                  <a:lnTo>
                    <a:pt x="8516" y="623618"/>
                  </a:lnTo>
                  <a:lnTo>
                    <a:pt x="2160" y="576714"/>
                  </a:lnTo>
                  <a:lnTo>
                    <a:pt x="0" y="528598"/>
                  </a:lnTo>
                  <a:lnTo>
                    <a:pt x="2160" y="480483"/>
                  </a:lnTo>
                  <a:lnTo>
                    <a:pt x="8516" y="433579"/>
                  </a:lnTo>
                  <a:lnTo>
                    <a:pt x="18881" y="388072"/>
                  </a:lnTo>
                  <a:lnTo>
                    <a:pt x="33069" y="344148"/>
                  </a:lnTo>
                  <a:lnTo>
                    <a:pt x="50893" y="301995"/>
                  </a:lnTo>
                  <a:lnTo>
                    <a:pt x="72166" y="261799"/>
                  </a:lnTo>
                  <a:lnTo>
                    <a:pt x="96702" y="223746"/>
                  </a:lnTo>
                  <a:lnTo>
                    <a:pt x="124315" y="188024"/>
                  </a:lnTo>
                  <a:lnTo>
                    <a:pt x="154818" y="154818"/>
                  </a:lnTo>
                  <a:lnTo>
                    <a:pt x="188024" y="124315"/>
                  </a:lnTo>
                  <a:lnTo>
                    <a:pt x="223746" y="96702"/>
                  </a:lnTo>
                  <a:lnTo>
                    <a:pt x="261799" y="72166"/>
                  </a:lnTo>
                  <a:lnTo>
                    <a:pt x="301995" y="50893"/>
                  </a:lnTo>
                  <a:lnTo>
                    <a:pt x="344148" y="33069"/>
                  </a:lnTo>
                  <a:lnTo>
                    <a:pt x="388072" y="18881"/>
                  </a:lnTo>
                  <a:lnTo>
                    <a:pt x="433579" y="8516"/>
                  </a:lnTo>
                  <a:lnTo>
                    <a:pt x="480483" y="2160"/>
                  </a:lnTo>
                  <a:lnTo>
                    <a:pt x="528598" y="0"/>
                  </a:lnTo>
                  <a:lnTo>
                    <a:pt x="580846" y="2586"/>
                  </a:lnTo>
                  <a:lnTo>
                    <a:pt x="632208" y="10251"/>
                  </a:lnTo>
                  <a:lnTo>
                    <a:pt x="682338" y="22851"/>
                  </a:lnTo>
                  <a:lnTo>
                    <a:pt x="730889" y="40240"/>
                  </a:lnTo>
                  <a:lnTo>
                    <a:pt x="777514" y="62276"/>
                  </a:lnTo>
                  <a:lnTo>
                    <a:pt x="821868" y="88815"/>
                  </a:lnTo>
                  <a:lnTo>
                    <a:pt x="863603" y="119712"/>
                  </a:lnTo>
                  <a:lnTo>
                    <a:pt x="902373" y="154824"/>
                  </a:lnTo>
                  <a:lnTo>
                    <a:pt x="937485" y="193594"/>
                  </a:lnTo>
                  <a:lnTo>
                    <a:pt x="968382" y="235329"/>
                  </a:lnTo>
                  <a:lnTo>
                    <a:pt x="994921" y="279683"/>
                  </a:lnTo>
                  <a:lnTo>
                    <a:pt x="1016957" y="326308"/>
                  </a:lnTo>
                  <a:lnTo>
                    <a:pt x="1034346" y="374859"/>
                  </a:lnTo>
                  <a:lnTo>
                    <a:pt x="1046945" y="424989"/>
                  </a:lnTo>
                  <a:lnTo>
                    <a:pt x="1054610" y="476351"/>
                  </a:lnTo>
                  <a:lnTo>
                    <a:pt x="1057197" y="528598"/>
                  </a:lnTo>
                  <a:lnTo>
                    <a:pt x="1055037" y="576714"/>
                  </a:lnTo>
                  <a:lnTo>
                    <a:pt x="1048681" y="623618"/>
                  </a:lnTo>
                  <a:lnTo>
                    <a:pt x="1038316" y="669125"/>
                  </a:lnTo>
                  <a:lnTo>
                    <a:pt x="1024128" y="713049"/>
                  </a:lnTo>
                  <a:lnTo>
                    <a:pt x="1006304" y="755202"/>
                  </a:lnTo>
                  <a:lnTo>
                    <a:pt x="985031" y="795398"/>
                  </a:lnTo>
                  <a:lnTo>
                    <a:pt x="960494" y="833451"/>
                  </a:lnTo>
                  <a:lnTo>
                    <a:pt x="932882" y="869173"/>
                  </a:lnTo>
                  <a:lnTo>
                    <a:pt x="902379" y="902379"/>
                  </a:lnTo>
                  <a:lnTo>
                    <a:pt x="869173" y="932882"/>
                  </a:lnTo>
                  <a:lnTo>
                    <a:pt x="833451" y="960494"/>
                  </a:lnTo>
                  <a:lnTo>
                    <a:pt x="795398" y="985031"/>
                  </a:lnTo>
                  <a:lnTo>
                    <a:pt x="755202" y="1006304"/>
                  </a:lnTo>
                  <a:lnTo>
                    <a:pt x="713049" y="1024128"/>
                  </a:lnTo>
                  <a:lnTo>
                    <a:pt x="669125" y="1038316"/>
                  </a:lnTo>
                  <a:lnTo>
                    <a:pt x="623618" y="1048681"/>
                  </a:lnTo>
                  <a:lnTo>
                    <a:pt x="576714" y="1055037"/>
                  </a:lnTo>
                  <a:lnTo>
                    <a:pt x="528598" y="10571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949879" y="3672142"/>
              <a:ext cx="1057275" cy="1057275"/>
            </a:xfrm>
            <a:custGeom>
              <a:avLst/>
              <a:gdLst/>
              <a:ahLst/>
              <a:cxnLst/>
              <a:rect l="l" t="t" r="r" b="b"/>
              <a:pathLst>
                <a:path w="1057275" h="1057275">
                  <a:moveTo>
                    <a:pt x="0" y="528598"/>
                  </a:moveTo>
                  <a:lnTo>
                    <a:pt x="2160" y="480483"/>
                  </a:lnTo>
                  <a:lnTo>
                    <a:pt x="8516" y="433579"/>
                  </a:lnTo>
                  <a:lnTo>
                    <a:pt x="18881" y="388072"/>
                  </a:lnTo>
                  <a:lnTo>
                    <a:pt x="33069" y="344148"/>
                  </a:lnTo>
                  <a:lnTo>
                    <a:pt x="50893" y="301995"/>
                  </a:lnTo>
                  <a:lnTo>
                    <a:pt x="72166" y="261799"/>
                  </a:lnTo>
                  <a:lnTo>
                    <a:pt x="96702" y="223746"/>
                  </a:lnTo>
                  <a:lnTo>
                    <a:pt x="124315" y="188024"/>
                  </a:lnTo>
                  <a:lnTo>
                    <a:pt x="154818" y="154818"/>
                  </a:lnTo>
                  <a:lnTo>
                    <a:pt x="188024" y="124315"/>
                  </a:lnTo>
                  <a:lnTo>
                    <a:pt x="223746" y="96702"/>
                  </a:lnTo>
                  <a:lnTo>
                    <a:pt x="261799" y="72166"/>
                  </a:lnTo>
                  <a:lnTo>
                    <a:pt x="301995" y="50893"/>
                  </a:lnTo>
                  <a:lnTo>
                    <a:pt x="344148" y="33069"/>
                  </a:lnTo>
                  <a:lnTo>
                    <a:pt x="388072" y="18881"/>
                  </a:lnTo>
                  <a:lnTo>
                    <a:pt x="433579" y="8516"/>
                  </a:lnTo>
                  <a:lnTo>
                    <a:pt x="480483" y="2160"/>
                  </a:lnTo>
                  <a:lnTo>
                    <a:pt x="528598" y="0"/>
                  </a:lnTo>
                  <a:lnTo>
                    <a:pt x="580846" y="2586"/>
                  </a:lnTo>
                  <a:lnTo>
                    <a:pt x="632208" y="10251"/>
                  </a:lnTo>
                  <a:lnTo>
                    <a:pt x="682338" y="22851"/>
                  </a:lnTo>
                  <a:lnTo>
                    <a:pt x="730889" y="40240"/>
                  </a:lnTo>
                  <a:lnTo>
                    <a:pt x="777514" y="62276"/>
                  </a:lnTo>
                  <a:lnTo>
                    <a:pt x="821868" y="88815"/>
                  </a:lnTo>
                  <a:lnTo>
                    <a:pt x="863603" y="119712"/>
                  </a:lnTo>
                  <a:lnTo>
                    <a:pt x="902373" y="154824"/>
                  </a:lnTo>
                  <a:lnTo>
                    <a:pt x="937485" y="193594"/>
                  </a:lnTo>
                  <a:lnTo>
                    <a:pt x="968382" y="235329"/>
                  </a:lnTo>
                  <a:lnTo>
                    <a:pt x="994921" y="279683"/>
                  </a:lnTo>
                  <a:lnTo>
                    <a:pt x="1016957" y="326308"/>
                  </a:lnTo>
                  <a:lnTo>
                    <a:pt x="1034346" y="374859"/>
                  </a:lnTo>
                  <a:lnTo>
                    <a:pt x="1046945" y="424989"/>
                  </a:lnTo>
                  <a:lnTo>
                    <a:pt x="1054610" y="476351"/>
                  </a:lnTo>
                  <a:lnTo>
                    <a:pt x="1057197" y="528598"/>
                  </a:lnTo>
                  <a:lnTo>
                    <a:pt x="1055037" y="576714"/>
                  </a:lnTo>
                  <a:lnTo>
                    <a:pt x="1048681" y="623618"/>
                  </a:lnTo>
                  <a:lnTo>
                    <a:pt x="1038316" y="669125"/>
                  </a:lnTo>
                  <a:lnTo>
                    <a:pt x="1024128" y="713049"/>
                  </a:lnTo>
                  <a:lnTo>
                    <a:pt x="1006304" y="755202"/>
                  </a:lnTo>
                  <a:lnTo>
                    <a:pt x="985031" y="795398"/>
                  </a:lnTo>
                  <a:lnTo>
                    <a:pt x="960494" y="833451"/>
                  </a:lnTo>
                  <a:lnTo>
                    <a:pt x="932882" y="869173"/>
                  </a:lnTo>
                  <a:lnTo>
                    <a:pt x="902379" y="902379"/>
                  </a:lnTo>
                  <a:lnTo>
                    <a:pt x="869173" y="932882"/>
                  </a:lnTo>
                  <a:lnTo>
                    <a:pt x="833451" y="960494"/>
                  </a:lnTo>
                  <a:lnTo>
                    <a:pt x="795398" y="985031"/>
                  </a:lnTo>
                  <a:lnTo>
                    <a:pt x="755202" y="1006304"/>
                  </a:lnTo>
                  <a:lnTo>
                    <a:pt x="713049" y="1024128"/>
                  </a:lnTo>
                  <a:lnTo>
                    <a:pt x="669125" y="1038316"/>
                  </a:lnTo>
                  <a:lnTo>
                    <a:pt x="623618" y="1048681"/>
                  </a:lnTo>
                  <a:lnTo>
                    <a:pt x="576714" y="1055037"/>
                  </a:lnTo>
                  <a:lnTo>
                    <a:pt x="528598" y="1057197"/>
                  </a:lnTo>
                  <a:lnTo>
                    <a:pt x="480483" y="1055037"/>
                  </a:lnTo>
                  <a:lnTo>
                    <a:pt x="433579" y="1048681"/>
                  </a:lnTo>
                  <a:lnTo>
                    <a:pt x="388072" y="1038316"/>
                  </a:lnTo>
                  <a:lnTo>
                    <a:pt x="344148" y="1024128"/>
                  </a:lnTo>
                  <a:lnTo>
                    <a:pt x="301995" y="1006304"/>
                  </a:lnTo>
                  <a:lnTo>
                    <a:pt x="261799" y="985031"/>
                  </a:lnTo>
                  <a:lnTo>
                    <a:pt x="223746" y="960494"/>
                  </a:lnTo>
                  <a:lnTo>
                    <a:pt x="188024" y="932882"/>
                  </a:lnTo>
                  <a:lnTo>
                    <a:pt x="154818" y="902379"/>
                  </a:lnTo>
                  <a:lnTo>
                    <a:pt x="124315" y="869173"/>
                  </a:lnTo>
                  <a:lnTo>
                    <a:pt x="96702" y="833451"/>
                  </a:lnTo>
                  <a:lnTo>
                    <a:pt x="72166" y="795398"/>
                  </a:lnTo>
                  <a:lnTo>
                    <a:pt x="50893" y="755202"/>
                  </a:lnTo>
                  <a:lnTo>
                    <a:pt x="33069" y="713049"/>
                  </a:lnTo>
                  <a:lnTo>
                    <a:pt x="18881" y="669125"/>
                  </a:lnTo>
                  <a:lnTo>
                    <a:pt x="8516" y="623618"/>
                  </a:lnTo>
                  <a:lnTo>
                    <a:pt x="2160" y="576714"/>
                  </a:lnTo>
                  <a:lnTo>
                    <a:pt x="0" y="528598"/>
                  </a:lnTo>
                  <a:close/>
                </a:path>
              </a:pathLst>
            </a:custGeom>
            <a:ln w="76199">
              <a:solidFill>
                <a:srgbClr val="1552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35308" y="2991244"/>
              <a:ext cx="473564" cy="6330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30138" y="2943369"/>
              <a:ext cx="731698" cy="72877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163904" y="3884217"/>
              <a:ext cx="629148" cy="6330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371988" y="1401695"/>
            <a:ext cx="3373754" cy="10560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-51435" algn="ctr">
              <a:lnSpc>
                <a:spcPts val="2020"/>
              </a:lnSpc>
              <a:spcBef>
                <a:spcPts val="180"/>
              </a:spcBef>
            </a:pPr>
            <a:r>
              <a:rPr sz="1700" b="1" spc="-10" dirty="0">
                <a:solidFill>
                  <a:srgbClr val="FF8000"/>
                </a:solidFill>
                <a:latin typeface="Carlito"/>
                <a:cs typeface="Carlito"/>
              </a:rPr>
              <a:t>Distribuição </a:t>
            </a:r>
            <a:r>
              <a:rPr sz="1700" b="1" spc="-5" dirty="0">
                <a:solidFill>
                  <a:srgbClr val="FF8000"/>
                </a:solidFill>
                <a:latin typeface="Carlito"/>
                <a:cs typeface="Carlito"/>
              </a:rPr>
              <a:t>de </a:t>
            </a:r>
            <a:r>
              <a:rPr sz="1700" b="1" spc="-10" dirty="0">
                <a:solidFill>
                  <a:srgbClr val="FF8000"/>
                </a:solidFill>
                <a:latin typeface="Carlito"/>
                <a:cs typeface="Carlito"/>
              </a:rPr>
              <a:t>materiais impressos  </a:t>
            </a:r>
            <a:r>
              <a:rPr sz="1700" b="1" spc="-5" dirty="0">
                <a:solidFill>
                  <a:srgbClr val="15527E"/>
                </a:solidFill>
                <a:latin typeface="Carlito"/>
                <a:cs typeface="Carlito"/>
              </a:rPr>
              <a:t>3,5 milhões de </a:t>
            </a:r>
            <a:r>
              <a:rPr sz="1700" b="1" spc="-10" dirty="0">
                <a:solidFill>
                  <a:srgbClr val="15527E"/>
                </a:solidFill>
                <a:latin typeface="Carlito"/>
                <a:cs typeface="Carlito"/>
              </a:rPr>
              <a:t>estudantes </a:t>
            </a:r>
            <a:r>
              <a:rPr sz="1700" b="1" spc="-15" dirty="0">
                <a:solidFill>
                  <a:srgbClr val="15527E"/>
                </a:solidFill>
                <a:latin typeface="Carlito"/>
                <a:cs typeface="Carlito"/>
              </a:rPr>
              <a:t>receberam  </a:t>
            </a:r>
            <a:r>
              <a:rPr sz="1700" b="1" spc="-10" dirty="0">
                <a:solidFill>
                  <a:srgbClr val="15527E"/>
                </a:solidFill>
                <a:latin typeface="Carlito"/>
                <a:cs typeface="Carlito"/>
              </a:rPr>
              <a:t>materiais </a:t>
            </a:r>
            <a:r>
              <a:rPr sz="1700" b="1" spc="-15" dirty="0">
                <a:solidFill>
                  <a:srgbClr val="15527E"/>
                </a:solidFill>
                <a:latin typeface="Carlito"/>
                <a:cs typeface="Carlito"/>
              </a:rPr>
              <a:t>para </a:t>
            </a:r>
            <a:r>
              <a:rPr sz="1700" b="1" spc="-10" dirty="0">
                <a:solidFill>
                  <a:srgbClr val="15527E"/>
                </a:solidFill>
                <a:latin typeface="Carlito"/>
                <a:cs typeface="Carlito"/>
              </a:rPr>
              <a:t>realização </a:t>
            </a:r>
            <a:r>
              <a:rPr sz="1700" b="1" spc="-5" dirty="0">
                <a:solidFill>
                  <a:srgbClr val="15527E"/>
                </a:solidFill>
                <a:latin typeface="Carlito"/>
                <a:cs typeface="Carlito"/>
              </a:rPr>
              <a:t>das  </a:t>
            </a:r>
            <a:r>
              <a:rPr sz="1700" b="1" spc="-10" dirty="0">
                <a:solidFill>
                  <a:srgbClr val="15527E"/>
                </a:solidFill>
                <a:latin typeface="Carlito"/>
                <a:cs typeface="Carlito"/>
              </a:rPr>
              <a:t>atividades </a:t>
            </a:r>
            <a:r>
              <a:rPr sz="1700" b="1" spc="-5" dirty="0">
                <a:solidFill>
                  <a:srgbClr val="15527E"/>
                </a:solidFill>
                <a:latin typeface="Carlito"/>
                <a:cs typeface="Carlito"/>
              </a:rPr>
              <a:t>não </a:t>
            </a:r>
            <a:r>
              <a:rPr sz="1700" b="1" spc="-10" dirty="0">
                <a:solidFill>
                  <a:srgbClr val="15527E"/>
                </a:solidFill>
                <a:latin typeface="Carlito"/>
                <a:cs typeface="Carlito"/>
              </a:rPr>
              <a:t>presenciais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260108" y="2430735"/>
            <a:ext cx="3931920" cy="92710"/>
          </a:xfrm>
          <a:custGeom>
            <a:avLst/>
            <a:gdLst/>
            <a:ahLst/>
            <a:cxnLst/>
            <a:rect l="l" t="t" r="r" b="b"/>
            <a:pathLst>
              <a:path w="3931920" h="92710">
                <a:moveTo>
                  <a:pt x="3931866" y="92284"/>
                </a:moveTo>
                <a:lnTo>
                  <a:pt x="45524" y="92284"/>
                </a:lnTo>
                <a:lnTo>
                  <a:pt x="36224" y="91159"/>
                </a:lnTo>
                <a:lnTo>
                  <a:pt x="19849" y="84109"/>
                </a:lnTo>
                <a:lnTo>
                  <a:pt x="6974" y="71309"/>
                </a:lnTo>
                <a:lnTo>
                  <a:pt x="0" y="56072"/>
                </a:lnTo>
                <a:lnTo>
                  <a:pt x="0" y="36219"/>
                </a:lnTo>
                <a:lnTo>
                  <a:pt x="6974" y="19852"/>
                </a:lnTo>
                <a:lnTo>
                  <a:pt x="19849" y="7052"/>
                </a:lnTo>
                <a:lnTo>
                  <a:pt x="36224" y="0"/>
                </a:lnTo>
                <a:lnTo>
                  <a:pt x="3931866" y="0"/>
                </a:lnTo>
                <a:lnTo>
                  <a:pt x="3931866" y="92284"/>
                </a:lnTo>
                <a:close/>
              </a:path>
            </a:pathLst>
          </a:custGeom>
          <a:solidFill>
            <a:srgbClr val="FD33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888730" y="2111610"/>
            <a:ext cx="2303780" cy="81280"/>
          </a:xfrm>
          <a:custGeom>
            <a:avLst/>
            <a:gdLst/>
            <a:ahLst/>
            <a:cxnLst/>
            <a:rect l="l" t="t" r="r" b="b"/>
            <a:pathLst>
              <a:path w="2303779" h="81280">
                <a:moveTo>
                  <a:pt x="2303245" y="80937"/>
                </a:moveTo>
                <a:lnTo>
                  <a:pt x="39449" y="80937"/>
                </a:lnTo>
                <a:lnTo>
                  <a:pt x="22149" y="74614"/>
                </a:lnTo>
                <a:lnTo>
                  <a:pt x="7899" y="63294"/>
                </a:lnTo>
                <a:lnTo>
                  <a:pt x="1524" y="49334"/>
                </a:lnTo>
                <a:lnTo>
                  <a:pt x="0" y="41694"/>
                </a:lnTo>
                <a:lnTo>
                  <a:pt x="0" y="40467"/>
                </a:lnTo>
                <a:lnTo>
                  <a:pt x="22149" y="6319"/>
                </a:lnTo>
                <a:lnTo>
                  <a:pt x="50524" y="0"/>
                </a:lnTo>
                <a:lnTo>
                  <a:pt x="2303245" y="0"/>
                </a:lnTo>
                <a:lnTo>
                  <a:pt x="2303245" y="80937"/>
                </a:lnTo>
                <a:close/>
              </a:path>
            </a:pathLst>
          </a:custGeom>
          <a:solidFill>
            <a:srgbClr val="4DA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43</a:t>
            </a:fld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8100" y="1974195"/>
            <a:ext cx="12268200" cy="4275455"/>
            <a:chOff x="-38100" y="1974195"/>
            <a:chExt cx="12268200" cy="4275455"/>
          </a:xfrm>
        </p:grpSpPr>
        <p:sp>
          <p:nvSpPr>
            <p:cNvPr id="3" name="object 3"/>
            <p:cNvSpPr/>
            <p:nvPr/>
          </p:nvSpPr>
          <p:spPr>
            <a:xfrm>
              <a:off x="0" y="2012295"/>
              <a:ext cx="12004675" cy="2125345"/>
            </a:xfrm>
            <a:custGeom>
              <a:avLst/>
              <a:gdLst/>
              <a:ahLst/>
              <a:cxnLst/>
              <a:rect l="l" t="t" r="r" b="b"/>
              <a:pathLst>
                <a:path w="12004675" h="2125345">
                  <a:moveTo>
                    <a:pt x="0" y="0"/>
                  </a:moveTo>
                  <a:lnTo>
                    <a:pt x="10941827" y="0"/>
                  </a:lnTo>
                  <a:lnTo>
                    <a:pt x="10991429" y="1157"/>
                  </a:lnTo>
                  <a:lnTo>
                    <a:pt x="11040719" y="4608"/>
                  </a:lnTo>
                  <a:lnTo>
                    <a:pt x="11089623" y="10323"/>
                  </a:lnTo>
                  <a:lnTo>
                    <a:pt x="11138070" y="18273"/>
                  </a:lnTo>
                  <a:lnTo>
                    <a:pt x="11185986" y="28426"/>
                  </a:lnTo>
                  <a:lnTo>
                    <a:pt x="11233300" y="40753"/>
                  </a:lnTo>
                  <a:lnTo>
                    <a:pt x="11279938" y="55225"/>
                  </a:lnTo>
                  <a:lnTo>
                    <a:pt x="11325828" y="71809"/>
                  </a:lnTo>
                  <a:lnTo>
                    <a:pt x="11370898" y="90478"/>
                  </a:lnTo>
                  <a:lnTo>
                    <a:pt x="11415075" y="111200"/>
                  </a:lnTo>
                  <a:lnTo>
                    <a:pt x="11458285" y="133945"/>
                  </a:lnTo>
                  <a:lnTo>
                    <a:pt x="11500457" y="158684"/>
                  </a:lnTo>
                  <a:lnTo>
                    <a:pt x="11541519" y="185386"/>
                  </a:lnTo>
                  <a:lnTo>
                    <a:pt x="11581396" y="214022"/>
                  </a:lnTo>
                  <a:lnTo>
                    <a:pt x="11620017" y="244560"/>
                  </a:lnTo>
                  <a:lnTo>
                    <a:pt x="11657310" y="276972"/>
                  </a:lnTo>
                  <a:lnTo>
                    <a:pt x="11693201" y="311226"/>
                  </a:lnTo>
                  <a:lnTo>
                    <a:pt x="11727456" y="347117"/>
                  </a:lnTo>
                  <a:lnTo>
                    <a:pt x="11759867" y="384409"/>
                  </a:lnTo>
                  <a:lnTo>
                    <a:pt x="11790406" y="423030"/>
                  </a:lnTo>
                  <a:lnTo>
                    <a:pt x="11819041" y="462907"/>
                  </a:lnTo>
                  <a:lnTo>
                    <a:pt x="11845743" y="503968"/>
                  </a:lnTo>
                  <a:lnTo>
                    <a:pt x="11870481" y="546140"/>
                  </a:lnTo>
                  <a:lnTo>
                    <a:pt x="11893227" y="589351"/>
                  </a:lnTo>
                  <a:lnTo>
                    <a:pt x="11913948" y="633527"/>
                  </a:lnTo>
                  <a:lnTo>
                    <a:pt x="11932617" y="678597"/>
                  </a:lnTo>
                  <a:lnTo>
                    <a:pt x="11949201" y="724487"/>
                  </a:lnTo>
                  <a:lnTo>
                    <a:pt x="11963672" y="771125"/>
                  </a:lnTo>
                  <a:lnTo>
                    <a:pt x="11975999" y="818439"/>
                  </a:lnTo>
                  <a:lnTo>
                    <a:pt x="11986152" y="866355"/>
                  </a:lnTo>
                  <a:lnTo>
                    <a:pt x="11994102" y="914802"/>
                  </a:lnTo>
                  <a:lnTo>
                    <a:pt x="11999817" y="963706"/>
                  </a:lnTo>
                  <a:lnTo>
                    <a:pt x="12003268" y="1012996"/>
                  </a:lnTo>
                  <a:lnTo>
                    <a:pt x="12004425" y="1062597"/>
                  </a:lnTo>
                  <a:lnTo>
                    <a:pt x="12003332" y="1111236"/>
                  </a:lnTo>
                  <a:lnTo>
                    <a:pt x="12000083" y="1159314"/>
                  </a:lnTo>
                  <a:lnTo>
                    <a:pt x="11994725" y="1206784"/>
                  </a:lnTo>
                  <a:lnTo>
                    <a:pt x="11987305" y="1253599"/>
                  </a:lnTo>
                  <a:lnTo>
                    <a:pt x="11977871" y="1299711"/>
                  </a:lnTo>
                  <a:lnTo>
                    <a:pt x="11966468" y="1345075"/>
                  </a:lnTo>
                  <a:lnTo>
                    <a:pt x="11953144" y="1389643"/>
                  </a:lnTo>
                  <a:lnTo>
                    <a:pt x="11937946" y="1433369"/>
                  </a:lnTo>
                  <a:lnTo>
                    <a:pt x="11920920" y="1476205"/>
                  </a:lnTo>
                  <a:lnTo>
                    <a:pt x="11902114" y="1518105"/>
                  </a:lnTo>
                  <a:lnTo>
                    <a:pt x="11881574" y="1559021"/>
                  </a:lnTo>
                  <a:lnTo>
                    <a:pt x="11859348" y="1598907"/>
                  </a:lnTo>
                  <a:lnTo>
                    <a:pt x="11835482" y="1637717"/>
                  </a:lnTo>
                  <a:lnTo>
                    <a:pt x="11810022" y="1675402"/>
                  </a:lnTo>
                  <a:lnTo>
                    <a:pt x="11783017" y="1711916"/>
                  </a:lnTo>
                  <a:lnTo>
                    <a:pt x="11754513" y="1747212"/>
                  </a:lnTo>
                  <a:lnTo>
                    <a:pt x="11724557" y="1781244"/>
                  </a:lnTo>
                  <a:lnTo>
                    <a:pt x="11693195" y="1813965"/>
                  </a:lnTo>
                  <a:lnTo>
                    <a:pt x="11660474" y="1845326"/>
                  </a:lnTo>
                  <a:lnTo>
                    <a:pt x="11626443" y="1875283"/>
                  </a:lnTo>
                  <a:lnTo>
                    <a:pt x="11591146" y="1903787"/>
                  </a:lnTo>
                  <a:lnTo>
                    <a:pt x="11554632" y="1930792"/>
                  </a:lnTo>
                  <a:lnTo>
                    <a:pt x="11516947" y="1956252"/>
                  </a:lnTo>
                  <a:lnTo>
                    <a:pt x="11478137" y="1980118"/>
                  </a:lnTo>
                  <a:lnTo>
                    <a:pt x="11438251" y="2002344"/>
                  </a:lnTo>
                  <a:lnTo>
                    <a:pt x="11397335" y="2022884"/>
                  </a:lnTo>
                  <a:lnTo>
                    <a:pt x="11355435" y="2041690"/>
                  </a:lnTo>
                  <a:lnTo>
                    <a:pt x="11312599" y="2058716"/>
                  </a:lnTo>
                  <a:lnTo>
                    <a:pt x="11268874" y="2073914"/>
                  </a:lnTo>
                  <a:lnTo>
                    <a:pt x="11224305" y="2087238"/>
                  </a:lnTo>
                  <a:lnTo>
                    <a:pt x="11178941" y="2098640"/>
                  </a:lnTo>
                  <a:lnTo>
                    <a:pt x="11132829" y="2108075"/>
                  </a:lnTo>
                  <a:lnTo>
                    <a:pt x="11086014" y="2115495"/>
                  </a:lnTo>
                  <a:lnTo>
                    <a:pt x="11038544" y="2120853"/>
                  </a:lnTo>
                  <a:lnTo>
                    <a:pt x="10990467" y="2124102"/>
                  </a:lnTo>
                  <a:lnTo>
                    <a:pt x="10941827" y="2125195"/>
                  </a:lnTo>
                  <a:lnTo>
                    <a:pt x="0" y="2125195"/>
                  </a:lnTo>
                </a:path>
              </a:pathLst>
            </a:custGeom>
            <a:ln w="76199">
              <a:solidFill>
                <a:srgbClr val="1552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637178"/>
              <a:ext cx="12192000" cy="2574290"/>
            </a:xfrm>
            <a:custGeom>
              <a:avLst/>
              <a:gdLst/>
              <a:ahLst/>
              <a:cxnLst/>
              <a:rect l="l" t="t" r="r" b="b"/>
              <a:pathLst>
                <a:path w="12192000" h="2574290">
                  <a:moveTo>
                    <a:pt x="12191975" y="448589"/>
                  </a:moveTo>
                  <a:lnTo>
                    <a:pt x="1460042" y="448589"/>
                  </a:lnTo>
                  <a:lnTo>
                    <a:pt x="1411401" y="449694"/>
                  </a:lnTo>
                  <a:lnTo>
                    <a:pt x="1363319" y="452932"/>
                  </a:lnTo>
                  <a:lnTo>
                    <a:pt x="1315847" y="458292"/>
                  </a:lnTo>
                  <a:lnTo>
                    <a:pt x="1269034" y="465709"/>
                  </a:lnTo>
                  <a:lnTo>
                    <a:pt x="1260462" y="467474"/>
                  </a:lnTo>
                  <a:lnTo>
                    <a:pt x="1260462" y="0"/>
                  </a:lnTo>
                  <a:lnTo>
                    <a:pt x="0" y="0"/>
                  </a:lnTo>
                  <a:lnTo>
                    <a:pt x="0" y="636892"/>
                  </a:lnTo>
                  <a:lnTo>
                    <a:pt x="856272" y="636892"/>
                  </a:lnTo>
                  <a:lnTo>
                    <a:pt x="847229" y="643001"/>
                  </a:lnTo>
                  <a:lnTo>
                    <a:pt x="810717" y="670001"/>
                  </a:lnTo>
                  <a:lnTo>
                    <a:pt x="775423" y="698512"/>
                  </a:lnTo>
                  <a:lnTo>
                    <a:pt x="741387" y="728459"/>
                  </a:lnTo>
                  <a:lnTo>
                    <a:pt x="708672" y="759828"/>
                  </a:lnTo>
                  <a:lnTo>
                    <a:pt x="677303" y="792543"/>
                  </a:lnTo>
                  <a:lnTo>
                    <a:pt x="647357" y="826579"/>
                  </a:lnTo>
                  <a:lnTo>
                    <a:pt x="618845" y="861872"/>
                  </a:lnTo>
                  <a:lnTo>
                    <a:pt x="591845" y="898385"/>
                  </a:lnTo>
                  <a:lnTo>
                    <a:pt x="566381" y="936078"/>
                  </a:lnTo>
                  <a:lnTo>
                    <a:pt x="542518" y="974877"/>
                  </a:lnTo>
                  <a:lnTo>
                    <a:pt x="520293" y="1014768"/>
                  </a:lnTo>
                  <a:lnTo>
                    <a:pt x="499757" y="1055687"/>
                  </a:lnTo>
                  <a:lnTo>
                    <a:pt x="480949" y="1097584"/>
                  </a:lnTo>
                  <a:lnTo>
                    <a:pt x="463918" y="1140421"/>
                  </a:lnTo>
                  <a:lnTo>
                    <a:pt x="448729" y="1184148"/>
                  </a:lnTo>
                  <a:lnTo>
                    <a:pt x="435394" y="1228712"/>
                  </a:lnTo>
                  <a:lnTo>
                    <a:pt x="424002" y="1274076"/>
                  </a:lnTo>
                  <a:lnTo>
                    <a:pt x="414566" y="1320190"/>
                  </a:lnTo>
                  <a:lnTo>
                    <a:pt x="407149" y="1367002"/>
                  </a:lnTo>
                  <a:lnTo>
                    <a:pt x="401789" y="1414475"/>
                  </a:lnTo>
                  <a:lnTo>
                    <a:pt x="398538" y="1462557"/>
                  </a:lnTo>
                  <a:lnTo>
                    <a:pt x="397446" y="1511198"/>
                  </a:lnTo>
                  <a:lnTo>
                    <a:pt x="398538" y="1559826"/>
                  </a:lnTo>
                  <a:lnTo>
                    <a:pt x="401789" y="1607908"/>
                  </a:lnTo>
                  <a:lnTo>
                    <a:pt x="407149" y="1655381"/>
                  </a:lnTo>
                  <a:lnTo>
                    <a:pt x="414566" y="1702193"/>
                  </a:lnTo>
                  <a:lnTo>
                    <a:pt x="424002" y="1748307"/>
                  </a:lnTo>
                  <a:lnTo>
                    <a:pt x="435394" y="1793671"/>
                  </a:lnTo>
                  <a:lnTo>
                    <a:pt x="448729" y="1838236"/>
                  </a:lnTo>
                  <a:lnTo>
                    <a:pt x="463918" y="1881962"/>
                  </a:lnTo>
                  <a:lnTo>
                    <a:pt x="480949" y="1924799"/>
                  </a:lnTo>
                  <a:lnTo>
                    <a:pt x="499757" y="1966696"/>
                  </a:lnTo>
                  <a:lnTo>
                    <a:pt x="520293" y="2007616"/>
                  </a:lnTo>
                  <a:lnTo>
                    <a:pt x="542518" y="2047506"/>
                  </a:lnTo>
                  <a:lnTo>
                    <a:pt x="566381" y="2086317"/>
                  </a:lnTo>
                  <a:lnTo>
                    <a:pt x="591845" y="2123998"/>
                  </a:lnTo>
                  <a:lnTo>
                    <a:pt x="618845" y="2160511"/>
                  </a:lnTo>
                  <a:lnTo>
                    <a:pt x="647357" y="2195804"/>
                  </a:lnTo>
                  <a:lnTo>
                    <a:pt x="677303" y="2229840"/>
                  </a:lnTo>
                  <a:lnTo>
                    <a:pt x="708672" y="2262555"/>
                  </a:lnTo>
                  <a:lnTo>
                    <a:pt x="741387" y="2293924"/>
                  </a:lnTo>
                  <a:lnTo>
                    <a:pt x="775423" y="2323884"/>
                  </a:lnTo>
                  <a:lnTo>
                    <a:pt x="810717" y="2352383"/>
                  </a:lnTo>
                  <a:lnTo>
                    <a:pt x="847229" y="2379383"/>
                  </a:lnTo>
                  <a:lnTo>
                    <a:pt x="884923" y="2404846"/>
                  </a:lnTo>
                  <a:lnTo>
                    <a:pt x="923721" y="2428710"/>
                  </a:lnTo>
                  <a:lnTo>
                    <a:pt x="963612" y="2450935"/>
                  </a:lnTo>
                  <a:lnTo>
                    <a:pt x="1004531" y="2471483"/>
                  </a:lnTo>
                  <a:lnTo>
                    <a:pt x="1046429" y="2490279"/>
                  </a:lnTo>
                  <a:lnTo>
                    <a:pt x="1089266" y="2507310"/>
                  </a:lnTo>
                  <a:lnTo>
                    <a:pt x="1132992" y="2522512"/>
                  </a:lnTo>
                  <a:lnTo>
                    <a:pt x="1177556" y="2535834"/>
                  </a:lnTo>
                  <a:lnTo>
                    <a:pt x="1222921" y="2547239"/>
                  </a:lnTo>
                  <a:lnTo>
                    <a:pt x="1269034" y="2556675"/>
                  </a:lnTo>
                  <a:lnTo>
                    <a:pt x="1315847" y="2564092"/>
                  </a:lnTo>
                  <a:lnTo>
                    <a:pt x="1363319" y="2569451"/>
                  </a:lnTo>
                  <a:lnTo>
                    <a:pt x="1411401" y="2572702"/>
                  </a:lnTo>
                  <a:lnTo>
                    <a:pt x="1460042" y="2573794"/>
                  </a:lnTo>
                  <a:lnTo>
                    <a:pt x="12191975" y="2573794"/>
                  </a:lnTo>
                  <a:lnTo>
                    <a:pt x="12191975" y="4485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7449" y="4085766"/>
              <a:ext cx="11795125" cy="2125345"/>
            </a:xfrm>
            <a:custGeom>
              <a:avLst/>
              <a:gdLst/>
              <a:ahLst/>
              <a:cxnLst/>
              <a:rect l="l" t="t" r="r" b="b"/>
              <a:pathLst>
                <a:path w="11795125" h="2125345">
                  <a:moveTo>
                    <a:pt x="0" y="1062597"/>
                  </a:moveTo>
                  <a:lnTo>
                    <a:pt x="1093" y="1013958"/>
                  </a:lnTo>
                  <a:lnTo>
                    <a:pt x="4342" y="965880"/>
                  </a:lnTo>
                  <a:lnTo>
                    <a:pt x="9700" y="918411"/>
                  </a:lnTo>
                  <a:lnTo>
                    <a:pt x="17119" y="871596"/>
                  </a:lnTo>
                  <a:lnTo>
                    <a:pt x="26554" y="825483"/>
                  </a:lnTo>
                  <a:lnTo>
                    <a:pt x="37957" y="780119"/>
                  </a:lnTo>
                  <a:lnTo>
                    <a:pt x="51280" y="735551"/>
                  </a:lnTo>
                  <a:lnTo>
                    <a:pt x="66478" y="691826"/>
                  </a:lnTo>
                  <a:lnTo>
                    <a:pt x="83504" y="648990"/>
                  </a:lnTo>
                  <a:lnTo>
                    <a:pt x="102310" y="607090"/>
                  </a:lnTo>
                  <a:lnTo>
                    <a:pt x="122849" y="566174"/>
                  </a:lnTo>
                  <a:lnTo>
                    <a:pt x="145075" y="526287"/>
                  </a:lnTo>
                  <a:lnTo>
                    <a:pt x="168941" y="487478"/>
                  </a:lnTo>
                  <a:lnTo>
                    <a:pt x="194400" y="449793"/>
                  </a:lnTo>
                  <a:lnTo>
                    <a:pt x="221405" y="413279"/>
                  </a:lnTo>
                  <a:lnTo>
                    <a:pt x="249909" y="377982"/>
                  </a:lnTo>
                  <a:lnTo>
                    <a:pt x="279866" y="343950"/>
                  </a:lnTo>
                  <a:lnTo>
                    <a:pt x="311227" y="311230"/>
                  </a:lnTo>
                  <a:lnTo>
                    <a:pt x="343947" y="279868"/>
                  </a:lnTo>
                  <a:lnTo>
                    <a:pt x="377979" y="249912"/>
                  </a:lnTo>
                  <a:lnTo>
                    <a:pt x="413276" y="221407"/>
                  </a:lnTo>
                  <a:lnTo>
                    <a:pt x="449790" y="194402"/>
                  </a:lnTo>
                  <a:lnTo>
                    <a:pt x="487475" y="168943"/>
                  </a:lnTo>
                  <a:lnTo>
                    <a:pt x="526284" y="145077"/>
                  </a:lnTo>
                  <a:lnTo>
                    <a:pt x="566170" y="122851"/>
                  </a:lnTo>
                  <a:lnTo>
                    <a:pt x="607087" y="102311"/>
                  </a:lnTo>
                  <a:lnTo>
                    <a:pt x="648986" y="83505"/>
                  </a:lnTo>
                  <a:lnTo>
                    <a:pt x="691823" y="66479"/>
                  </a:lnTo>
                  <a:lnTo>
                    <a:pt x="735548" y="51281"/>
                  </a:lnTo>
                  <a:lnTo>
                    <a:pt x="780117" y="37957"/>
                  </a:lnTo>
                  <a:lnTo>
                    <a:pt x="825481" y="26554"/>
                  </a:lnTo>
                  <a:lnTo>
                    <a:pt x="871594" y="17120"/>
                  </a:lnTo>
                  <a:lnTo>
                    <a:pt x="918409" y="9700"/>
                  </a:lnTo>
                  <a:lnTo>
                    <a:pt x="965879" y="4342"/>
                  </a:lnTo>
                  <a:lnTo>
                    <a:pt x="1013958" y="1093"/>
                  </a:lnTo>
                  <a:lnTo>
                    <a:pt x="1062597" y="0"/>
                  </a:lnTo>
                  <a:lnTo>
                    <a:pt x="11794525" y="0"/>
                  </a:lnTo>
                </a:path>
                <a:path w="11795125" h="2125345">
                  <a:moveTo>
                    <a:pt x="11794525" y="2125195"/>
                  </a:moveTo>
                  <a:lnTo>
                    <a:pt x="1062597" y="2125195"/>
                  </a:lnTo>
                  <a:lnTo>
                    <a:pt x="1013958" y="2124102"/>
                  </a:lnTo>
                  <a:lnTo>
                    <a:pt x="965879" y="2120853"/>
                  </a:lnTo>
                  <a:lnTo>
                    <a:pt x="918409" y="2115495"/>
                  </a:lnTo>
                  <a:lnTo>
                    <a:pt x="871594" y="2108075"/>
                  </a:lnTo>
                  <a:lnTo>
                    <a:pt x="825481" y="2098640"/>
                  </a:lnTo>
                  <a:lnTo>
                    <a:pt x="780117" y="2087238"/>
                  </a:lnTo>
                  <a:lnTo>
                    <a:pt x="735548" y="2073914"/>
                  </a:lnTo>
                  <a:lnTo>
                    <a:pt x="691823" y="2058716"/>
                  </a:lnTo>
                  <a:lnTo>
                    <a:pt x="648986" y="2041690"/>
                  </a:lnTo>
                  <a:lnTo>
                    <a:pt x="607087" y="2022884"/>
                  </a:lnTo>
                  <a:lnTo>
                    <a:pt x="566170" y="2002344"/>
                  </a:lnTo>
                  <a:lnTo>
                    <a:pt x="526284" y="1980118"/>
                  </a:lnTo>
                  <a:lnTo>
                    <a:pt x="487475" y="1956252"/>
                  </a:lnTo>
                  <a:lnTo>
                    <a:pt x="449790" y="1930792"/>
                  </a:lnTo>
                  <a:lnTo>
                    <a:pt x="413276" y="1903787"/>
                  </a:lnTo>
                  <a:lnTo>
                    <a:pt x="377979" y="1875283"/>
                  </a:lnTo>
                  <a:lnTo>
                    <a:pt x="343947" y="1845326"/>
                  </a:lnTo>
                  <a:lnTo>
                    <a:pt x="311227" y="1813965"/>
                  </a:lnTo>
                  <a:lnTo>
                    <a:pt x="279866" y="1781244"/>
                  </a:lnTo>
                  <a:lnTo>
                    <a:pt x="249909" y="1747212"/>
                  </a:lnTo>
                  <a:lnTo>
                    <a:pt x="221405" y="1711916"/>
                  </a:lnTo>
                  <a:lnTo>
                    <a:pt x="194400" y="1675402"/>
                  </a:lnTo>
                  <a:lnTo>
                    <a:pt x="168941" y="1637717"/>
                  </a:lnTo>
                  <a:lnTo>
                    <a:pt x="145075" y="1598907"/>
                  </a:lnTo>
                  <a:lnTo>
                    <a:pt x="122849" y="1559021"/>
                  </a:lnTo>
                  <a:lnTo>
                    <a:pt x="102310" y="1518105"/>
                  </a:lnTo>
                  <a:lnTo>
                    <a:pt x="83504" y="1476205"/>
                  </a:lnTo>
                  <a:lnTo>
                    <a:pt x="66478" y="1433369"/>
                  </a:lnTo>
                  <a:lnTo>
                    <a:pt x="51280" y="1389643"/>
                  </a:lnTo>
                  <a:lnTo>
                    <a:pt x="37957" y="1345075"/>
                  </a:lnTo>
                  <a:lnTo>
                    <a:pt x="26554" y="1299711"/>
                  </a:lnTo>
                  <a:lnTo>
                    <a:pt x="17119" y="1253599"/>
                  </a:lnTo>
                  <a:lnTo>
                    <a:pt x="9700" y="1206784"/>
                  </a:lnTo>
                  <a:lnTo>
                    <a:pt x="4342" y="1159314"/>
                  </a:lnTo>
                  <a:lnTo>
                    <a:pt x="1093" y="1111236"/>
                  </a:lnTo>
                  <a:lnTo>
                    <a:pt x="0" y="1062597"/>
                  </a:lnTo>
                </a:path>
              </a:pathLst>
            </a:custGeom>
            <a:ln w="76199">
              <a:solidFill>
                <a:srgbClr val="1552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9698" y="315025"/>
            <a:ext cx="24542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5" dirty="0">
                <a:latin typeface="Carlito"/>
                <a:cs typeface="Carlito"/>
              </a:rPr>
              <a:t>Próximos</a:t>
            </a:r>
            <a:r>
              <a:rPr sz="2800" b="1" spc="-90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passos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12458" y="2515065"/>
            <a:ext cx="3092450" cy="12598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78130" marR="269240" algn="ctr">
              <a:lnSpc>
                <a:spcPct val="101600"/>
              </a:lnSpc>
              <a:spcBef>
                <a:spcPts val="70"/>
              </a:spcBef>
            </a:pPr>
            <a:r>
              <a:rPr sz="1600" b="1" spc="-10" dirty="0">
                <a:solidFill>
                  <a:srgbClr val="FF8000"/>
                </a:solidFill>
                <a:latin typeface="Carlito"/>
                <a:cs typeface="Carlito"/>
              </a:rPr>
              <a:t>Formação </a:t>
            </a:r>
            <a:r>
              <a:rPr sz="1600" b="1" spc="-5" dirty="0">
                <a:solidFill>
                  <a:srgbClr val="FF8000"/>
                </a:solidFill>
                <a:latin typeface="Carlito"/>
                <a:cs typeface="Carlito"/>
              </a:rPr>
              <a:t>dos </a:t>
            </a:r>
            <a:r>
              <a:rPr sz="1600" b="1" spc="-10" dirty="0">
                <a:solidFill>
                  <a:srgbClr val="FF8000"/>
                </a:solidFill>
                <a:latin typeface="Carlito"/>
                <a:cs typeface="Carlito"/>
              </a:rPr>
              <a:t>profissionais </a:t>
            </a:r>
            <a:r>
              <a:rPr sz="1600" b="1" spc="-5" dirty="0">
                <a:solidFill>
                  <a:srgbClr val="FF8000"/>
                </a:solidFill>
                <a:latin typeface="Carlito"/>
                <a:cs typeface="Carlito"/>
              </a:rPr>
              <a:t>da  </a:t>
            </a:r>
            <a:r>
              <a:rPr sz="1600" b="1" spc="-10" dirty="0">
                <a:solidFill>
                  <a:srgbClr val="FF8000"/>
                </a:solidFill>
                <a:latin typeface="Carlito"/>
                <a:cs typeface="Carlito"/>
              </a:rPr>
              <a:t>educação</a:t>
            </a:r>
            <a:endParaRPr sz="1600">
              <a:latin typeface="Carlito"/>
              <a:cs typeface="Carlito"/>
            </a:endParaRPr>
          </a:p>
          <a:p>
            <a:pPr marL="12700" marR="5080" algn="ctr">
              <a:lnSpc>
                <a:spcPct val="101600"/>
              </a:lnSpc>
            </a:pPr>
            <a:r>
              <a:rPr sz="1600" b="1" dirty="0">
                <a:solidFill>
                  <a:srgbClr val="15527E"/>
                </a:solidFill>
                <a:latin typeface="Carlito"/>
                <a:cs typeface="Carlito"/>
              </a:rPr>
              <a:t>A </a:t>
            </a:r>
            <a:r>
              <a:rPr sz="1600" b="1" spc="-5" dirty="0">
                <a:solidFill>
                  <a:srgbClr val="15527E"/>
                </a:solidFill>
                <a:latin typeface="Carlito"/>
                <a:cs typeface="Carlito"/>
              </a:rPr>
              <a:t>equipe da escola </a:t>
            </a:r>
            <a:r>
              <a:rPr sz="1600" b="1" dirty="0">
                <a:solidFill>
                  <a:srgbClr val="15527E"/>
                </a:solidFill>
                <a:latin typeface="Carlito"/>
                <a:cs typeface="Carlito"/>
              </a:rPr>
              <a:t>e </a:t>
            </a:r>
            <a:r>
              <a:rPr sz="1600" b="1" spc="-5" dirty="0">
                <a:solidFill>
                  <a:srgbClr val="15527E"/>
                </a:solidFill>
                <a:latin typeface="Carlito"/>
                <a:cs typeface="Carlito"/>
              </a:rPr>
              <a:t>os</a:t>
            </a:r>
            <a:r>
              <a:rPr sz="1600" b="1" spc="-55" dirty="0">
                <a:solidFill>
                  <a:srgbClr val="15527E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15527E"/>
                </a:solidFill>
                <a:latin typeface="Carlito"/>
                <a:cs typeface="Carlito"/>
              </a:rPr>
              <a:t>profissionais  </a:t>
            </a:r>
            <a:r>
              <a:rPr sz="1600" b="1" spc="-5" dirty="0">
                <a:solidFill>
                  <a:srgbClr val="15527E"/>
                </a:solidFill>
                <a:latin typeface="Carlito"/>
                <a:cs typeface="Carlito"/>
              </a:rPr>
              <a:t>da </a:t>
            </a:r>
            <a:r>
              <a:rPr sz="1600" b="1" spc="-10" dirty="0">
                <a:solidFill>
                  <a:srgbClr val="15527E"/>
                </a:solidFill>
                <a:latin typeface="Carlito"/>
                <a:cs typeface="Carlito"/>
              </a:rPr>
              <a:t>educação </a:t>
            </a:r>
            <a:r>
              <a:rPr sz="1600" b="1" spc="-15" dirty="0">
                <a:solidFill>
                  <a:srgbClr val="15527E"/>
                </a:solidFill>
                <a:latin typeface="Carlito"/>
                <a:cs typeface="Carlito"/>
              </a:rPr>
              <a:t>serão </a:t>
            </a:r>
            <a:r>
              <a:rPr sz="1600" b="1" spc="-10" dirty="0">
                <a:solidFill>
                  <a:srgbClr val="15527E"/>
                </a:solidFill>
                <a:latin typeface="Carlito"/>
                <a:cs typeface="Carlito"/>
              </a:rPr>
              <a:t>formados </a:t>
            </a:r>
            <a:r>
              <a:rPr sz="1600" b="1" dirty="0">
                <a:solidFill>
                  <a:srgbClr val="15527E"/>
                </a:solidFill>
                <a:latin typeface="Carlito"/>
                <a:cs typeface="Carlito"/>
              </a:rPr>
              <a:t>e  </a:t>
            </a:r>
            <a:r>
              <a:rPr sz="1600" b="1" spc="-10" dirty="0">
                <a:solidFill>
                  <a:srgbClr val="15527E"/>
                </a:solidFill>
                <a:latin typeface="Carlito"/>
                <a:cs typeface="Carlito"/>
              </a:rPr>
              <a:t>preparados </a:t>
            </a:r>
            <a:r>
              <a:rPr sz="1600" b="1" spc="-15" dirty="0">
                <a:solidFill>
                  <a:srgbClr val="15527E"/>
                </a:solidFill>
                <a:latin typeface="Carlito"/>
                <a:cs typeface="Carlito"/>
              </a:rPr>
              <a:t>para </a:t>
            </a:r>
            <a:r>
              <a:rPr sz="1600" b="1" spc="-5" dirty="0">
                <a:solidFill>
                  <a:srgbClr val="15527E"/>
                </a:solidFill>
                <a:latin typeface="Carlito"/>
                <a:cs typeface="Carlito"/>
              </a:rPr>
              <a:t>um </a:t>
            </a:r>
            <a:r>
              <a:rPr sz="1600" b="1" spc="-10" dirty="0">
                <a:solidFill>
                  <a:srgbClr val="15527E"/>
                </a:solidFill>
                <a:latin typeface="Carlito"/>
                <a:cs typeface="Carlito"/>
              </a:rPr>
              <a:t>retorno</a:t>
            </a:r>
            <a:r>
              <a:rPr sz="1600" b="1" spc="-35" dirty="0">
                <a:solidFill>
                  <a:srgbClr val="15527E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15527E"/>
                </a:solidFill>
                <a:latin typeface="Carlito"/>
                <a:cs typeface="Carlito"/>
              </a:rPr>
              <a:t>seguro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82338" y="2515065"/>
            <a:ext cx="3516629" cy="12598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1270" algn="ctr">
              <a:lnSpc>
                <a:spcPct val="101600"/>
              </a:lnSpc>
              <a:spcBef>
                <a:spcPts val="70"/>
              </a:spcBef>
            </a:pPr>
            <a:r>
              <a:rPr sz="1600" b="1" spc="-10" dirty="0">
                <a:solidFill>
                  <a:srgbClr val="FF8000"/>
                </a:solidFill>
                <a:latin typeface="Carlito"/>
                <a:cs typeface="Carlito"/>
              </a:rPr>
              <a:t>Fornecimento </a:t>
            </a:r>
            <a:r>
              <a:rPr sz="1600" b="1" spc="-5" dirty="0">
                <a:solidFill>
                  <a:srgbClr val="FF8000"/>
                </a:solidFill>
                <a:latin typeface="Carlito"/>
                <a:cs typeface="Carlito"/>
              </a:rPr>
              <a:t>de </a:t>
            </a:r>
            <a:r>
              <a:rPr sz="1600" b="1" spc="-10" dirty="0">
                <a:solidFill>
                  <a:srgbClr val="FF8000"/>
                </a:solidFill>
                <a:latin typeface="Carlito"/>
                <a:cs typeface="Carlito"/>
              </a:rPr>
              <a:t>máscaras, </a:t>
            </a:r>
            <a:r>
              <a:rPr sz="1600" b="1" spc="-5" dirty="0">
                <a:solidFill>
                  <a:srgbClr val="FF8000"/>
                </a:solidFill>
                <a:latin typeface="Carlito"/>
                <a:cs typeface="Carlito"/>
              </a:rPr>
              <a:t>EPIs,  </a:t>
            </a:r>
            <a:r>
              <a:rPr sz="1600" b="1" spc="-10" dirty="0">
                <a:solidFill>
                  <a:srgbClr val="FF8000"/>
                </a:solidFill>
                <a:latin typeface="Carlito"/>
                <a:cs typeface="Carlito"/>
              </a:rPr>
              <a:t>termômetros </a:t>
            </a:r>
            <a:r>
              <a:rPr sz="1600" b="1" dirty="0">
                <a:solidFill>
                  <a:srgbClr val="FF8000"/>
                </a:solidFill>
                <a:latin typeface="Carlito"/>
                <a:cs typeface="Carlito"/>
              </a:rPr>
              <a:t>e </a:t>
            </a:r>
            <a:r>
              <a:rPr sz="1600" b="1" spc="-5" dirty="0">
                <a:solidFill>
                  <a:srgbClr val="FF8000"/>
                </a:solidFill>
                <a:latin typeface="Carlito"/>
                <a:cs typeface="Carlito"/>
              </a:rPr>
              <a:t>demais insumos  </a:t>
            </a:r>
            <a:r>
              <a:rPr sz="1600" b="1" spc="-10" dirty="0">
                <a:solidFill>
                  <a:srgbClr val="15527E"/>
                </a:solidFill>
                <a:latin typeface="Carlito"/>
                <a:cs typeface="Carlito"/>
              </a:rPr>
              <a:t>Estudantes receberão máscaras </a:t>
            </a:r>
            <a:r>
              <a:rPr sz="1600" b="1" dirty="0">
                <a:solidFill>
                  <a:srgbClr val="15527E"/>
                </a:solidFill>
                <a:latin typeface="Carlito"/>
                <a:cs typeface="Carlito"/>
              </a:rPr>
              <a:t>e  </a:t>
            </a:r>
            <a:r>
              <a:rPr sz="1600" b="1" spc="-10" dirty="0">
                <a:solidFill>
                  <a:srgbClr val="15527E"/>
                </a:solidFill>
                <a:latin typeface="Carlito"/>
                <a:cs typeface="Carlito"/>
              </a:rPr>
              <a:t>profissionais </a:t>
            </a:r>
            <a:r>
              <a:rPr sz="1600" b="1" spc="-5" dirty="0">
                <a:solidFill>
                  <a:srgbClr val="15527E"/>
                </a:solidFill>
                <a:latin typeface="Carlito"/>
                <a:cs typeface="Carlito"/>
              </a:rPr>
              <a:t>da </a:t>
            </a:r>
            <a:r>
              <a:rPr sz="1600" b="1" spc="-10" dirty="0">
                <a:solidFill>
                  <a:srgbClr val="15527E"/>
                </a:solidFill>
                <a:latin typeface="Carlito"/>
                <a:cs typeface="Carlito"/>
              </a:rPr>
              <a:t>educação receberão </a:t>
            </a:r>
            <a:r>
              <a:rPr sz="1600" b="1" spc="-5" dirty="0">
                <a:solidFill>
                  <a:srgbClr val="15527E"/>
                </a:solidFill>
                <a:latin typeface="Carlito"/>
                <a:cs typeface="Carlito"/>
              </a:rPr>
              <a:t>EPIs,  </a:t>
            </a:r>
            <a:r>
              <a:rPr sz="1600" b="1" spc="-10" dirty="0">
                <a:solidFill>
                  <a:srgbClr val="15527E"/>
                </a:solidFill>
                <a:latin typeface="Carlito"/>
                <a:cs typeface="Carlito"/>
              </a:rPr>
              <a:t>conforme </a:t>
            </a:r>
            <a:r>
              <a:rPr sz="1600" b="1" dirty="0">
                <a:solidFill>
                  <a:srgbClr val="15527E"/>
                </a:solidFill>
                <a:latin typeface="Carlito"/>
                <a:cs typeface="Carlito"/>
              </a:rPr>
              <a:t>a </a:t>
            </a:r>
            <a:r>
              <a:rPr sz="1600" b="1" spc="-10" dirty="0">
                <a:solidFill>
                  <a:srgbClr val="15527E"/>
                </a:solidFill>
                <a:latin typeface="Carlito"/>
                <a:cs typeface="Carlito"/>
              </a:rPr>
              <a:t>atividade</a:t>
            </a:r>
            <a:r>
              <a:rPr sz="1600" b="1" spc="-15" dirty="0">
                <a:solidFill>
                  <a:srgbClr val="15527E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15527E"/>
                </a:solidFill>
                <a:latin typeface="Carlito"/>
                <a:cs typeface="Carlito"/>
              </a:rPr>
              <a:t>realizada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384222" y="1369472"/>
            <a:ext cx="9004300" cy="5205730"/>
            <a:chOff x="1384222" y="1369472"/>
            <a:chExt cx="9004300" cy="5205730"/>
          </a:xfrm>
        </p:grpSpPr>
        <p:sp>
          <p:nvSpPr>
            <p:cNvPr id="10" name="object 10"/>
            <p:cNvSpPr/>
            <p:nvPr/>
          </p:nvSpPr>
          <p:spPr>
            <a:xfrm>
              <a:off x="5353489" y="1407572"/>
              <a:ext cx="1057275" cy="1057275"/>
            </a:xfrm>
            <a:custGeom>
              <a:avLst/>
              <a:gdLst/>
              <a:ahLst/>
              <a:cxnLst/>
              <a:rect l="l" t="t" r="r" b="b"/>
              <a:pathLst>
                <a:path w="1057275" h="1057275">
                  <a:moveTo>
                    <a:pt x="528598" y="1057197"/>
                  </a:moveTo>
                  <a:lnTo>
                    <a:pt x="480483" y="1055037"/>
                  </a:lnTo>
                  <a:lnTo>
                    <a:pt x="433579" y="1048681"/>
                  </a:lnTo>
                  <a:lnTo>
                    <a:pt x="388072" y="1038315"/>
                  </a:lnTo>
                  <a:lnTo>
                    <a:pt x="344148" y="1024127"/>
                  </a:lnTo>
                  <a:lnTo>
                    <a:pt x="301995" y="1006302"/>
                  </a:lnTo>
                  <a:lnTo>
                    <a:pt x="261799" y="985028"/>
                  </a:lnTo>
                  <a:lnTo>
                    <a:pt x="223746" y="960491"/>
                  </a:lnTo>
                  <a:lnTo>
                    <a:pt x="188024" y="932877"/>
                  </a:lnTo>
                  <a:lnTo>
                    <a:pt x="154818" y="902374"/>
                  </a:lnTo>
                  <a:lnTo>
                    <a:pt x="124315" y="869168"/>
                  </a:lnTo>
                  <a:lnTo>
                    <a:pt x="96702" y="833445"/>
                  </a:lnTo>
                  <a:lnTo>
                    <a:pt x="72166" y="795392"/>
                  </a:lnTo>
                  <a:lnTo>
                    <a:pt x="50893" y="755196"/>
                  </a:lnTo>
                  <a:lnTo>
                    <a:pt x="33069" y="713044"/>
                  </a:lnTo>
                  <a:lnTo>
                    <a:pt x="18881" y="669121"/>
                  </a:lnTo>
                  <a:lnTo>
                    <a:pt x="8516" y="623615"/>
                  </a:lnTo>
                  <a:lnTo>
                    <a:pt x="2160" y="576712"/>
                  </a:lnTo>
                  <a:lnTo>
                    <a:pt x="0" y="528598"/>
                  </a:lnTo>
                  <a:lnTo>
                    <a:pt x="2160" y="480485"/>
                  </a:lnTo>
                  <a:lnTo>
                    <a:pt x="8516" y="433582"/>
                  </a:lnTo>
                  <a:lnTo>
                    <a:pt x="18881" y="388076"/>
                  </a:lnTo>
                  <a:lnTo>
                    <a:pt x="33069" y="344153"/>
                  </a:lnTo>
                  <a:lnTo>
                    <a:pt x="50893" y="302001"/>
                  </a:lnTo>
                  <a:lnTo>
                    <a:pt x="72166" y="261805"/>
                  </a:lnTo>
                  <a:lnTo>
                    <a:pt x="96702" y="223752"/>
                  </a:lnTo>
                  <a:lnTo>
                    <a:pt x="124315" y="188029"/>
                  </a:lnTo>
                  <a:lnTo>
                    <a:pt x="154819" y="154822"/>
                  </a:lnTo>
                  <a:lnTo>
                    <a:pt x="188024" y="124319"/>
                  </a:lnTo>
                  <a:lnTo>
                    <a:pt x="223746" y="96706"/>
                  </a:lnTo>
                  <a:lnTo>
                    <a:pt x="261799" y="72169"/>
                  </a:lnTo>
                  <a:lnTo>
                    <a:pt x="301995" y="50895"/>
                  </a:lnTo>
                  <a:lnTo>
                    <a:pt x="344148" y="33070"/>
                  </a:lnTo>
                  <a:lnTo>
                    <a:pt x="388072" y="18882"/>
                  </a:lnTo>
                  <a:lnTo>
                    <a:pt x="433579" y="8516"/>
                  </a:lnTo>
                  <a:lnTo>
                    <a:pt x="480483" y="2160"/>
                  </a:lnTo>
                  <a:lnTo>
                    <a:pt x="528598" y="0"/>
                  </a:lnTo>
                  <a:lnTo>
                    <a:pt x="580846" y="2586"/>
                  </a:lnTo>
                  <a:lnTo>
                    <a:pt x="632208" y="10250"/>
                  </a:lnTo>
                  <a:lnTo>
                    <a:pt x="682338" y="22848"/>
                  </a:lnTo>
                  <a:lnTo>
                    <a:pt x="730889" y="40237"/>
                  </a:lnTo>
                  <a:lnTo>
                    <a:pt x="777514" y="62272"/>
                  </a:lnTo>
                  <a:lnTo>
                    <a:pt x="821868" y="88810"/>
                  </a:lnTo>
                  <a:lnTo>
                    <a:pt x="863603" y="119708"/>
                  </a:lnTo>
                  <a:lnTo>
                    <a:pt x="902374" y="154823"/>
                  </a:lnTo>
                  <a:lnTo>
                    <a:pt x="937485" y="193594"/>
                  </a:lnTo>
                  <a:lnTo>
                    <a:pt x="968382" y="235331"/>
                  </a:lnTo>
                  <a:lnTo>
                    <a:pt x="994921" y="279686"/>
                  </a:lnTo>
                  <a:lnTo>
                    <a:pt x="1016957" y="326313"/>
                  </a:lnTo>
                  <a:lnTo>
                    <a:pt x="1034346" y="374864"/>
                  </a:lnTo>
                  <a:lnTo>
                    <a:pt x="1046945" y="424993"/>
                  </a:lnTo>
                  <a:lnTo>
                    <a:pt x="1054610" y="476353"/>
                  </a:lnTo>
                  <a:lnTo>
                    <a:pt x="1057197" y="528598"/>
                  </a:lnTo>
                  <a:lnTo>
                    <a:pt x="1055037" y="576712"/>
                  </a:lnTo>
                  <a:lnTo>
                    <a:pt x="1048681" y="623615"/>
                  </a:lnTo>
                  <a:lnTo>
                    <a:pt x="1038316" y="669121"/>
                  </a:lnTo>
                  <a:lnTo>
                    <a:pt x="1024128" y="713044"/>
                  </a:lnTo>
                  <a:lnTo>
                    <a:pt x="1006304" y="755196"/>
                  </a:lnTo>
                  <a:lnTo>
                    <a:pt x="985031" y="795392"/>
                  </a:lnTo>
                  <a:lnTo>
                    <a:pt x="960494" y="833445"/>
                  </a:lnTo>
                  <a:lnTo>
                    <a:pt x="932882" y="869168"/>
                  </a:lnTo>
                  <a:lnTo>
                    <a:pt x="902379" y="902374"/>
                  </a:lnTo>
                  <a:lnTo>
                    <a:pt x="869173" y="932877"/>
                  </a:lnTo>
                  <a:lnTo>
                    <a:pt x="833451" y="960491"/>
                  </a:lnTo>
                  <a:lnTo>
                    <a:pt x="795398" y="985028"/>
                  </a:lnTo>
                  <a:lnTo>
                    <a:pt x="755202" y="1006302"/>
                  </a:lnTo>
                  <a:lnTo>
                    <a:pt x="713049" y="1024127"/>
                  </a:lnTo>
                  <a:lnTo>
                    <a:pt x="669125" y="1038315"/>
                  </a:lnTo>
                  <a:lnTo>
                    <a:pt x="623618" y="1048681"/>
                  </a:lnTo>
                  <a:lnTo>
                    <a:pt x="576714" y="1055037"/>
                  </a:lnTo>
                  <a:lnTo>
                    <a:pt x="528598" y="10571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53489" y="1407572"/>
              <a:ext cx="1057275" cy="1057275"/>
            </a:xfrm>
            <a:custGeom>
              <a:avLst/>
              <a:gdLst/>
              <a:ahLst/>
              <a:cxnLst/>
              <a:rect l="l" t="t" r="r" b="b"/>
              <a:pathLst>
                <a:path w="1057275" h="1057275">
                  <a:moveTo>
                    <a:pt x="0" y="528598"/>
                  </a:moveTo>
                  <a:lnTo>
                    <a:pt x="2160" y="480485"/>
                  </a:lnTo>
                  <a:lnTo>
                    <a:pt x="8516" y="433582"/>
                  </a:lnTo>
                  <a:lnTo>
                    <a:pt x="18881" y="388076"/>
                  </a:lnTo>
                  <a:lnTo>
                    <a:pt x="33069" y="344153"/>
                  </a:lnTo>
                  <a:lnTo>
                    <a:pt x="50893" y="302001"/>
                  </a:lnTo>
                  <a:lnTo>
                    <a:pt x="72166" y="261805"/>
                  </a:lnTo>
                  <a:lnTo>
                    <a:pt x="96702" y="223752"/>
                  </a:lnTo>
                  <a:lnTo>
                    <a:pt x="124315" y="188029"/>
                  </a:lnTo>
                  <a:lnTo>
                    <a:pt x="154818" y="154823"/>
                  </a:lnTo>
                  <a:lnTo>
                    <a:pt x="188024" y="124319"/>
                  </a:lnTo>
                  <a:lnTo>
                    <a:pt x="223746" y="96706"/>
                  </a:lnTo>
                  <a:lnTo>
                    <a:pt x="261799" y="72169"/>
                  </a:lnTo>
                  <a:lnTo>
                    <a:pt x="301995" y="50895"/>
                  </a:lnTo>
                  <a:lnTo>
                    <a:pt x="344148" y="33070"/>
                  </a:lnTo>
                  <a:lnTo>
                    <a:pt x="388072" y="18882"/>
                  </a:lnTo>
                  <a:lnTo>
                    <a:pt x="433579" y="8516"/>
                  </a:lnTo>
                  <a:lnTo>
                    <a:pt x="480483" y="2160"/>
                  </a:lnTo>
                  <a:lnTo>
                    <a:pt x="528598" y="0"/>
                  </a:lnTo>
                  <a:lnTo>
                    <a:pt x="580846" y="2586"/>
                  </a:lnTo>
                  <a:lnTo>
                    <a:pt x="632208" y="10250"/>
                  </a:lnTo>
                  <a:lnTo>
                    <a:pt x="682338" y="22848"/>
                  </a:lnTo>
                  <a:lnTo>
                    <a:pt x="730889" y="40237"/>
                  </a:lnTo>
                  <a:lnTo>
                    <a:pt x="777514" y="62272"/>
                  </a:lnTo>
                  <a:lnTo>
                    <a:pt x="821868" y="88810"/>
                  </a:lnTo>
                  <a:lnTo>
                    <a:pt x="863603" y="119708"/>
                  </a:lnTo>
                  <a:lnTo>
                    <a:pt x="902373" y="154822"/>
                  </a:lnTo>
                  <a:lnTo>
                    <a:pt x="937485" y="193594"/>
                  </a:lnTo>
                  <a:lnTo>
                    <a:pt x="968382" y="235331"/>
                  </a:lnTo>
                  <a:lnTo>
                    <a:pt x="994921" y="279686"/>
                  </a:lnTo>
                  <a:lnTo>
                    <a:pt x="1016957" y="326313"/>
                  </a:lnTo>
                  <a:lnTo>
                    <a:pt x="1034346" y="374864"/>
                  </a:lnTo>
                  <a:lnTo>
                    <a:pt x="1046945" y="424993"/>
                  </a:lnTo>
                  <a:lnTo>
                    <a:pt x="1054610" y="476353"/>
                  </a:lnTo>
                  <a:lnTo>
                    <a:pt x="1057197" y="528598"/>
                  </a:lnTo>
                  <a:lnTo>
                    <a:pt x="1055037" y="576712"/>
                  </a:lnTo>
                  <a:lnTo>
                    <a:pt x="1048681" y="623615"/>
                  </a:lnTo>
                  <a:lnTo>
                    <a:pt x="1038316" y="669121"/>
                  </a:lnTo>
                  <a:lnTo>
                    <a:pt x="1024128" y="713044"/>
                  </a:lnTo>
                  <a:lnTo>
                    <a:pt x="1006304" y="755196"/>
                  </a:lnTo>
                  <a:lnTo>
                    <a:pt x="985031" y="795392"/>
                  </a:lnTo>
                  <a:lnTo>
                    <a:pt x="960494" y="833445"/>
                  </a:lnTo>
                  <a:lnTo>
                    <a:pt x="932882" y="869168"/>
                  </a:lnTo>
                  <a:lnTo>
                    <a:pt x="902379" y="902374"/>
                  </a:lnTo>
                  <a:lnTo>
                    <a:pt x="869173" y="932877"/>
                  </a:lnTo>
                  <a:lnTo>
                    <a:pt x="833451" y="960491"/>
                  </a:lnTo>
                  <a:lnTo>
                    <a:pt x="795398" y="985028"/>
                  </a:lnTo>
                  <a:lnTo>
                    <a:pt x="755202" y="1006302"/>
                  </a:lnTo>
                  <a:lnTo>
                    <a:pt x="713049" y="1024127"/>
                  </a:lnTo>
                  <a:lnTo>
                    <a:pt x="669125" y="1038315"/>
                  </a:lnTo>
                  <a:lnTo>
                    <a:pt x="623618" y="1048681"/>
                  </a:lnTo>
                  <a:lnTo>
                    <a:pt x="576714" y="1055037"/>
                  </a:lnTo>
                  <a:lnTo>
                    <a:pt x="528598" y="1057197"/>
                  </a:lnTo>
                  <a:lnTo>
                    <a:pt x="480483" y="1055037"/>
                  </a:lnTo>
                  <a:lnTo>
                    <a:pt x="433579" y="1048681"/>
                  </a:lnTo>
                  <a:lnTo>
                    <a:pt x="388072" y="1038315"/>
                  </a:lnTo>
                  <a:lnTo>
                    <a:pt x="344148" y="1024127"/>
                  </a:lnTo>
                  <a:lnTo>
                    <a:pt x="301995" y="1006302"/>
                  </a:lnTo>
                  <a:lnTo>
                    <a:pt x="261799" y="985028"/>
                  </a:lnTo>
                  <a:lnTo>
                    <a:pt x="223746" y="960491"/>
                  </a:lnTo>
                  <a:lnTo>
                    <a:pt x="188024" y="932877"/>
                  </a:lnTo>
                  <a:lnTo>
                    <a:pt x="154818" y="902374"/>
                  </a:lnTo>
                  <a:lnTo>
                    <a:pt x="124315" y="869168"/>
                  </a:lnTo>
                  <a:lnTo>
                    <a:pt x="96702" y="833445"/>
                  </a:lnTo>
                  <a:lnTo>
                    <a:pt x="72166" y="795392"/>
                  </a:lnTo>
                  <a:lnTo>
                    <a:pt x="50893" y="755196"/>
                  </a:lnTo>
                  <a:lnTo>
                    <a:pt x="33069" y="713044"/>
                  </a:lnTo>
                  <a:lnTo>
                    <a:pt x="18881" y="669121"/>
                  </a:lnTo>
                  <a:lnTo>
                    <a:pt x="8516" y="623615"/>
                  </a:lnTo>
                  <a:lnTo>
                    <a:pt x="2160" y="576712"/>
                  </a:lnTo>
                  <a:lnTo>
                    <a:pt x="0" y="528598"/>
                  </a:lnTo>
                  <a:close/>
                </a:path>
              </a:pathLst>
            </a:custGeom>
            <a:ln w="76199">
              <a:solidFill>
                <a:srgbClr val="1552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293206" y="1407572"/>
              <a:ext cx="1057275" cy="1057275"/>
            </a:xfrm>
            <a:custGeom>
              <a:avLst/>
              <a:gdLst/>
              <a:ahLst/>
              <a:cxnLst/>
              <a:rect l="l" t="t" r="r" b="b"/>
              <a:pathLst>
                <a:path w="1057275" h="1057275">
                  <a:moveTo>
                    <a:pt x="528598" y="1057197"/>
                  </a:moveTo>
                  <a:lnTo>
                    <a:pt x="480487" y="1055037"/>
                  </a:lnTo>
                  <a:lnTo>
                    <a:pt x="433585" y="1048681"/>
                  </a:lnTo>
                  <a:lnTo>
                    <a:pt x="388080" y="1038315"/>
                  </a:lnTo>
                  <a:lnTo>
                    <a:pt x="344158" y="1024127"/>
                  </a:lnTo>
                  <a:lnTo>
                    <a:pt x="302006" y="1006302"/>
                  </a:lnTo>
                  <a:lnTo>
                    <a:pt x="261810" y="985028"/>
                  </a:lnTo>
                  <a:lnTo>
                    <a:pt x="223757" y="960491"/>
                  </a:lnTo>
                  <a:lnTo>
                    <a:pt x="188034" y="932877"/>
                  </a:lnTo>
                  <a:lnTo>
                    <a:pt x="154827" y="902374"/>
                  </a:lnTo>
                  <a:lnTo>
                    <a:pt x="124324" y="869168"/>
                  </a:lnTo>
                  <a:lnTo>
                    <a:pt x="96709" y="833445"/>
                  </a:lnTo>
                  <a:lnTo>
                    <a:pt x="72172" y="795392"/>
                  </a:lnTo>
                  <a:lnTo>
                    <a:pt x="50897" y="755196"/>
                  </a:lnTo>
                  <a:lnTo>
                    <a:pt x="33071" y="713044"/>
                  </a:lnTo>
                  <a:lnTo>
                    <a:pt x="18882" y="669121"/>
                  </a:lnTo>
                  <a:lnTo>
                    <a:pt x="8516" y="623615"/>
                  </a:lnTo>
                  <a:lnTo>
                    <a:pt x="2160" y="576712"/>
                  </a:lnTo>
                  <a:lnTo>
                    <a:pt x="0" y="528598"/>
                  </a:lnTo>
                  <a:lnTo>
                    <a:pt x="2160" y="480485"/>
                  </a:lnTo>
                  <a:lnTo>
                    <a:pt x="8516" y="433582"/>
                  </a:lnTo>
                  <a:lnTo>
                    <a:pt x="18882" y="388076"/>
                  </a:lnTo>
                  <a:lnTo>
                    <a:pt x="33071" y="344153"/>
                  </a:lnTo>
                  <a:lnTo>
                    <a:pt x="50897" y="302001"/>
                  </a:lnTo>
                  <a:lnTo>
                    <a:pt x="72172" y="261805"/>
                  </a:lnTo>
                  <a:lnTo>
                    <a:pt x="96709" y="223752"/>
                  </a:lnTo>
                  <a:lnTo>
                    <a:pt x="124324" y="188029"/>
                  </a:lnTo>
                  <a:lnTo>
                    <a:pt x="154828" y="154822"/>
                  </a:lnTo>
                  <a:lnTo>
                    <a:pt x="188034" y="124319"/>
                  </a:lnTo>
                  <a:lnTo>
                    <a:pt x="223757" y="96706"/>
                  </a:lnTo>
                  <a:lnTo>
                    <a:pt x="261810" y="72169"/>
                  </a:lnTo>
                  <a:lnTo>
                    <a:pt x="302006" y="50895"/>
                  </a:lnTo>
                  <a:lnTo>
                    <a:pt x="344158" y="33070"/>
                  </a:lnTo>
                  <a:lnTo>
                    <a:pt x="388080" y="18882"/>
                  </a:lnTo>
                  <a:lnTo>
                    <a:pt x="433585" y="8516"/>
                  </a:lnTo>
                  <a:lnTo>
                    <a:pt x="480487" y="2160"/>
                  </a:lnTo>
                  <a:lnTo>
                    <a:pt x="528598" y="0"/>
                  </a:lnTo>
                  <a:lnTo>
                    <a:pt x="580846" y="2586"/>
                  </a:lnTo>
                  <a:lnTo>
                    <a:pt x="632208" y="10250"/>
                  </a:lnTo>
                  <a:lnTo>
                    <a:pt x="682338" y="22848"/>
                  </a:lnTo>
                  <a:lnTo>
                    <a:pt x="730889" y="40237"/>
                  </a:lnTo>
                  <a:lnTo>
                    <a:pt x="777514" y="62272"/>
                  </a:lnTo>
                  <a:lnTo>
                    <a:pt x="821868" y="88810"/>
                  </a:lnTo>
                  <a:lnTo>
                    <a:pt x="863603" y="119708"/>
                  </a:lnTo>
                  <a:lnTo>
                    <a:pt x="902374" y="154823"/>
                  </a:lnTo>
                  <a:lnTo>
                    <a:pt x="937485" y="193594"/>
                  </a:lnTo>
                  <a:lnTo>
                    <a:pt x="968382" y="235331"/>
                  </a:lnTo>
                  <a:lnTo>
                    <a:pt x="994921" y="279686"/>
                  </a:lnTo>
                  <a:lnTo>
                    <a:pt x="1016957" y="326313"/>
                  </a:lnTo>
                  <a:lnTo>
                    <a:pt x="1034346" y="374864"/>
                  </a:lnTo>
                  <a:lnTo>
                    <a:pt x="1046945" y="424993"/>
                  </a:lnTo>
                  <a:lnTo>
                    <a:pt x="1054610" y="476353"/>
                  </a:lnTo>
                  <a:lnTo>
                    <a:pt x="1057197" y="528598"/>
                  </a:lnTo>
                  <a:lnTo>
                    <a:pt x="1055037" y="576712"/>
                  </a:lnTo>
                  <a:lnTo>
                    <a:pt x="1048681" y="623615"/>
                  </a:lnTo>
                  <a:lnTo>
                    <a:pt x="1038316" y="669121"/>
                  </a:lnTo>
                  <a:lnTo>
                    <a:pt x="1024128" y="713044"/>
                  </a:lnTo>
                  <a:lnTo>
                    <a:pt x="1006304" y="755196"/>
                  </a:lnTo>
                  <a:lnTo>
                    <a:pt x="985031" y="795392"/>
                  </a:lnTo>
                  <a:lnTo>
                    <a:pt x="960494" y="833445"/>
                  </a:lnTo>
                  <a:lnTo>
                    <a:pt x="932882" y="869168"/>
                  </a:lnTo>
                  <a:lnTo>
                    <a:pt x="902379" y="902374"/>
                  </a:lnTo>
                  <a:lnTo>
                    <a:pt x="869173" y="932877"/>
                  </a:lnTo>
                  <a:lnTo>
                    <a:pt x="833451" y="960491"/>
                  </a:lnTo>
                  <a:lnTo>
                    <a:pt x="795398" y="985028"/>
                  </a:lnTo>
                  <a:lnTo>
                    <a:pt x="755202" y="1006302"/>
                  </a:lnTo>
                  <a:lnTo>
                    <a:pt x="713049" y="1024127"/>
                  </a:lnTo>
                  <a:lnTo>
                    <a:pt x="669125" y="1038315"/>
                  </a:lnTo>
                  <a:lnTo>
                    <a:pt x="623618" y="1048681"/>
                  </a:lnTo>
                  <a:lnTo>
                    <a:pt x="576714" y="1055037"/>
                  </a:lnTo>
                  <a:lnTo>
                    <a:pt x="528598" y="10571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293206" y="1407572"/>
              <a:ext cx="1057275" cy="1057275"/>
            </a:xfrm>
            <a:custGeom>
              <a:avLst/>
              <a:gdLst/>
              <a:ahLst/>
              <a:cxnLst/>
              <a:rect l="l" t="t" r="r" b="b"/>
              <a:pathLst>
                <a:path w="1057275" h="1057275">
                  <a:moveTo>
                    <a:pt x="0" y="528598"/>
                  </a:moveTo>
                  <a:lnTo>
                    <a:pt x="2160" y="480485"/>
                  </a:lnTo>
                  <a:lnTo>
                    <a:pt x="8516" y="433582"/>
                  </a:lnTo>
                  <a:lnTo>
                    <a:pt x="18882" y="388076"/>
                  </a:lnTo>
                  <a:lnTo>
                    <a:pt x="33071" y="344153"/>
                  </a:lnTo>
                  <a:lnTo>
                    <a:pt x="50897" y="302001"/>
                  </a:lnTo>
                  <a:lnTo>
                    <a:pt x="72172" y="261805"/>
                  </a:lnTo>
                  <a:lnTo>
                    <a:pt x="96709" y="223752"/>
                  </a:lnTo>
                  <a:lnTo>
                    <a:pt x="124324" y="188029"/>
                  </a:lnTo>
                  <a:lnTo>
                    <a:pt x="154827" y="154823"/>
                  </a:lnTo>
                  <a:lnTo>
                    <a:pt x="188034" y="124319"/>
                  </a:lnTo>
                  <a:lnTo>
                    <a:pt x="223757" y="96706"/>
                  </a:lnTo>
                  <a:lnTo>
                    <a:pt x="261810" y="72169"/>
                  </a:lnTo>
                  <a:lnTo>
                    <a:pt x="302006" y="50895"/>
                  </a:lnTo>
                  <a:lnTo>
                    <a:pt x="344158" y="33070"/>
                  </a:lnTo>
                  <a:lnTo>
                    <a:pt x="388080" y="18882"/>
                  </a:lnTo>
                  <a:lnTo>
                    <a:pt x="433585" y="8516"/>
                  </a:lnTo>
                  <a:lnTo>
                    <a:pt x="480487" y="2160"/>
                  </a:lnTo>
                  <a:lnTo>
                    <a:pt x="528598" y="0"/>
                  </a:lnTo>
                  <a:lnTo>
                    <a:pt x="580846" y="2586"/>
                  </a:lnTo>
                  <a:lnTo>
                    <a:pt x="632208" y="10250"/>
                  </a:lnTo>
                  <a:lnTo>
                    <a:pt x="682338" y="22848"/>
                  </a:lnTo>
                  <a:lnTo>
                    <a:pt x="730889" y="40237"/>
                  </a:lnTo>
                  <a:lnTo>
                    <a:pt x="777514" y="62272"/>
                  </a:lnTo>
                  <a:lnTo>
                    <a:pt x="821868" y="88810"/>
                  </a:lnTo>
                  <a:lnTo>
                    <a:pt x="863603" y="119708"/>
                  </a:lnTo>
                  <a:lnTo>
                    <a:pt x="902373" y="154822"/>
                  </a:lnTo>
                  <a:lnTo>
                    <a:pt x="937485" y="193594"/>
                  </a:lnTo>
                  <a:lnTo>
                    <a:pt x="968382" y="235331"/>
                  </a:lnTo>
                  <a:lnTo>
                    <a:pt x="994921" y="279686"/>
                  </a:lnTo>
                  <a:lnTo>
                    <a:pt x="1016957" y="326313"/>
                  </a:lnTo>
                  <a:lnTo>
                    <a:pt x="1034346" y="374864"/>
                  </a:lnTo>
                  <a:lnTo>
                    <a:pt x="1046945" y="424993"/>
                  </a:lnTo>
                  <a:lnTo>
                    <a:pt x="1054610" y="476353"/>
                  </a:lnTo>
                  <a:lnTo>
                    <a:pt x="1057197" y="528598"/>
                  </a:lnTo>
                  <a:lnTo>
                    <a:pt x="1055037" y="576712"/>
                  </a:lnTo>
                  <a:lnTo>
                    <a:pt x="1048681" y="623615"/>
                  </a:lnTo>
                  <a:lnTo>
                    <a:pt x="1038316" y="669121"/>
                  </a:lnTo>
                  <a:lnTo>
                    <a:pt x="1024128" y="713044"/>
                  </a:lnTo>
                  <a:lnTo>
                    <a:pt x="1006304" y="755196"/>
                  </a:lnTo>
                  <a:lnTo>
                    <a:pt x="985031" y="795392"/>
                  </a:lnTo>
                  <a:lnTo>
                    <a:pt x="960494" y="833445"/>
                  </a:lnTo>
                  <a:lnTo>
                    <a:pt x="932882" y="869168"/>
                  </a:lnTo>
                  <a:lnTo>
                    <a:pt x="902379" y="902374"/>
                  </a:lnTo>
                  <a:lnTo>
                    <a:pt x="869173" y="932877"/>
                  </a:lnTo>
                  <a:lnTo>
                    <a:pt x="833451" y="960491"/>
                  </a:lnTo>
                  <a:lnTo>
                    <a:pt x="795398" y="985028"/>
                  </a:lnTo>
                  <a:lnTo>
                    <a:pt x="755202" y="1006302"/>
                  </a:lnTo>
                  <a:lnTo>
                    <a:pt x="713049" y="1024127"/>
                  </a:lnTo>
                  <a:lnTo>
                    <a:pt x="669125" y="1038315"/>
                  </a:lnTo>
                  <a:lnTo>
                    <a:pt x="623618" y="1048681"/>
                  </a:lnTo>
                  <a:lnTo>
                    <a:pt x="576714" y="1055037"/>
                  </a:lnTo>
                  <a:lnTo>
                    <a:pt x="528598" y="1057197"/>
                  </a:lnTo>
                  <a:lnTo>
                    <a:pt x="480487" y="1055037"/>
                  </a:lnTo>
                  <a:lnTo>
                    <a:pt x="433585" y="1048681"/>
                  </a:lnTo>
                  <a:lnTo>
                    <a:pt x="388080" y="1038315"/>
                  </a:lnTo>
                  <a:lnTo>
                    <a:pt x="344158" y="1024127"/>
                  </a:lnTo>
                  <a:lnTo>
                    <a:pt x="302006" y="1006302"/>
                  </a:lnTo>
                  <a:lnTo>
                    <a:pt x="261810" y="985028"/>
                  </a:lnTo>
                  <a:lnTo>
                    <a:pt x="223757" y="960491"/>
                  </a:lnTo>
                  <a:lnTo>
                    <a:pt x="188034" y="932877"/>
                  </a:lnTo>
                  <a:lnTo>
                    <a:pt x="154827" y="902374"/>
                  </a:lnTo>
                  <a:lnTo>
                    <a:pt x="124324" y="869168"/>
                  </a:lnTo>
                  <a:lnTo>
                    <a:pt x="96709" y="833445"/>
                  </a:lnTo>
                  <a:lnTo>
                    <a:pt x="72172" y="795392"/>
                  </a:lnTo>
                  <a:lnTo>
                    <a:pt x="50897" y="755196"/>
                  </a:lnTo>
                  <a:lnTo>
                    <a:pt x="33071" y="713044"/>
                  </a:lnTo>
                  <a:lnTo>
                    <a:pt x="18882" y="669121"/>
                  </a:lnTo>
                  <a:lnTo>
                    <a:pt x="8516" y="623615"/>
                  </a:lnTo>
                  <a:lnTo>
                    <a:pt x="2160" y="576712"/>
                  </a:lnTo>
                  <a:lnTo>
                    <a:pt x="0" y="528598"/>
                  </a:lnTo>
                  <a:close/>
                </a:path>
              </a:pathLst>
            </a:custGeom>
            <a:ln w="76199">
              <a:solidFill>
                <a:srgbClr val="1552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22322" y="1407572"/>
              <a:ext cx="1057275" cy="1057275"/>
            </a:xfrm>
            <a:custGeom>
              <a:avLst/>
              <a:gdLst/>
              <a:ahLst/>
              <a:cxnLst/>
              <a:rect l="l" t="t" r="r" b="b"/>
              <a:pathLst>
                <a:path w="1057275" h="1057275">
                  <a:moveTo>
                    <a:pt x="528598" y="1057197"/>
                  </a:moveTo>
                  <a:lnTo>
                    <a:pt x="480485" y="1055037"/>
                  </a:lnTo>
                  <a:lnTo>
                    <a:pt x="433582" y="1048681"/>
                  </a:lnTo>
                  <a:lnTo>
                    <a:pt x="388076" y="1038315"/>
                  </a:lnTo>
                  <a:lnTo>
                    <a:pt x="344153" y="1024127"/>
                  </a:lnTo>
                  <a:lnTo>
                    <a:pt x="302001" y="1006302"/>
                  </a:lnTo>
                  <a:lnTo>
                    <a:pt x="261805" y="985028"/>
                  </a:lnTo>
                  <a:lnTo>
                    <a:pt x="223752" y="960491"/>
                  </a:lnTo>
                  <a:lnTo>
                    <a:pt x="188029" y="932877"/>
                  </a:lnTo>
                  <a:lnTo>
                    <a:pt x="154823" y="902374"/>
                  </a:lnTo>
                  <a:lnTo>
                    <a:pt x="124319" y="869168"/>
                  </a:lnTo>
                  <a:lnTo>
                    <a:pt x="96706" y="833445"/>
                  </a:lnTo>
                  <a:lnTo>
                    <a:pt x="72169" y="795392"/>
                  </a:lnTo>
                  <a:lnTo>
                    <a:pt x="50895" y="755196"/>
                  </a:lnTo>
                  <a:lnTo>
                    <a:pt x="33070" y="713044"/>
                  </a:lnTo>
                  <a:lnTo>
                    <a:pt x="18882" y="669121"/>
                  </a:lnTo>
                  <a:lnTo>
                    <a:pt x="8516" y="623615"/>
                  </a:lnTo>
                  <a:lnTo>
                    <a:pt x="2160" y="576712"/>
                  </a:lnTo>
                  <a:lnTo>
                    <a:pt x="0" y="528598"/>
                  </a:lnTo>
                  <a:lnTo>
                    <a:pt x="2160" y="480485"/>
                  </a:lnTo>
                  <a:lnTo>
                    <a:pt x="8516" y="433582"/>
                  </a:lnTo>
                  <a:lnTo>
                    <a:pt x="18882" y="388076"/>
                  </a:lnTo>
                  <a:lnTo>
                    <a:pt x="33070" y="344153"/>
                  </a:lnTo>
                  <a:lnTo>
                    <a:pt x="50895" y="302001"/>
                  </a:lnTo>
                  <a:lnTo>
                    <a:pt x="72169" y="261805"/>
                  </a:lnTo>
                  <a:lnTo>
                    <a:pt x="96706" y="223752"/>
                  </a:lnTo>
                  <a:lnTo>
                    <a:pt x="124319" y="188029"/>
                  </a:lnTo>
                  <a:lnTo>
                    <a:pt x="154824" y="154822"/>
                  </a:lnTo>
                  <a:lnTo>
                    <a:pt x="188029" y="124319"/>
                  </a:lnTo>
                  <a:lnTo>
                    <a:pt x="223752" y="96706"/>
                  </a:lnTo>
                  <a:lnTo>
                    <a:pt x="261805" y="72169"/>
                  </a:lnTo>
                  <a:lnTo>
                    <a:pt x="302001" y="50895"/>
                  </a:lnTo>
                  <a:lnTo>
                    <a:pt x="344153" y="33070"/>
                  </a:lnTo>
                  <a:lnTo>
                    <a:pt x="388076" y="18882"/>
                  </a:lnTo>
                  <a:lnTo>
                    <a:pt x="433582" y="8516"/>
                  </a:lnTo>
                  <a:lnTo>
                    <a:pt x="480485" y="2160"/>
                  </a:lnTo>
                  <a:lnTo>
                    <a:pt x="528598" y="0"/>
                  </a:lnTo>
                  <a:lnTo>
                    <a:pt x="580844" y="2586"/>
                  </a:lnTo>
                  <a:lnTo>
                    <a:pt x="632205" y="10250"/>
                  </a:lnTo>
                  <a:lnTo>
                    <a:pt x="682334" y="22848"/>
                  </a:lnTo>
                  <a:lnTo>
                    <a:pt x="730885" y="40237"/>
                  </a:lnTo>
                  <a:lnTo>
                    <a:pt x="777511" y="62272"/>
                  </a:lnTo>
                  <a:lnTo>
                    <a:pt x="821866" y="88810"/>
                  </a:lnTo>
                  <a:lnTo>
                    <a:pt x="863603" y="119708"/>
                  </a:lnTo>
                  <a:lnTo>
                    <a:pt x="902376" y="154823"/>
                  </a:lnTo>
                  <a:lnTo>
                    <a:pt x="937489" y="193594"/>
                  </a:lnTo>
                  <a:lnTo>
                    <a:pt x="968387" y="235331"/>
                  </a:lnTo>
                  <a:lnTo>
                    <a:pt x="994925" y="279686"/>
                  </a:lnTo>
                  <a:lnTo>
                    <a:pt x="1016960" y="326313"/>
                  </a:lnTo>
                  <a:lnTo>
                    <a:pt x="1034348" y="374864"/>
                  </a:lnTo>
                  <a:lnTo>
                    <a:pt x="1046947" y="424993"/>
                  </a:lnTo>
                  <a:lnTo>
                    <a:pt x="1054611" y="476353"/>
                  </a:lnTo>
                  <a:lnTo>
                    <a:pt x="1057197" y="528598"/>
                  </a:lnTo>
                  <a:lnTo>
                    <a:pt x="1055037" y="576712"/>
                  </a:lnTo>
                  <a:lnTo>
                    <a:pt x="1048681" y="623615"/>
                  </a:lnTo>
                  <a:lnTo>
                    <a:pt x="1038315" y="669121"/>
                  </a:lnTo>
                  <a:lnTo>
                    <a:pt x="1024127" y="713044"/>
                  </a:lnTo>
                  <a:lnTo>
                    <a:pt x="1006302" y="755196"/>
                  </a:lnTo>
                  <a:lnTo>
                    <a:pt x="985028" y="795392"/>
                  </a:lnTo>
                  <a:lnTo>
                    <a:pt x="960491" y="833445"/>
                  </a:lnTo>
                  <a:lnTo>
                    <a:pt x="932877" y="869168"/>
                  </a:lnTo>
                  <a:lnTo>
                    <a:pt x="902374" y="902374"/>
                  </a:lnTo>
                  <a:lnTo>
                    <a:pt x="869168" y="932877"/>
                  </a:lnTo>
                  <a:lnTo>
                    <a:pt x="833445" y="960491"/>
                  </a:lnTo>
                  <a:lnTo>
                    <a:pt x="795392" y="985028"/>
                  </a:lnTo>
                  <a:lnTo>
                    <a:pt x="755196" y="1006302"/>
                  </a:lnTo>
                  <a:lnTo>
                    <a:pt x="713044" y="1024127"/>
                  </a:lnTo>
                  <a:lnTo>
                    <a:pt x="669121" y="1038315"/>
                  </a:lnTo>
                  <a:lnTo>
                    <a:pt x="623615" y="1048681"/>
                  </a:lnTo>
                  <a:lnTo>
                    <a:pt x="576712" y="1055037"/>
                  </a:lnTo>
                  <a:lnTo>
                    <a:pt x="528598" y="10571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22322" y="1407572"/>
              <a:ext cx="1057275" cy="1057275"/>
            </a:xfrm>
            <a:custGeom>
              <a:avLst/>
              <a:gdLst/>
              <a:ahLst/>
              <a:cxnLst/>
              <a:rect l="l" t="t" r="r" b="b"/>
              <a:pathLst>
                <a:path w="1057275" h="1057275">
                  <a:moveTo>
                    <a:pt x="0" y="528598"/>
                  </a:moveTo>
                  <a:lnTo>
                    <a:pt x="2160" y="480485"/>
                  </a:lnTo>
                  <a:lnTo>
                    <a:pt x="8516" y="433582"/>
                  </a:lnTo>
                  <a:lnTo>
                    <a:pt x="18882" y="388076"/>
                  </a:lnTo>
                  <a:lnTo>
                    <a:pt x="33070" y="344153"/>
                  </a:lnTo>
                  <a:lnTo>
                    <a:pt x="50895" y="302001"/>
                  </a:lnTo>
                  <a:lnTo>
                    <a:pt x="72169" y="261805"/>
                  </a:lnTo>
                  <a:lnTo>
                    <a:pt x="96706" y="223752"/>
                  </a:lnTo>
                  <a:lnTo>
                    <a:pt x="124319" y="188029"/>
                  </a:lnTo>
                  <a:lnTo>
                    <a:pt x="154823" y="154823"/>
                  </a:lnTo>
                  <a:lnTo>
                    <a:pt x="188029" y="124319"/>
                  </a:lnTo>
                  <a:lnTo>
                    <a:pt x="223752" y="96706"/>
                  </a:lnTo>
                  <a:lnTo>
                    <a:pt x="261805" y="72169"/>
                  </a:lnTo>
                  <a:lnTo>
                    <a:pt x="302001" y="50895"/>
                  </a:lnTo>
                  <a:lnTo>
                    <a:pt x="344153" y="33070"/>
                  </a:lnTo>
                  <a:lnTo>
                    <a:pt x="388076" y="18882"/>
                  </a:lnTo>
                  <a:lnTo>
                    <a:pt x="433582" y="8516"/>
                  </a:lnTo>
                  <a:lnTo>
                    <a:pt x="480485" y="2160"/>
                  </a:lnTo>
                  <a:lnTo>
                    <a:pt x="528598" y="0"/>
                  </a:lnTo>
                  <a:lnTo>
                    <a:pt x="580844" y="2586"/>
                  </a:lnTo>
                  <a:lnTo>
                    <a:pt x="632205" y="10250"/>
                  </a:lnTo>
                  <a:lnTo>
                    <a:pt x="682334" y="22848"/>
                  </a:lnTo>
                  <a:lnTo>
                    <a:pt x="730885" y="40237"/>
                  </a:lnTo>
                  <a:lnTo>
                    <a:pt x="777511" y="62272"/>
                  </a:lnTo>
                  <a:lnTo>
                    <a:pt x="821866" y="88810"/>
                  </a:lnTo>
                  <a:lnTo>
                    <a:pt x="863603" y="119708"/>
                  </a:lnTo>
                  <a:lnTo>
                    <a:pt x="902375" y="154822"/>
                  </a:lnTo>
                  <a:lnTo>
                    <a:pt x="937489" y="193594"/>
                  </a:lnTo>
                  <a:lnTo>
                    <a:pt x="968387" y="235331"/>
                  </a:lnTo>
                  <a:lnTo>
                    <a:pt x="994925" y="279686"/>
                  </a:lnTo>
                  <a:lnTo>
                    <a:pt x="1016960" y="326313"/>
                  </a:lnTo>
                  <a:lnTo>
                    <a:pt x="1034348" y="374864"/>
                  </a:lnTo>
                  <a:lnTo>
                    <a:pt x="1046947" y="424993"/>
                  </a:lnTo>
                  <a:lnTo>
                    <a:pt x="1054611" y="476353"/>
                  </a:lnTo>
                  <a:lnTo>
                    <a:pt x="1057197" y="528598"/>
                  </a:lnTo>
                  <a:lnTo>
                    <a:pt x="1055037" y="576712"/>
                  </a:lnTo>
                  <a:lnTo>
                    <a:pt x="1048681" y="623615"/>
                  </a:lnTo>
                  <a:lnTo>
                    <a:pt x="1038315" y="669121"/>
                  </a:lnTo>
                  <a:lnTo>
                    <a:pt x="1024127" y="713044"/>
                  </a:lnTo>
                  <a:lnTo>
                    <a:pt x="1006302" y="755196"/>
                  </a:lnTo>
                  <a:lnTo>
                    <a:pt x="985028" y="795392"/>
                  </a:lnTo>
                  <a:lnTo>
                    <a:pt x="960491" y="833445"/>
                  </a:lnTo>
                  <a:lnTo>
                    <a:pt x="932877" y="869168"/>
                  </a:lnTo>
                  <a:lnTo>
                    <a:pt x="902374" y="902374"/>
                  </a:lnTo>
                  <a:lnTo>
                    <a:pt x="869168" y="932877"/>
                  </a:lnTo>
                  <a:lnTo>
                    <a:pt x="833445" y="960491"/>
                  </a:lnTo>
                  <a:lnTo>
                    <a:pt x="795392" y="985028"/>
                  </a:lnTo>
                  <a:lnTo>
                    <a:pt x="755196" y="1006302"/>
                  </a:lnTo>
                  <a:lnTo>
                    <a:pt x="713044" y="1024127"/>
                  </a:lnTo>
                  <a:lnTo>
                    <a:pt x="669121" y="1038315"/>
                  </a:lnTo>
                  <a:lnTo>
                    <a:pt x="623615" y="1048681"/>
                  </a:lnTo>
                  <a:lnTo>
                    <a:pt x="576712" y="1055037"/>
                  </a:lnTo>
                  <a:lnTo>
                    <a:pt x="528598" y="1057197"/>
                  </a:lnTo>
                  <a:lnTo>
                    <a:pt x="480485" y="1055037"/>
                  </a:lnTo>
                  <a:lnTo>
                    <a:pt x="433582" y="1048681"/>
                  </a:lnTo>
                  <a:lnTo>
                    <a:pt x="388076" y="1038315"/>
                  </a:lnTo>
                  <a:lnTo>
                    <a:pt x="344153" y="1024127"/>
                  </a:lnTo>
                  <a:lnTo>
                    <a:pt x="302001" y="1006302"/>
                  </a:lnTo>
                  <a:lnTo>
                    <a:pt x="261805" y="985028"/>
                  </a:lnTo>
                  <a:lnTo>
                    <a:pt x="223752" y="960491"/>
                  </a:lnTo>
                  <a:lnTo>
                    <a:pt x="188029" y="932877"/>
                  </a:lnTo>
                  <a:lnTo>
                    <a:pt x="154823" y="902374"/>
                  </a:lnTo>
                  <a:lnTo>
                    <a:pt x="124319" y="869168"/>
                  </a:lnTo>
                  <a:lnTo>
                    <a:pt x="96706" y="833445"/>
                  </a:lnTo>
                  <a:lnTo>
                    <a:pt x="72169" y="795392"/>
                  </a:lnTo>
                  <a:lnTo>
                    <a:pt x="50895" y="755196"/>
                  </a:lnTo>
                  <a:lnTo>
                    <a:pt x="33070" y="713044"/>
                  </a:lnTo>
                  <a:lnTo>
                    <a:pt x="18882" y="669121"/>
                  </a:lnTo>
                  <a:lnTo>
                    <a:pt x="8516" y="623615"/>
                  </a:lnTo>
                  <a:lnTo>
                    <a:pt x="2160" y="576712"/>
                  </a:lnTo>
                  <a:lnTo>
                    <a:pt x="0" y="528598"/>
                  </a:lnTo>
                  <a:close/>
                </a:path>
              </a:pathLst>
            </a:custGeom>
            <a:ln w="76199">
              <a:solidFill>
                <a:srgbClr val="1552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67789" y="5479889"/>
              <a:ext cx="1057275" cy="1057275"/>
            </a:xfrm>
            <a:custGeom>
              <a:avLst/>
              <a:gdLst/>
              <a:ahLst/>
              <a:cxnLst/>
              <a:rect l="l" t="t" r="r" b="b"/>
              <a:pathLst>
                <a:path w="1057275" h="1057275">
                  <a:moveTo>
                    <a:pt x="528598" y="1057197"/>
                  </a:moveTo>
                  <a:lnTo>
                    <a:pt x="480483" y="1055037"/>
                  </a:lnTo>
                  <a:lnTo>
                    <a:pt x="433579" y="1048681"/>
                  </a:lnTo>
                  <a:lnTo>
                    <a:pt x="388072" y="1038316"/>
                  </a:lnTo>
                  <a:lnTo>
                    <a:pt x="344148" y="1024128"/>
                  </a:lnTo>
                  <a:lnTo>
                    <a:pt x="301995" y="1006304"/>
                  </a:lnTo>
                  <a:lnTo>
                    <a:pt x="261799" y="985031"/>
                  </a:lnTo>
                  <a:lnTo>
                    <a:pt x="223746" y="960494"/>
                  </a:lnTo>
                  <a:lnTo>
                    <a:pt x="188024" y="932882"/>
                  </a:lnTo>
                  <a:lnTo>
                    <a:pt x="154818" y="902379"/>
                  </a:lnTo>
                  <a:lnTo>
                    <a:pt x="124315" y="869173"/>
                  </a:lnTo>
                  <a:lnTo>
                    <a:pt x="96702" y="833451"/>
                  </a:lnTo>
                  <a:lnTo>
                    <a:pt x="72166" y="795398"/>
                  </a:lnTo>
                  <a:lnTo>
                    <a:pt x="50893" y="755202"/>
                  </a:lnTo>
                  <a:lnTo>
                    <a:pt x="33069" y="713049"/>
                  </a:lnTo>
                  <a:lnTo>
                    <a:pt x="18881" y="669125"/>
                  </a:lnTo>
                  <a:lnTo>
                    <a:pt x="8516" y="623618"/>
                  </a:lnTo>
                  <a:lnTo>
                    <a:pt x="2160" y="576714"/>
                  </a:lnTo>
                  <a:lnTo>
                    <a:pt x="0" y="528598"/>
                  </a:lnTo>
                  <a:lnTo>
                    <a:pt x="2160" y="480483"/>
                  </a:lnTo>
                  <a:lnTo>
                    <a:pt x="8516" y="433579"/>
                  </a:lnTo>
                  <a:lnTo>
                    <a:pt x="18881" y="388072"/>
                  </a:lnTo>
                  <a:lnTo>
                    <a:pt x="33069" y="344148"/>
                  </a:lnTo>
                  <a:lnTo>
                    <a:pt x="50893" y="301995"/>
                  </a:lnTo>
                  <a:lnTo>
                    <a:pt x="72166" y="261799"/>
                  </a:lnTo>
                  <a:lnTo>
                    <a:pt x="96702" y="223746"/>
                  </a:lnTo>
                  <a:lnTo>
                    <a:pt x="124315" y="188024"/>
                  </a:lnTo>
                  <a:lnTo>
                    <a:pt x="154818" y="154818"/>
                  </a:lnTo>
                  <a:lnTo>
                    <a:pt x="188024" y="124315"/>
                  </a:lnTo>
                  <a:lnTo>
                    <a:pt x="223746" y="96702"/>
                  </a:lnTo>
                  <a:lnTo>
                    <a:pt x="261799" y="72166"/>
                  </a:lnTo>
                  <a:lnTo>
                    <a:pt x="301995" y="50893"/>
                  </a:lnTo>
                  <a:lnTo>
                    <a:pt x="344148" y="33069"/>
                  </a:lnTo>
                  <a:lnTo>
                    <a:pt x="388072" y="18881"/>
                  </a:lnTo>
                  <a:lnTo>
                    <a:pt x="433579" y="8516"/>
                  </a:lnTo>
                  <a:lnTo>
                    <a:pt x="480483" y="2160"/>
                  </a:lnTo>
                  <a:lnTo>
                    <a:pt x="528598" y="0"/>
                  </a:lnTo>
                  <a:lnTo>
                    <a:pt x="580846" y="2586"/>
                  </a:lnTo>
                  <a:lnTo>
                    <a:pt x="632208" y="10251"/>
                  </a:lnTo>
                  <a:lnTo>
                    <a:pt x="682338" y="22851"/>
                  </a:lnTo>
                  <a:lnTo>
                    <a:pt x="730889" y="40240"/>
                  </a:lnTo>
                  <a:lnTo>
                    <a:pt x="777514" y="62276"/>
                  </a:lnTo>
                  <a:lnTo>
                    <a:pt x="821868" y="88815"/>
                  </a:lnTo>
                  <a:lnTo>
                    <a:pt x="863603" y="119712"/>
                  </a:lnTo>
                  <a:lnTo>
                    <a:pt x="902373" y="154824"/>
                  </a:lnTo>
                  <a:lnTo>
                    <a:pt x="937485" y="193594"/>
                  </a:lnTo>
                  <a:lnTo>
                    <a:pt x="968382" y="235329"/>
                  </a:lnTo>
                  <a:lnTo>
                    <a:pt x="994921" y="279683"/>
                  </a:lnTo>
                  <a:lnTo>
                    <a:pt x="1016957" y="326308"/>
                  </a:lnTo>
                  <a:lnTo>
                    <a:pt x="1034346" y="374859"/>
                  </a:lnTo>
                  <a:lnTo>
                    <a:pt x="1046945" y="424989"/>
                  </a:lnTo>
                  <a:lnTo>
                    <a:pt x="1054610" y="476351"/>
                  </a:lnTo>
                  <a:lnTo>
                    <a:pt x="1057197" y="528598"/>
                  </a:lnTo>
                  <a:lnTo>
                    <a:pt x="1055037" y="576714"/>
                  </a:lnTo>
                  <a:lnTo>
                    <a:pt x="1048681" y="623618"/>
                  </a:lnTo>
                  <a:lnTo>
                    <a:pt x="1038316" y="669125"/>
                  </a:lnTo>
                  <a:lnTo>
                    <a:pt x="1024128" y="713049"/>
                  </a:lnTo>
                  <a:lnTo>
                    <a:pt x="1006304" y="755202"/>
                  </a:lnTo>
                  <a:lnTo>
                    <a:pt x="985031" y="795398"/>
                  </a:lnTo>
                  <a:lnTo>
                    <a:pt x="960494" y="833451"/>
                  </a:lnTo>
                  <a:lnTo>
                    <a:pt x="932882" y="869173"/>
                  </a:lnTo>
                  <a:lnTo>
                    <a:pt x="902379" y="902379"/>
                  </a:lnTo>
                  <a:lnTo>
                    <a:pt x="869173" y="932882"/>
                  </a:lnTo>
                  <a:lnTo>
                    <a:pt x="833451" y="960494"/>
                  </a:lnTo>
                  <a:lnTo>
                    <a:pt x="795398" y="985031"/>
                  </a:lnTo>
                  <a:lnTo>
                    <a:pt x="755202" y="1006304"/>
                  </a:lnTo>
                  <a:lnTo>
                    <a:pt x="713049" y="1024128"/>
                  </a:lnTo>
                  <a:lnTo>
                    <a:pt x="669125" y="1038316"/>
                  </a:lnTo>
                  <a:lnTo>
                    <a:pt x="623618" y="1048681"/>
                  </a:lnTo>
                  <a:lnTo>
                    <a:pt x="576714" y="1055037"/>
                  </a:lnTo>
                  <a:lnTo>
                    <a:pt x="528598" y="10571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67789" y="5479889"/>
              <a:ext cx="1057275" cy="1057275"/>
            </a:xfrm>
            <a:custGeom>
              <a:avLst/>
              <a:gdLst/>
              <a:ahLst/>
              <a:cxnLst/>
              <a:rect l="l" t="t" r="r" b="b"/>
              <a:pathLst>
                <a:path w="1057275" h="1057275">
                  <a:moveTo>
                    <a:pt x="0" y="528598"/>
                  </a:moveTo>
                  <a:lnTo>
                    <a:pt x="2160" y="480483"/>
                  </a:lnTo>
                  <a:lnTo>
                    <a:pt x="8516" y="433579"/>
                  </a:lnTo>
                  <a:lnTo>
                    <a:pt x="18881" y="388072"/>
                  </a:lnTo>
                  <a:lnTo>
                    <a:pt x="33069" y="344148"/>
                  </a:lnTo>
                  <a:lnTo>
                    <a:pt x="50893" y="301995"/>
                  </a:lnTo>
                  <a:lnTo>
                    <a:pt x="72166" y="261799"/>
                  </a:lnTo>
                  <a:lnTo>
                    <a:pt x="96702" y="223746"/>
                  </a:lnTo>
                  <a:lnTo>
                    <a:pt x="124315" y="188024"/>
                  </a:lnTo>
                  <a:lnTo>
                    <a:pt x="154818" y="154818"/>
                  </a:lnTo>
                  <a:lnTo>
                    <a:pt x="188024" y="124315"/>
                  </a:lnTo>
                  <a:lnTo>
                    <a:pt x="223746" y="96702"/>
                  </a:lnTo>
                  <a:lnTo>
                    <a:pt x="261799" y="72166"/>
                  </a:lnTo>
                  <a:lnTo>
                    <a:pt x="301995" y="50893"/>
                  </a:lnTo>
                  <a:lnTo>
                    <a:pt x="344148" y="33069"/>
                  </a:lnTo>
                  <a:lnTo>
                    <a:pt x="388072" y="18881"/>
                  </a:lnTo>
                  <a:lnTo>
                    <a:pt x="433579" y="8516"/>
                  </a:lnTo>
                  <a:lnTo>
                    <a:pt x="480483" y="2160"/>
                  </a:lnTo>
                  <a:lnTo>
                    <a:pt x="528598" y="0"/>
                  </a:lnTo>
                  <a:lnTo>
                    <a:pt x="580846" y="2586"/>
                  </a:lnTo>
                  <a:lnTo>
                    <a:pt x="632208" y="10251"/>
                  </a:lnTo>
                  <a:lnTo>
                    <a:pt x="682338" y="22851"/>
                  </a:lnTo>
                  <a:lnTo>
                    <a:pt x="730889" y="40240"/>
                  </a:lnTo>
                  <a:lnTo>
                    <a:pt x="777514" y="62276"/>
                  </a:lnTo>
                  <a:lnTo>
                    <a:pt x="821868" y="88815"/>
                  </a:lnTo>
                  <a:lnTo>
                    <a:pt x="863603" y="119712"/>
                  </a:lnTo>
                  <a:lnTo>
                    <a:pt x="902373" y="154824"/>
                  </a:lnTo>
                  <a:lnTo>
                    <a:pt x="937485" y="193594"/>
                  </a:lnTo>
                  <a:lnTo>
                    <a:pt x="968382" y="235329"/>
                  </a:lnTo>
                  <a:lnTo>
                    <a:pt x="994921" y="279683"/>
                  </a:lnTo>
                  <a:lnTo>
                    <a:pt x="1016957" y="326308"/>
                  </a:lnTo>
                  <a:lnTo>
                    <a:pt x="1034346" y="374859"/>
                  </a:lnTo>
                  <a:lnTo>
                    <a:pt x="1046945" y="424989"/>
                  </a:lnTo>
                  <a:lnTo>
                    <a:pt x="1054610" y="476351"/>
                  </a:lnTo>
                  <a:lnTo>
                    <a:pt x="1057197" y="528598"/>
                  </a:lnTo>
                  <a:lnTo>
                    <a:pt x="1055037" y="576714"/>
                  </a:lnTo>
                  <a:lnTo>
                    <a:pt x="1048681" y="623618"/>
                  </a:lnTo>
                  <a:lnTo>
                    <a:pt x="1038316" y="669125"/>
                  </a:lnTo>
                  <a:lnTo>
                    <a:pt x="1024128" y="713049"/>
                  </a:lnTo>
                  <a:lnTo>
                    <a:pt x="1006304" y="755202"/>
                  </a:lnTo>
                  <a:lnTo>
                    <a:pt x="985031" y="795398"/>
                  </a:lnTo>
                  <a:lnTo>
                    <a:pt x="960494" y="833451"/>
                  </a:lnTo>
                  <a:lnTo>
                    <a:pt x="932882" y="869173"/>
                  </a:lnTo>
                  <a:lnTo>
                    <a:pt x="902379" y="902379"/>
                  </a:lnTo>
                  <a:lnTo>
                    <a:pt x="869173" y="932882"/>
                  </a:lnTo>
                  <a:lnTo>
                    <a:pt x="833451" y="960494"/>
                  </a:lnTo>
                  <a:lnTo>
                    <a:pt x="795398" y="985031"/>
                  </a:lnTo>
                  <a:lnTo>
                    <a:pt x="755202" y="1006304"/>
                  </a:lnTo>
                  <a:lnTo>
                    <a:pt x="713049" y="1024128"/>
                  </a:lnTo>
                  <a:lnTo>
                    <a:pt x="669125" y="1038316"/>
                  </a:lnTo>
                  <a:lnTo>
                    <a:pt x="623618" y="1048681"/>
                  </a:lnTo>
                  <a:lnTo>
                    <a:pt x="576714" y="1055037"/>
                  </a:lnTo>
                  <a:lnTo>
                    <a:pt x="528598" y="1057197"/>
                  </a:lnTo>
                  <a:lnTo>
                    <a:pt x="480483" y="1055037"/>
                  </a:lnTo>
                  <a:lnTo>
                    <a:pt x="433579" y="1048681"/>
                  </a:lnTo>
                  <a:lnTo>
                    <a:pt x="388072" y="1038316"/>
                  </a:lnTo>
                  <a:lnTo>
                    <a:pt x="344148" y="1024128"/>
                  </a:lnTo>
                  <a:lnTo>
                    <a:pt x="301995" y="1006304"/>
                  </a:lnTo>
                  <a:lnTo>
                    <a:pt x="261799" y="985031"/>
                  </a:lnTo>
                  <a:lnTo>
                    <a:pt x="223746" y="960494"/>
                  </a:lnTo>
                  <a:lnTo>
                    <a:pt x="188024" y="932882"/>
                  </a:lnTo>
                  <a:lnTo>
                    <a:pt x="154818" y="902379"/>
                  </a:lnTo>
                  <a:lnTo>
                    <a:pt x="124315" y="869173"/>
                  </a:lnTo>
                  <a:lnTo>
                    <a:pt x="96702" y="833451"/>
                  </a:lnTo>
                  <a:lnTo>
                    <a:pt x="72166" y="795398"/>
                  </a:lnTo>
                  <a:lnTo>
                    <a:pt x="50893" y="755202"/>
                  </a:lnTo>
                  <a:lnTo>
                    <a:pt x="33069" y="713049"/>
                  </a:lnTo>
                  <a:lnTo>
                    <a:pt x="18881" y="669125"/>
                  </a:lnTo>
                  <a:lnTo>
                    <a:pt x="8516" y="623618"/>
                  </a:lnTo>
                  <a:lnTo>
                    <a:pt x="2160" y="576714"/>
                  </a:lnTo>
                  <a:lnTo>
                    <a:pt x="0" y="528598"/>
                  </a:lnTo>
                  <a:close/>
                </a:path>
              </a:pathLst>
            </a:custGeom>
            <a:ln w="76199">
              <a:solidFill>
                <a:srgbClr val="1552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505280" y="1619651"/>
              <a:ext cx="633048" cy="6330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41471" y="5470339"/>
              <a:ext cx="1057275" cy="1057275"/>
            </a:xfrm>
            <a:custGeom>
              <a:avLst/>
              <a:gdLst/>
              <a:ahLst/>
              <a:cxnLst/>
              <a:rect l="l" t="t" r="r" b="b"/>
              <a:pathLst>
                <a:path w="1057275" h="1057275">
                  <a:moveTo>
                    <a:pt x="528598" y="1057197"/>
                  </a:moveTo>
                  <a:lnTo>
                    <a:pt x="480485" y="1055037"/>
                  </a:lnTo>
                  <a:lnTo>
                    <a:pt x="433582" y="1048681"/>
                  </a:lnTo>
                  <a:lnTo>
                    <a:pt x="388076" y="1038316"/>
                  </a:lnTo>
                  <a:lnTo>
                    <a:pt x="344153" y="1024128"/>
                  </a:lnTo>
                  <a:lnTo>
                    <a:pt x="302001" y="1006304"/>
                  </a:lnTo>
                  <a:lnTo>
                    <a:pt x="261805" y="985031"/>
                  </a:lnTo>
                  <a:lnTo>
                    <a:pt x="223752" y="960494"/>
                  </a:lnTo>
                  <a:lnTo>
                    <a:pt x="188029" y="932882"/>
                  </a:lnTo>
                  <a:lnTo>
                    <a:pt x="154823" y="902379"/>
                  </a:lnTo>
                  <a:lnTo>
                    <a:pt x="124319" y="869173"/>
                  </a:lnTo>
                  <a:lnTo>
                    <a:pt x="96706" y="833451"/>
                  </a:lnTo>
                  <a:lnTo>
                    <a:pt x="72169" y="795398"/>
                  </a:lnTo>
                  <a:lnTo>
                    <a:pt x="50895" y="755202"/>
                  </a:lnTo>
                  <a:lnTo>
                    <a:pt x="33070" y="713049"/>
                  </a:lnTo>
                  <a:lnTo>
                    <a:pt x="18882" y="669125"/>
                  </a:lnTo>
                  <a:lnTo>
                    <a:pt x="8516" y="623618"/>
                  </a:lnTo>
                  <a:lnTo>
                    <a:pt x="2160" y="576714"/>
                  </a:lnTo>
                  <a:lnTo>
                    <a:pt x="0" y="528598"/>
                  </a:lnTo>
                  <a:lnTo>
                    <a:pt x="2160" y="480487"/>
                  </a:lnTo>
                  <a:lnTo>
                    <a:pt x="8516" y="433585"/>
                  </a:lnTo>
                  <a:lnTo>
                    <a:pt x="18882" y="388080"/>
                  </a:lnTo>
                  <a:lnTo>
                    <a:pt x="33070" y="344158"/>
                  </a:lnTo>
                  <a:lnTo>
                    <a:pt x="50895" y="302006"/>
                  </a:lnTo>
                  <a:lnTo>
                    <a:pt x="72169" y="261810"/>
                  </a:lnTo>
                  <a:lnTo>
                    <a:pt x="96706" y="223757"/>
                  </a:lnTo>
                  <a:lnTo>
                    <a:pt x="124319" y="188034"/>
                  </a:lnTo>
                  <a:lnTo>
                    <a:pt x="154826" y="154824"/>
                  </a:lnTo>
                  <a:lnTo>
                    <a:pt x="188029" y="124324"/>
                  </a:lnTo>
                  <a:lnTo>
                    <a:pt x="223752" y="96709"/>
                  </a:lnTo>
                  <a:lnTo>
                    <a:pt x="261805" y="72172"/>
                  </a:lnTo>
                  <a:lnTo>
                    <a:pt x="302001" y="50897"/>
                  </a:lnTo>
                  <a:lnTo>
                    <a:pt x="344153" y="33071"/>
                  </a:lnTo>
                  <a:lnTo>
                    <a:pt x="388076" y="18882"/>
                  </a:lnTo>
                  <a:lnTo>
                    <a:pt x="433582" y="8516"/>
                  </a:lnTo>
                  <a:lnTo>
                    <a:pt x="480485" y="2160"/>
                  </a:lnTo>
                  <a:lnTo>
                    <a:pt x="528598" y="0"/>
                  </a:lnTo>
                  <a:lnTo>
                    <a:pt x="580844" y="2586"/>
                  </a:lnTo>
                  <a:lnTo>
                    <a:pt x="632205" y="10251"/>
                  </a:lnTo>
                  <a:lnTo>
                    <a:pt x="682334" y="22851"/>
                  </a:lnTo>
                  <a:lnTo>
                    <a:pt x="730885" y="40240"/>
                  </a:lnTo>
                  <a:lnTo>
                    <a:pt x="777511" y="62276"/>
                  </a:lnTo>
                  <a:lnTo>
                    <a:pt x="821865" y="88815"/>
                  </a:lnTo>
                  <a:lnTo>
                    <a:pt x="863601" y="119712"/>
                  </a:lnTo>
                  <a:lnTo>
                    <a:pt x="902376" y="154827"/>
                  </a:lnTo>
                  <a:lnTo>
                    <a:pt x="937485" y="193602"/>
                  </a:lnTo>
                  <a:lnTo>
                    <a:pt x="968382" y="235343"/>
                  </a:lnTo>
                  <a:lnTo>
                    <a:pt x="994921" y="279700"/>
                  </a:lnTo>
                  <a:lnTo>
                    <a:pt x="1016957" y="326327"/>
                  </a:lnTo>
                  <a:lnTo>
                    <a:pt x="1034346" y="374877"/>
                  </a:lnTo>
                  <a:lnTo>
                    <a:pt x="1046945" y="425003"/>
                  </a:lnTo>
                  <a:lnTo>
                    <a:pt x="1054610" y="476359"/>
                  </a:lnTo>
                  <a:lnTo>
                    <a:pt x="1057197" y="528598"/>
                  </a:lnTo>
                  <a:lnTo>
                    <a:pt x="1055037" y="576714"/>
                  </a:lnTo>
                  <a:lnTo>
                    <a:pt x="1048681" y="623618"/>
                  </a:lnTo>
                  <a:lnTo>
                    <a:pt x="1038315" y="669125"/>
                  </a:lnTo>
                  <a:lnTo>
                    <a:pt x="1024127" y="713049"/>
                  </a:lnTo>
                  <a:lnTo>
                    <a:pt x="1006302" y="755202"/>
                  </a:lnTo>
                  <a:lnTo>
                    <a:pt x="985028" y="795398"/>
                  </a:lnTo>
                  <a:lnTo>
                    <a:pt x="960491" y="833451"/>
                  </a:lnTo>
                  <a:lnTo>
                    <a:pt x="932877" y="869173"/>
                  </a:lnTo>
                  <a:lnTo>
                    <a:pt x="902374" y="902379"/>
                  </a:lnTo>
                  <a:lnTo>
                    <a:pt x="869168" y="932882"/>
                  </a:lnTo>
                  <a:lnTo>
                    <a:pt x="833445" y="960494"/>
                  </a:lnTo>
                  <a:lnTo>
                    <a:pt x="795392" y="985031"/>
                  </a:lnTo>
                  <a:lnTo>
                    <a:pt x="755196" y="1006304"/>
                  </a:lnTo>
                  <a:lnTo>
                    <a:pt x="713044" y="1024128"/>
                  </a:lnTo>
                  <a:lnTo>
                    <a:pt x="669121" y="1038316"/>
                  </a:lnTo>
                  <a:lnTo>
                    <a:pt x="623615" y="1048681"/>
                  </a:lnTo>
                  <a:lnTo>
                    <a:pt x="576712" y="1055037"/>
                  </a:lnTo>
                  <a:lnTo>
                    <a:pt x="528598" y="10571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41471" y="5470338"/>
              <a:ext cx="1057275" cy="1057275"/>
            </a:xfrm>
            <a:custGeom>
              <a:avLst/>
              <a:gdLst/>
              <a:ahLst/>
              <a:cxnLst/>
              <a:rect l="l" t="t" r="r" b="b"/>
              <a:pathLst>
                <a:path w="1057275" h="1057275">
                  <a:moveTo>
                    <a:pt x="0" y="528598"/>
                  </a:moveTo>
                  <a:lnTo>
                    <a:pt x="2160" y="480487"/>
                  </a:lnTo>
                  <a:lnTo>
                    <a:pt x="8516" y="433585"/>
                  </a:lnTo>
                  <a:lnTo>
                    <a:pt x="18882" y="388080"/>
                  </a:lnTo>
                  <a:lnTo>
                    <a:pt x="33070" y="344158"/>
                  </a:lnTo>
                  <a:lnTo>
                    <a:pt x="50895" y="302006"/>
                  </a:lnTo>
                  <a:lnTo>
                    <a:pt x="72169" y="261810"/>
                  </a:lnTo>
                  <a:lnTo>
                    <a:pt x="96706" y="223757"/>
                  </a:lnTo>
                  <a:lnTo>
                    <a:pt x="124319" y="188034"/>
                  </a:lnTo>
                  <a:lnTo>
                    <a:pt x="154823" y="154827"/>
                  </a:lnTo>
                  <a:lnTo>
                    <a:pt x="188029" y="124324"/>
                  </a:lnTo>
                  <a:lnTo>
                    <a:pt x="223752" y="96709"/>
                  </a:lnTo>
                  <a:lnTo>
                    <a:pt x="261805" y="72172"/>
                  </a:lnTo>
                  <a:lnTo>
                    <a:pt x="302001" y="50897"/>
                  </a:lnTo>
                  <a:lnTo>
                    <a:pt x="344153" y="33071"/>
                  </a:lnTo>
                  <a:lnTo>
                    <a:pt x="388076" y="18882"/>
                  </a:lnTo>
                  <a:lnTo>
                    <a:pt x="433582" y="8516"/>
                  </a:lnTo>
                  <a:lnTo>
                    <a:pt x="480485" y="2160"/>
                  </a:lnTo>
                  <a:lnTo>
                    <a:pt x="528598" y="0"/>
                  </a:lnTo>
                  <a:lnTo>
                    <a:pt x="580844" y="2586"/>
                  </a:lnTo>
                  <a:lnTo>
                    <a:pt x="632205" y="10251"/>
                  </a:lnTo>
                  <a:lnTo>
                    <a:pt x="682334" y="22851"/>
                  </a:lnTo>
                  <a:lnTo>
                    <a:pt x="730885" y="40240"/>
                  </a:lnTo>
                  <a:lnTo>
                    <a:pt x="777511" y="62276"/>
                  </a:lnTo>
                  <a:lnTo>
                    <a:pt x="821865" y="88815"/>
                  </a:lnTo>
                  <a:lnTo>
                    <a:pt x="863601" y="119712"/>
                  </a:lnTo>
                  <a:lnTo>
                    <a:pt x="902373" y="154824"/>
                  </a:lnTo>
                  <a:lnTo>
                    <a:pt x="937485" y="193602"/>
                  </a:lnTo>
                  <a:lnTo>
                    <a:pt x="968382" y="235343"/>
                  </a:lnTo>
                  <a:lnTo>
                    <a:pt x="994921" y="279700"/>
                  </a:lnTo>
                  <a:lnTo>
                    <a:pt x="1016957" y="326327"/>
                  </a:lnTo>
                  <a:lnTo>
                    <a:pt x="1034346" y="374877"/>
                  </a:lnTo>
                  <a:lnTo>
                    <a:pt x="1046945" y="425003"/>
                  </a:lnTo>
                  <a:lnTo>
                    <a:pt x="1054610" y="476359"/>
                  </a:lnTo>
                  <a:lnTo>
                    <a:pt x="1057197" y="528598"/>
                  </a:lnTo>
                  <a:lnTo>
                    <a:pt x="1055037" y="576714"/>
                  </a:lnTo>
                  <a:lnTo>
                    <a:pt x="1048681" y="623618"/>
                  </a:lnTo>
                  <a:lnTo>
                    <a:pt x="1038315" y="669125"/>
                  </a:lnTo>
                  <a:lnTo>
                    <a:pt x="1024127" y="713049"/>
                  </a:lnTo>
                  <a:lnTo>
                    <a:pt x="1006302" y="755202"/>
                  </a:lnTo>
                  <a:lnTo>
                    <a:pt x="985028" y="795398"/>
                  </a:lnTo>
                  <a:lnTo>
                    <a:pt x="960491" y="833451"/>
                  </a:lnTo>
                  <a:lnTo>
                    <a:pt x="932877" y="869173"/>
                  </a:lnTo>
                  <a:lnTo>
                    <a:pt x="902374" y="902379"/>
                  </a:lnTo>
                  <a:lnTo>
                    <a:pt x="869168" y="932882"/>
                  </a:lnTo>
                  <a:lnTo>
                    <a:pt x="833445" y="960494"/>
                  </a:lnTo>
                  <a:lnTo>
                    <a:pt x="795392" y="985031"/>
                  </a:lnTo>
                  <a:lnTo>
                    <a:pt x="755196" y="1006304"/>
                  </a:lnTo>
                  <a:lnTo>
                    <a:pt x="713044" y="1024128"/>
                  </a:lnTo>
                  <a:lnTo>
                    <a:pt x="669121" y="1038316"/>
                  </a:lnTo>
                  <a:lnTo>
                    <a:pt x="623615" y="1048681"/>
                  </a:lnTo>
                  <a:lnTo>
                    <a:pt x="576712" y="1055037"/>
                  </a:lnTo>
                  <a:lnTo>
                    <a:pt x="528598" y="1057197"/>
                  </a:lnTo>
                  <a:lnTo>
                    <a:pt x="480485" y="1055037"/>
                  </a:lnTo>
                  <a:lnTo>
                    <a:pt x="433582" y="1048681"/>
                  </a:lnTo>
                  <a:lnTo>
                    <a:pt x="388076" y="1038316"/>
                  </a:lnTo>
                  <a:lnTo>
                    <a:pt x="344153" y="1024128"/>
                  </a:lnTo>
                  <a:lnTo>
                    <a:pt x="302001" y="1006304"/>
                  </a:lnTo>
                  <a:lnTo>
                    <a:pt x="261805" y="985031"/>
                  </a:lnTo>
                  <a:lnTo>
                    <a:pt x="223752" y="960494"/>
                  </a:lnTo>
                  <a:lnTo>
                    <a:pt x="188029" y="932882"/>
                  </a:lnTo>
                  <a:lnTo>
                    <a:pt x="154823" y="902379"/>
                  </a:lnTo>
                  <a:lnTo>
                    <a:pt x="124319" y="869173"/>
                  </a:lnTo>
                  <a:lnTo>
                    <a:pt x="96706" y="833451"/>
                  </a:lnTo>
                  <a:lnTo>
                    <a:pt x="72169" y="795398"/>
                  </a:lnTo>
                  <a:lnTo>
                    <a:pt x="50895" y="755202"/>
                  </a:lnTo>
                  <a:lnTo>
                    <a:pt x="33070" y="713049"/>
                  </a:lnTo>
                  <a:lnTo>
                    <a:pt x="18882" y="669125"/>
                  </a:lnTo>
                  <a:lnTo>
                    <a:pt x="8516" y="623618"/>
                  </a:lnTo>
                  <a:lnTo>
                    <a:pt x="2160" y="576714"/>
                  </a:lnTo>
                  <a:lnTo>
                    <a:pt x="0" y="528598"/>
                  </a:lnTo>
                  <a:close/>
                </a:path>
              </a:pathLst>
            </a:custGeom>
            <a:ln w="76199">
              <a:solidFill>
                <a:srgbClr val="1552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07938" y="1619646"/>
              <a:ext cx="633048" cy="6330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04221" y="5599538"/>
              <a:ext cx="731698" cy="7316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13169" y="2515065"/>
            <a:ext cx="3271520" cy="10121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1270" algn="ctr">
              <a:lnSpc>
                <a:spcPct val="101600"/>
              </a:lnSpc>
              <a:spcBef>
                <a:spcPts val="70"/>
              </a:spcBef>
            </a:pPr>
            <a:r>
              <a:rPr sz="1600" b="1" spc="-5" dirty="0">
                <a:solidFill>
                  <a:srgbClr val="FF8000"/>
                </a:solidFill>
                <a:latin typeface="Carlito"/>
                <a:cs typeface="Carlito"/>
              </a:rPr>
              <a:t>Busca </a:t>
            </a:r>
            <a:r>
              <a:rPr sz="1600" b="1" spc="-20" dirty="0">
                <a:solidFill>
                  <a:srgbClr val="FF8000"/>
                </a:solidFill>
                <a:latin typeface="Carlito"/>
                <a:cs typeface="Carlito"/>
              </a:rPr>
              <a:t>Ativa </a:t>
            </a:r>
            <a:r>
              <a:rPr sz="1600" b="1" spc="-5" dirty="0">
                <a:solidFill>
                  <a:srgbClr val="FF8000"/>
                </a:solidFill>
                <a:latin typeface="Carlito"/>
                <a:cs typeface="Carlito"/>
              </a:rPr>
              <a:t>dos </a:t>
            </a:r>
            <a:r>
              <a:rPr sz="1600" b="1" spc="-10" dirty="0">
                <a:solidFill>
                  <a:srgbClr val="FF8000"/>
                </a:solidFill>
                <a:latin typeface="Carlito"/>
                <a:cs typeface="Carlito"/>
              </a:rPr>
              <a:t>estudantes  </a:t>
            </a:r>
            <a:r>
              <a:rPr sz="1600" b="1" spc="-10" dirty="0">
                <a:solidFill>
                  <a:srgbClr val="15527E"/>
                </a:solidFill>
                <a:latin typeface="Carlito"/>
                <a:cs typeface="Carlito"/>
              </a:rPr>
              <a:t>Identificação </a:t>
            </a:r>
            <a:r>
              <a:rPr sz="1600" b="1" spc="-5" dirty="0">
                <a:solidFill>
                  <a:srgbClr val="15527E"/>
                </a:solidFill>
                <a:latin typeface="Carlito"/>
                <a:cs typeface="Carlito"/>
              </a:rPr>
              <a:t>de grupos de </a:t>
            </a:r>
            <a:r>
              <a:rPr sz="1600" b="1" spc="-10" dirty="0">
                <a:solidFill>
                  <a:srgbClr val="15527E"/>
                </a:solidFill>
                <a:latin typeface="Carlito"/>
                <a:cs typeface="Carlito"/>
              </a:rPr>
              <a:t>risco,  engajamento </a:t>
            </a:r>
            <a:r>
              <a:rPr sz="1600" b="1" spc="-5" dirty="0">
                <a:solidFill>
                  <a:srgbClr val="15527E"/>
                </a:solidFill>
                <a:latin typeface="Carlito"/>
                <a:cs typeface="Carlito"/>
              </a:rPr>
              <a:t>da comunidade escolar</a:t>
            </a:r>
            <a:r>
              <a:rPr sz="1600" b="1" spc="-90" dirty="0">
                <a:solidFill>
                  <a:srgbClr val="15527E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15527E"/>
                </a:solidFill>
                <a:latin typeface="Carlito"/>
                <a:cs typeface="Carlito"/>
              </a:rPr>
              <a:t>e  </a:t>
            </a:r>
            <a:r>
              <a:rPr sz="1600" b="1" spc="-15" dirty="0">
                <a:solidFill>
                  <a:srgbClr val="15527E"/>
                </a:solidFill>
                <a:latin typeface="Carlito"/>
                <a:cs typeface="Carlito"/>
              </a:rPr>
              <a:t>monitoramento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634396" y="1619646"/>
            <a:ext cx="10558145" cy="4955540"/>
            <a:chOff x="1634396" y="1619646"/>
            <a:chExt cx="10558145" cy="4955540"/>
          </a:xfrm>
        </p:grpSpPr>
        <p:sp>
          <p:nvSpPr>
            <p:cNvPr id="25" name="object 25"/>
            <p:cNvSpPr/>
            <p:nvPr/>
          </p:nvSpPr>
          <p:spPr>
            <a:xfrm>
              <a:off x="1634396" y="1619646"/>
              <a:ext cx="633048" cy="6330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579863" y="5590013"/>
              <a:ext cx="633048" cy="8178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224975" y="5479897"/>
              <a:ext cx="2967355" cy="1057275"/>
            </a:xfrm>
            <a:custGeom>
              <a:avLst/>
              <a:gdLst/>
              <a:ahLst/>
              <a:cxnLst/>
              <a:rect l="l" t="t" r="r" b="b"/>
              <a:pathLst>
                <a:path w="2967354" h="1057275">
                  <a:moveTo>
                    <a:pt x="1057198" y="528599"/>
                  </a:moveTo>
                  <a:lnTo>
                    <a:pt x="1054608" y="476351"/>
                  </a:lnTo>
                  <a:lnTo>
                    <a:pt x="1046949" y="424992"/>
                  </a:lnTo>
                  <a:lnTo>
                    <a:pt x="1034351" y="374853"/>
                  </a:lnTo>
                  <a:lnTo>
                    <a:pt x="1016952" y="326301"/>
                  </a:lnTo>
                  <a:lnTo>
                    <a:pt x="994918" y="279679"/>
                  </a:lnTo>
                  <a:lnTo>
                    <a:pt x="968387" y="235331"/>
                  </a:lnTo>
                  <a:lnTo>
                    <a:pt x="937488" y="193598"/>
                  </a:lnTo>
                  <a:lnTo>
                    <a:pt x="902373" y="154825"/>
                  </a:lnTo>
                  <a:lnTo>
                    <a:pt x="863600" y="119710"/>
                  </a:lnTo>
                  <a:lnTo>
                    <a:pt x="821867" y="88811"/>
                  </a:lnTo>
                  <a:lnTo>
                    <a:pt x="777519" y="62280"/>
                  </a:lnTo>
                  <a:lnTo>
                    <a:pt x="730885" y="40233"/>
                  </a:lnTo>
                  <a:lnTo>
                    <a:pt x="682332" y="22847"/>
                  </a:lnTo>
                  <a:lnTo>
                    <a:pt x="632206" y="10248"/>
                  </a:lnTo>
                  <a:lnTo>
                    <a:pt x="580847" y="2590"/>
                  </a:lnTo>
                  <a:lnTo>
                    <a:pt x="528599" y="0"/>
                  </a:lnTo>
                  <a:lnTo>
                    <a:pt x="480479" y="2159"/>
                  </a:lnTo>
                  <a:lnTo>
                    <a:pt x="433578" y="8509"/>
                  </a:lnTo>
                  <a:lnTo>
                    <a:pt x="388073" y="18884"/>
                  </a:lnTo>
                  <a:lnTo>
                    <a:pt x="344144" y="33070"/>
                  </a:lnTo>
                  <a:lnTo>
                    <a:pt x="301993" y="50888"/>
                  </a:lnTo>
                  <a:lnTo>
                    <a:pt x="261797" y="72161"/>
                  </a:lnTo>
                  <a:lnTo>
                    <a:pt x="223748" y="96697"/>
                  </a:lnTo>
                  <a:lnTo>
                    <a:pt x="188023" y="124307"/>
                  </a:lnTo>
                  <a:lnTo>
                    <a:pt x="154813" y="154813"/>
                  </a:lnTo>
                  <a:lnTo>
                    <a:pt x="124320" y="188023"/>
                  </a:lnTo>
                  <a:lnTo>
                    <a:pt x="96697" y="223748"/>
                  </a:lnTo>
                  <a:lnTo>
                    <a:pt x="72161" y="261797"/>
                  </a:lnTo>
                  <a:lnTo>
                    <a:pt x="50888" y="301993"/>
                  </a:lnTo>
                  <a:lnTo>
                    <a:pt x="33070" y="344144"/>
                  </a:lnTo>
                  <a:lnTo>
                    <a:pt x="18884" y="388073"/>
                  </a:lnTo>
                  <a:lnTo>
                    <a:pt x="8521" y="433578"/>
                  </a:lnTo>
                  <a:lnTo>
                    <a:pt x="2159" y="480479"/>
                  </a:lnTo>
                  <a:lnTo>
                    <a:pt x="0" y="528599"/>
                  </a:lnTo>
                  <a:lnTo>
                    <a:pt x="2159" y="576707"/>
                  </a:lnTo>
                  <a:lnTo>
                    <a:pt x="8521" y="623620"/>
                  </a:lnTo>
                  <a:lnTo>
                    <a:pt x="18884" y="669124"/>
                  </a:lnTo>
                  <a:lnTo>
                    <a:pt x="33070" y="713041"/>
                  </a:lnTo>
                  <a:lnTo>
                    <a:pt x="50888" y="755205"/>
                  </a:lnTo>
                  <a:lnTo>
                    <a:pt x="72161" y="795401"/>
                  </a:lnTo>
                  <a:lnTo>
                    <a:pt x="96697" y="833450"/>
                  </a:lnTo>
                  <a:lnTo>
                    <a:pt x="124320" y="869175"/>
                  </a:lnTo>
                  <a:lnTo>
                    <a:pt x="154813" y="902373"/>
                  </a:lnTo>
                  <a:lnTo>
                    <a:pt x="188023" y="932878"/>
                  </a:lnTo>
                  <a:lnTo>
                    <a:pt x="223748" y="960488"/>
                  </a:lnTo>
                  <a:lnTo>
                    <a:pt x="261797" y="985024"/>
                  </a:lnTo>
                  <a:lnTo>
                    <a:pt x="301993" y="1006297"/>
                  </a:lnTo>
                  <a:lnTo>
                    <a:pt x="344144" y="1024128"/>
                  </a:lnTo>
                  <a:lnTo>
                    <a:pt x="388073" y="1038313"/>
                  </a:lnTo>
                  <a:lnTo>
                    <a:pt x="433578" y="1048677"/>
                  </a:lnTo>
                  <a:lnTo>
                    <a:pt x="480479" y="1055039"/>
                  </a:lnTo>
                  <a:lnTo>
                    <a:pt x="528599" y="1057198"/>
                  </a:lnTo>
                  <a:lnTo>
                    <a:pt x="576719" y="1055039"/>
                  </a:lnTo>
                  <a:lnTo>
                    <a:pt x="623620" y="1048677"/>
                  </a:lnTo>
                  <a:lnTo>
                    <a:pt x="669124" y="1038313"/>
                  </a:lnTo>
                  <a:lnTo>
                    <a:pt x="713054" y="1024128"/>
                  </a:lnTo>
                  <a:lnTo>
                    <a:pt x="755205" y="1006297"/>
                  </a:lnTo>
                  <a:lnTo>
                    <a:pt x="795401" y="985024"/>
                  </a:lnTo>
                  <a:lnTo>
                    <a:pt x="833450" y="960488"/>
                  </a:lnTo>
                  <a:lnTo>
                    <a:pt x="869175" y="932878"/>
                  </a:lnTo>
                  <a:lnTo>
                    <a:pt x="902385" y="902373"/>
                  </a:lnTo>
                  <a:lnTo>
                    <a:pt x="932878" y="869175"/>
                  </a:lnTo>
                  <a:lnTo>
                    <a:pt x="960501" y="833450"/>
                  </a:lnTo>
                  <a:lnTo>
                    <a:pt x="985037" y="795401"/>
                  </a:lnTo>
                  <a:lnTo>
                    <a:pt x="1006309" y="755205"/>
                  </a:lnTo>
                  <a:lnTo>
                    <a:pt x="1024128" y="713041"/>
                  </a:lnTo>
                  <a:lnTo>
                    <a:pt x="1038313" y="669124"/>
                  </a:lnTo>
                  <a:lnTo>
                    <a:pt x="1048677" y="623620"/>
                  </a:lnTo>
                  <a:lnTo>
                    <a:pt x="1055039" y="576707"/>
                  </a:lnTo>
                  <a:lnTo>
                    <a:pt x="1057198" y="528599"/>
                  </a:lnTo>
                  <a:close/>
                </a:path>
                <a:path w="2967354" h="1057275">
                  <a:moveTo>
                    <a:pt x="2966999" y="286143"/>
                  </a:moveTo>
                  <a:lnTo>
                    <a:pt x="1437703" y="286143"/>
                  </a:lnTo>
                  <a:lnTo>
                    <a:pt x="1437703" y="923048"/>
                  </a:lnTo>
                  <a:lnTo>
                    <a:pt x="2966999" y="923048"/>
                  </a:lnTo>
                  <a:lnTo>
                    <a:pt x="2966999" y="2861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224981" y="5479889"/>
              <a:ext cx="1057275" cy="1057275"/>
            </a:xfrm>
            <a:custGeom>
              <a:avLst/>
              <a:gdLst/>
              <a:ahLst/>
              <a:cxnLst/>
              <a:rect l="l" t="t" r="r" b="b"/>
              <a:pathLst>
                <a:path w="1057275" h="1057275">
                  <a:moveTo>
                    <a:pt x="0" y="528598"/>
                  </a:moveTo>
                  <a:lnTo>
                    <a:pt x="2160" y="480483"/>
                  </a:lnTo>
                  <a:lnTo>
                    <a:pt x="8516" y="433579"/>
                  </a:lnTo>
                  <a:lnTo>
                    <a:pt x="18881" y="388072"/>
                  </a:lnTo>
                  <a:lnTo>
                    <a:pt x="33069" y="344148"/>
                  </a:lnTo>
                  <a:lnTo>
                    <a:pt x="50893" y="301995"/>
                  </a:lnTo>
                  <a:lnTo>
                    <a:pt x="72166" y="261799"/>
                  </a:lnTo>
                  <a:lnTo>
                    <a:pt x="96702" y="223746"/>
                  </a:lnTo>
                  <a:lnTo>
                    <a:pt x="124315" y="188024"/>
                  </a:lnTo>
                  <a:lnTo>
                    <a:pt x="154818" y="154818"/>
                  </a:lnTo>
                  <a:lnTo>
                    <a:pt x="188024" y="124315"/>
                  </a:lnTo>
                  <a:lnTo>
                    <a:pt x="223746" y="96702"/>
                  </a:lnTo>
                  <a:lnTo>
                    <a:pt x="261799" y="72166"/>
                  </a:lnTo>
                  <a:lnTo>
                    <a:pt x="301995" y="50893"/>
                  </a:lnTo>
                  <a:lnTo>
                    <a:pt x="344148" y="33069"/>
                  </a:lnTo>
                  <a:lnTo>
                    <a:pt x="388072" y="18881"/>
                  </a:lnTo>
                  <a:lnTo>
                    <a:pt x="433579" y="8516"/>
                  </a:lnTo>
                  <a:lnTo>
                    <a:pt x="480483" y="2160"/>
                  </a:lnTo>
                  <a:lnTo>
                    <a:pt x="528598" y="0"/>
                  </a:lnTo>
                  <a:lnTo>
                    <a:pt x="580846" y="2586"/>
                  </a:lnTo>
                  <a:lnTo>
                    <a:pt x="632208" y="10251"/>
                  </a:lnTo>
                  <a:lnTo>
                    <a:pt x="682338" y="22851"/>
                  </a:lnTo>
                  <a:lnTo>
                    <a:pt x="730889" y="40240"/>
                  </a:lnTo>
                  <a:lnTo>
                    <a:pt x="777514" y="62276"/>
                  </a:lnTo>
                  <a:lnTo>
                    <a:pt x="821868" y="88815"/>
                  </a:lnTo>
                  <a:lnTo>
                    <a:pt x="863603" y="119712"/>
                  </a:lnTo>
                  <a:lnTo>
                    <a:pt x="902373" y="154824"/>
                  </a:lnTo>
                  <a:lnTo>
                    <a:pt x="937485" y="193594"/>
                  </a:lnTo>
                  <a:lnTo>
                    <a:pt x="968382" y="235329"/>
                  </a:lnTo>
                  <a:lnTo>
                    <a:pt x="994921" y="279683"/>
                  </a:lnTo>
                  <a:lnTo>
                    <a:pt x="1016957" y="326308"/>
                  </a:lnTo>
                  <a:lnTo>
                    <a:pt x="1034346" y="374859"/>
                  </a:lnTo>
                  <a:lnTo>
                    <a:pt x="1046945" y="424989"/>
                  </a:lnTo>
                  <a:lnTo>
                    <a:pt x="1054610" y="476351"/>
                  </a:lnTo>
                  <a:lnTo>
                    <a:pt x="1057197" y="528598"/>
                  </a:lnTo>
                  <a:lnTo>
                    <a:pt x="1055037" y="576714"/>
                  </a:lnTo>
                  <a:lnTo>
                    <a:pt x="1048681" y="623618"/>
                  </a:lnTo>
                  <a:lnTo>
                    <a:pt x="1038316" y="669125"/>
                  </a:lnTo>
                  <a:lnTo>
                    <a:pt x="1024128" y="713049"/>
                  </a:lnTo>
                  <a:lnTo>
                    <a:pt x="1006304" y="755202"/>
                  </a:lnTo>
                  <a:lnTo>
                    <a:pt x="985031" y="795398"/>
                  </a:lnTo>
                  <a:lnTo>
                    <a:pt x="960494" y="833451"/>
                  </a:lnTo>
                  <a:lnTo>
                    <a:pt x="932882" y="869173"/>
                  </a:lnTo>
                  <a:lnTo>
                    <a:pt x="902379" y="902379"/>
                  </a:lnTo>
                  <a:lnTo>
                    <a:pt x="869173" y="932882"/>
                  </a:lnTo>
                  <a:lnTo>
                    <a:pt x="833451" y="960494"/>
                  </a:lnTo>
                  <a:lnTo>
                    <a:pt x="795398" y="985031"/>
                  </a:lnTo>
                  <a:lnTo>
                    <a:pt x="755202" y="1006304"/>
                  </a:lnTo>
                  <a:lnTo>
                    <a:pt x="713049" y="1024128"/>
                  </a:lnTo>
                  <a:lnTo>
                    <a:pt x="669125" y="1038316"/>
                  </a:lnTo>
                  <a:lnTo>
                    <a:pt x="623618" y="1048681"/>
                  </a:lnTo>
                  <a:lnTo>
                    <a:pt x="576714" y="1055037"/>
                  </a:lnTo>
                  <a:lnTo>
                    <a:pt x="528598" y="1057197"/>
                  </a:lnTo>
                  <a:lnTo>
                    <a:pt x="480483" y="1055037"/>
                  </a:lnTo>
                  <a:lnTo>
                    <a:pt x="433579" y="1048681"/>
                  </a:lnTo>
                  <a:lnTo>
                    <a:pt x="388072" y="1038316"/>
                  </a:lnTo>
                  <a:lnTo>
                    <a:pt x="344148" y="1024128"/>
                  </a:lnTo>
                  <a:lnTo>
                    <a:pt x="301995" y="1006304"/>
                  </a:lnTo>
                  <a:lnTo>
                    <a:pt x="261799" y="985031"/>
                  </a:lnTo>
                  <a:lnTo>
                    <a:pt x="223746" y="960494"/>
                  </a:lnTo>
                  <a:lnTo>
                    <a:pt x="188024" y="932882"/>
                  </a:lnTo>
                  <a:lnTo>
                    <a:pt x="154818" y="902379"/>
                  </a:lnTo>
                  <a:lnTo>
                    <a:pt x="124315" y="869173"/>
                  </a:lnTo>
                  <a:lnTo>
                    <a:pt x="96702" y="833451"/>
                  </a:lnTo>
                  <a:lnTo>
                    <a:pt x="72166" y="795398"/>
                  </a:lnTo>
                  <a:lnTo>
                    <a:pt x="50893" y="755202"/>
                  </a:lnTo>
                  <a:lnTo>
                    <a:pt x="33069" y="713049"/>
                  </a:lnTo>
                  <a:lnTo>
                    <a:pt x="18881" y="669125"/>
                  </a:lnTo>
                  <a:lnTo>
                    <a:pt x="8516" y="623618"/>
                  </a:lnTo>
                  <a:lnTo>
                    <a:pt x="2160" y="576714"/>
                  </a:lnTo>
                  <a:lnTo>
                    <a:pt x="0" y="528598"/>
                  </a:lnTo>
                  <a:close/>
                </a:path>
              </a:pathLst>
            </a:custGeom>
            <a:ln w="76199">
              <a:solidFill>
                <a:srgbClr val="1552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437056" y="5680538"/>
              <a:ext cx="633048" cy="63682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955253" y="3942367"/>
              <a:ext cx="1236980" cy="1656080"/>
            </a:xfrm>
            <a:custGeom>
              <a:avLst/>
              <a:gdLst/>
              <a:ahLst/>
              <a:cxnLst/>
              <a:rect l="l" t="t" r="r" b="b"/>
              <a:pathLst>
                <a:path w="1236979" h="1656079">
                  <a:moveTo>
                    <a:pt x="981298" y="1655996"/>
                  </a:moveTo>
                  <a:lnTo>
                    <a:pt x="929182" y="1654849"/>
                  </a:lnTo>
                  <a:lnTo>
                    <a:pt x="877776" y="1651444"/>
                  </a:lnTo>
                  <a:lnTo>
                    <a:pt x="827145" y="1645839"/>
                  </a:lnTo>
                  <a:lnTo>
                    <a:pt x="777359" y="1638091"/>
                  </a:lnTo>
                  <a:lnTo>
                    <a:pt x="728484" y="1628258"/>
                  </a:lnTo>
                  <a:lnTo>
                    <a:pt x="680590" y="1616396"/>
                  </a:lnTo>
                  <a:lnTo>
                    <a:pt x="633742" y="1602563"/>
                  </a:lnTo>
                  <a:lnTo>
                    <a:pt x="588010" y="1586816"/>
                  </a:lnTo>
                  <a:lnTo>
                    <a:pt x="543461" y="1569213"/>
                  </a:lnTo>
                  <a:lnTo>
                    <a:pt x="500164" y="1549810"/>
                  </a:lnTo>
                  <a:lnTo>
                    <a:pt x="458185" y="1528664"/>
                  </a:lnTo>
                  <a:lnTo>
                    <a:pt x="417592" y="1505834"/>
                  </a:lnTo>
                  <a:lnTo>
                    <a:pt x="378454" y="1481376"/>
                  </a:lnTo>
                  <a:lnTo>
                    <a:pt x="340839" y="1455347"/>
                  </a:lnTo>
                  <a:lnTo>
                    <a:pt x="304813" y="1427805"/>
                  </a:lnTo>
                  <a:lnTo>
                    <a:pt x="270445" y="1398807"/>
                  </a:lnTo>
                  <a:lnTo>
                    <a:pt x="237803" y="1368409"/>
                  </a:lnTo>
                  <a:lnTo>
                    <a:pt x="206955" y="1336670"/>
                  </a:lnTo>
                  <a:lnTo>
                    <a:pt x="177968" y="1303647"/>
                  </a:lnTo>
                  <a:lnTo>
                    <a:pt x="150910" y="1269396"/>
                  </a:lnTo>
                  <a:lnTo>
                    <a:pt x="125850" y="1233975"/>
                  </a:lnTo>
                  <a:lnTo>
                    <a:pt x="102854" y="1197441"/>
                  </a:lnTo>
                  <a:lnTo>
                    <a:pt x="81990" y="1159851"/>
                  </a:lnTo>
                  <a:lnTo>
                    <a:pt x="63328" y="1121263"/>
                  </a:lnTo>
                  <a:lnTo>
                    <a:pt x="46933" y="1081734"/>
                  </a:lnTo>
                  <a:lnTo>
                    <a:pt x="32875" y="1041321"/>
                  </a:lnTo>
                  <a:lnTo>
                    <a:pt x="21221" y="1000081"/>
                  </a:lnTo>
                  <a:lnTo>
                    <a:pt x="12038" y="958072"/>
                  </a:lnTo>
                  <a:lnTo>
                    <a:pt x="5395" y="915350"/>
                  </a:lnTo>
                  <a:lnTo>
                    <a:pt x="1360" y="871973"/>
                  </a:lnTo>
                  <a:lnTo>
                    <a:pt x="0" y="827998"/>
                  </a:lnTo>
                  <a:lnTo>
                    <a:pt x="1360" y="784023"/>
                  </a:lnTo>
                  <a:lnTo>
                    <a:pt x="5395" y="740646"/>
                  </a:lnTo>
                  <a:lnTo>
                    <a:pt x="12038" y="697924"/>
                  </a:lnTo>
                  <a:lnTo>
                    <a:pt x="21221" y="655915"/>
                  </a:lnTo>
                  <a:lnTo>
                    <a:pt x="32875" y="614675"/>
                  </a:lnTo>
                  <a:lnTo>
                    <a:pt x="46933" y="574262"/>
                  </a:lnTo>
                  <a:lnTo>
                    <a:pt x="63328" y="534732"/>
                  </a:lnTo>
                  <a:lnTo>
                    <a:pt x="81990" y="496144"/>
                  </a:lnTo>
                  <a:lnTo>
                    <a:pt x="102854" y="458555"/>
                  </a:lnTo>
                  <a:lnTo>
                    <a:pt x="125850" y="422021"/>
                  </a:lnTo>
                  <a:lnTo>
                    <a:pt x="150910" y="386600"/>
                  </a:lnTo>
                  <a:lnTo>
                    <a:pt x="177968" y="352349"/>
                  </a:lnTo>
                  <a:lnTo>
                    <a:pt x="206955" y="319326"/>
                  </a:lnTo>
                  <a:lnTo>
                    <a:pt x="237803" y="287586"/>
                  </a:lnTo>
                  <a:lnTo>
                    <a:pt x="270445" y="257189"/>
                  </a:lnTo>
                  <a:lnTo>
                    <a:pt x="304813" y="228191"/>
                  </a:lnTo>
                  <a:lnTo>
                    <a:pt x="340839" y="200649"/>
                  </a:lnTo>
                  <a:lnTo>
                    <a:pt x="378454" y="174620"/>
                  </a:lnTo>
                  <a:lnTo>
                    <a:pt x="417592" y="150162"/>
                  </a:lnTo>
                  <a:lnTo>
                    <a:pt x="458185" y="127331"/>
                  </a:lnTo>
                  <a:lnTo>
                    <a:pt x="500164" y="106186"/>
                  </a:lnTo>
                  <a:lnTo>
                    <a:pt x="543461" y="86783"/>
                  </a:lnTo>
                  <a:lnTo>
                    <a:pt x="588010" y="69180"/>
                  </a:lnTo>
                  <a:lnTo>
                    <a:pt x="633742" y="53433"/>
                  </a:lnTo>
                  <a:lnTo>
                    <a:pt x="680590" y="39600"/>
                  </a:lnTo>
                  <a:lnTo>
                    <a:pt x="728484" y="27738"/>
                  </a:lnTo>
                  <a:lnTo>
                    <a:pt x="777359" y="17905"/>
                  </a:lnTo>
                  <a:lnTo>
                    <a:pt x="827145" y="10157"/>
                  </a:lnTo>
                  <a:lnTo>
                    <a:pt x="877776" y="4552"/>
                  </a:lnTo>
                  <a:lnTo>
                    <a:pt x="929182" y="1147"/>
                  </a:lnTo>
                  <a:lnTo>
                    <a:pt x="981298" y="0"/>
                  </a:lnTo>
                  <a:lnTo>
                    <a:pt x="1033413" y="1147"/>
                  </a:lnTo>
                  <a:lnTo>
                    <a:pt x="1084819" y="4552"/>
                  </a:lnTo>
                  <a:lnTo>
                    <a:pt x="1135450" y="10157"/>
                  </a:lnTo>
                  <a:lnTo>
                    <a:pt x="1185236" y="17905"/>
                  </a:lnTo>
                  <a:lnTo>
                    <a:pt x="1234111" y="27738"/>
                  </a:lnTo>
                  <a:lnTo>
                    <a:pt x="1236722" y="28385"/>
                  </a:lnTo>
                  <a:lnTo>
                    <a:pt x="1236722" y="1627611"/>
                  </a:lnTo>
                  <a:lnTo>
                    <a:pt x="1185236" y="1638091"/>
                  </a:lnTo>
                  <a:lnTo>
                    <a:pt x="1135450" y="1645839"/>
                  </a:lnTo>
                  <a:lnTo>
                    <a:pt x="1084819" y="1651444"/>
                  </a:lnTo>
                  <a:lnTo>
                    <a:pt x="1033413" y="1654849"/>
                  </a:lnTo>
                  <a:lnTo>
                    <a:pt x="981298" y="16559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24554" y="4363816"/>
            <a:ext cx="3206750" cy="10121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94310" marR="185420" indent="1270" algn="ctr">
              <a:lnSpc>
                <a:spcPct val="101600"/>
              </a:lnSpc>
              <a:spcBef>
                <a:spcPts val="70"/>
              </a:spcBef>
            </a:pPr>
            <a:r>
              <a:rPr sz="1600" b="1" spc="-15" dirty="0">
                <a:solidFill>
                  <a:srgbClr val="FF8000"/>
                </a:solidFill>
                <a:latin typeface="Carlito"/>
                <a:cs typeface="Carlito"/>
              </a:rPr>
              <a:t>Avaliação </a:t>
            </a:r>
            <a:r>
              <a:rPr sz="1600" b="1" spc="-10" dirty="0">
                <a:solidFill>
                  <a:srgbClr val="FF8000"/>
                </a:solidFill>
                <a:latin typeface="Carlito"/>
                <a:cs typeface="Carlito"/>
              </a:rPr>
              <a:t>Diagnóstica  </a:t>
            </a:r>
            <a:r>
              <a:rPr sz="1600" b="1" spc="-10" dirty="0">
                <a:solidFill>
                  <a:srgbClr val="1C4487"/>
                </a:solidFill>
                <a:latin typeface="Carlito"/>
                <a:cs typeface="Carlito"/>
              </a:rPr>
              <a:t>Diagnóstico </a:t>
            </a:r>
            <a:r>
              <a:rPr sz="1600" b="1" spc="-5" dirty="0">
                <a:solidFill>
                  <a:srgbClr val="1C4487"/>
                </a:solidFill>
                <a:latin typeface="Carlito"/>
                <a:cs typeface="Carlito"/>
              </a:rPr>
              <a:t>da </a:t>
            </a:r>
            <a:r>
              <a:rPr sz="1600" b="1" spc="-10" dirty="0">
                <a:solidFill>
                  <a:srgbClr val="1C4487"/>
                </a:solidFill>
                <a:latin typeface="Carlito"/>
                <a:cs typeface="Carlito"/>
              </a:rPr>
              <a:t>aprendizagem</a:t>
            </a:r>
            <a:r>
              <a:rPr sz="1600" b="1" spc="-35" dirty="0">
                <a:solidFill>
                  <a:srgbClr val="1C4487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1C4487"/>
                </a:solidFill>
                <a:latin typeface="Carlito"/>
                <a:cs typeface="Carlito"/>
              </a:rPr>
              <a:t>dos</a:t>
            </a:r>
            <a:endParaRPr sz="1600">
              <a:latin typeface="Carlito"/>
              <a:cs typeface="Carlito"/>
            </a:endParaRPr>
          </a:p>
          <a:p>
            <a:pPr marL="12700" marR="5080" algn="ctr">
              <a:lnSpc>
                <a:spcPct val="101600"/>
              </a:lnSpc>
            </a:pPr>
            <a:r>
              <a:rPr sz="1600" b="1" spc="-10" dirty="0">
                <a:solidFill>
                  <a:srgbClr val="1C4487"/>
                </a:solidFill>
                <a:latin typeface="Carlito"/>
                <a:cs typeface="Carlito"/>
              </a:rPr>
              <a:t>estudantes </a:t>
            </a:r>
            <a:r>
              <a:rPr sz="1600" b="1" spc="-15" dirty="0">
                <a:solidFill>
                  <a:srgbClr val="1C4487"/>
                </a:solidFill>
                <a:latin typeface="Carlito"/>
                <a:cs typeface="Carlito"/>
              </a:rPr>
              <a:t>para </a:t>
            </a:r>
            <a:r>
              <a:rPr sz="1600" b="1" spc="-10" dirty="0">
                <a:solidFill>
                  <a:srgbClr val="1C4487"/>
                </a:solidFill>
                <a:latin typeface="Carlito"/>
                <a:cs typeface="Carlito"/>
              </a:rPr>
              <a:t>construção </a:t>
            </a:r>
            <a:r>
              <a:rPr sz="1600" b="1" spc="-5" dirty="0">
                <a:solidFill>
                  <a:srgbClr val="1C4487"/>
                </a:solidFill>
                <a:latin typeface="Carlito"/>
                <a:cs typeface="Carlito"/>
              </a:rPr>
              <a:t>de planos  de </a:t>
            </a:r>
            <a:r>
              <a:rPr sz="1600" b="1" spc="-10" dirty="0">
                <a:solidFill>
                  <a:srgbClr val="1C4487"/>
                </a:solidFill>
                <a:latin typeface="Carlito"/>
                <a:cs typeface="Carlito"/>
              </a:rPr>
              <a:t>recuperação</a:t>
            </a:r>
            <a:r>
              <a:rPr sz="1600" b="1" spc="-15" dirty="0">
                <a:solidFill>
                  <a:srgbClr val="1C4487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1C4487"/>
                </a:solidFill>
                <a:latin typeface="Carlito"/>
                <a:cs typeface="Carlito"/>
              </a:rPr>
              <a:t>individualizados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44</a:t>
            </a:fld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4198430" y="4363816"/>
            <a:ext cx="3479800" cy="10121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01600"/>
              </a:lnSpc>
              <a:spcBef>
                <a:spcPts val="70"/>
              </a:spcBef>
            </a:pPr>
            <a:r>
              <a:rPr sz="1600" b="1" spc="-10" dirty="0">
                <a:solidFill>
                  <a:srgbClr val="FF8000"/>
                </a:solidFill>
                <a:latin typeface="Carlito"/>
                <a:cs typeface="Carlito"/>
              </a:rPr>
              <a:t>Programa Recuperação </a:t>
            </a:r>
            <a:r>
              <a:rPr sz="1600" b="1" spc="-5" dirty="0">
                <a:solidFill>
                  <a:srgbClr val="FF8000"/>
                </a:solidFill>
                <a:latin typeface="Carlito"/>
                <a:cs typeface="Carlito"/>
              </a:rPr>
              <a:t>da</a:t>
            </a:r>
            <a:r>
              <a:rPr sz="1600" b="1" spc="-70" dirty="0">
                <a:solidFill>
                  <a:srgbClr val="FF8000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FF8000"/>
                </a:solidFill>
                <a:latin typeface="Carlito"/>
                <a:cs typeface="Carlito"/>
              </a:rPr>
              <a:t>Aprendizagem  </a:t>
            </a:r>
            <a:r>
              <a:rPr sz="1600" b="1" spc="-10" dirty="0">
                <a:solidFill>
                  <a:srgbClr val="1C4487"/>
                </a:solidFill>
                <a:latin typeface="Carlito"/>
                <a:cs typeface="Carlito"/>
              </a:rPr>
              <a:t>Produção </a:t>
            </a:r>
            <a:r>
              <a:rPr sz="1600" b="1" spc="-5" dirty="0">
                <a:solidFill>
                  <a:srgbClr val="1C4487"/>
                </a:solidFill>
                <a:latin typeface="Carlito"/>
                <a:cs typeface="Carlito"/>
              </a:rPr>
              <a:t>de </a:t>
            </a:r>
            <a:r>
              <a:rPr sz="1600" b="1" spc="-10" dirty="0">
                <a:solidFill>
                  <a:srgbClr val="1C4487"/>
                </a:solidFill>
                <a:latin typeface="Carlito"/>
                <a:cs typeface="Carlito"/>
              </a:rPr>
              <a:t>material didático, </a:t>
            </a:r>
            <a:r>
              <a:rPr sz="1600" b="1" spc="-5" dirty="0">
                <a:solidFill>
                  <a:srgbClr val="1C4487"/>
                </a:solidFill>
                <a:latin typeface="Carlito"/>
                <a:cs typeface="Carlito"/>
              </a:rPr>
              <a:t>apoiado  pelo ensino híbrido </a:t>
            </a:r>
            <a:r>
              <a:rPr sz="1600" b="1" dirty="0">
                <a:solidFill>
                  <a:srgbClr val="1C4487"/>
                </a:solidFill>
                <a:latin typeface="Carlito"/>
                <a:cs typeface="Carlito"/>
              </a:rPr>
              <a:t>e </a:t>
            </a:r>
            <a:r>
              <a:rPr sz="1600" b="1" spc="-5" dirty="0">
                <a:solidFill>
                  <a:srgbClr val="1C4487"/>
                </a:solidFill>
                <a:latin typeface="Carlito"/>
                <a:cs typeface="Carlito"/>
              </a:rPr>
              <a:t>com </a:t>
            </a:r>
            <a:r>
              <a:rPr sz="1600" b="1" spc="-10" dirty="0">
                <a:solidFill>
                  <a:srgbClr val="1C4487"/>
                </a:solidFill>
                <a:latin typeface="Carlito"/>
                <a:cs typeface="Carlito"/>
              </a:rPr>
              <a:t>foco </a:t>
            </a:r>
            <a:r>
              <a:rPr sz="1600" b="1" spc="-5" dirty="0">
                <a:solidFill>
                  <a:srgbClr val="1C4487"/>
                </a:solidFill>
                <a:latin typeface="Carlito"/>
                <a:cs typeface="Carlito"/>
              </a:rPr>
              <a:t>em  habilidades</a:t>
            </a:r>
            <a:r>
              <a:rPr sz="1600" b="1" spc="-15" dirty="0">
                <a:solidFill>
                  <a:srgbClr val="1C4487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1C4487"/>
                </a:solidFill>
                <a:latin typeface="Carlito"/>
                <a:cs typeface="Carlito"/>
              </a:rPr>
              <a:t>essenciais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075596" y="4363816"/>
            <a:ext cx="3680460" cy="10121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732790">
              <a:lnSpc>
                <a:spcPct val="101600"/>
              </a:lnSpc>
              <a:spcBef>
                <a:spcPts val="70"/>
              </a:spcBef>
            </a:pPr>
            <a:r>
              <a:rPr sz="1600" b="1" spc="-5" dirty="0">
                <a:solidFill>
                  <a:srgbClr val="FF8000"/>
                </a:solidFill>
                <a:latin typeface="Carlito"/>
                <a:cs typeface="Carlito"/>
              </a:rPr>
              <a:t>“4º ano” do Ensino </a:t>
            </a:r>
            <a:r>
              <a:rPr sz="1600" b="1" dirty="0">
                <a:solidFill>
                  <a:srgbClr val="FF8000"/>
                </a:solidFill>
                <a:latin typeface="Carlito"/>
                <a:cs typeface="Carlito"/>
              </a:rPr>
              <a:t>Médio  </a:t>
            </a:r>
            <a:r>
              <a:rPr sz="1600" b="1" spc="-15" dirty="0">
                <a:solidFill>
                  <a:srgbClr val="1C4487"/>
                </a:solidFill>
                <a:latin typeface="Carlito"/>
                <a:cs typeface="Carlito"/>
              </a:rPr>
              <a:t>Optativo para </a:t>
            </a:r>
            <a:r>
              <a:rPr sz="1600" b="1" spc="-5" dirty="0">
                <a:solidFill>
                  <a:srgbClr val="1C4487"/>
                </a:solidFill>
                <a:latin typeface="Carlito"/>
                <a:cs typeface="Carlito"/>
              </a:rPr>
              <a:t>os </a:t>
            </a:r>
            <a:r>
              <a:rPr sz="1600" b="1" spc="-10" dirty="0">
                <a:solidFill>
                  <a:srgbClr val="1C4487"/>
                </a:solidFill>
                <a:latin typeface="Carlito"/>
                <a:cs typeface="Carlito"/>
              </a:rPr>
              <a:t>estudantes concluintes </a:t>
            </a:r>
            <a:r>
              <a:rPr sz="1600" b="1" spc="-5" dirty="0">
                <a:solidFill>
                  <a:srgbClr val="1C4487"/>
                </a:solidFill>
                <a:latin typeface="Carlito"/>
                <a:cs typeface="Carlito"/>
              </a:rPr>
              <a:t>de  2020 que </a:t>
            </a:r>
            <a:r>
              <a:rPr sz="1600" b="1" spc="-10" dirty="0">
                <a:solidFill>
                  <a:srgbClr val="1C4487"/>
                </a:solidFill>
                <a:latin typeface="Carlito"/>
                <a:cs typeface="Carlito"/>
              </a:rPr>
              <a:t>queiram </a:t>
            </a:r>
            <a:r>
              <a:rPr sz="1600" b="1" spc="-5" dirty="0">
                <a:solidFill>
                  <a:srgbClr val="1C4487"/>
                </a:solidFill>
                <a:latin typeface="Carlito"/>
                <a:cs typeface="Carlito"/>
              </a:rPr>
              <a:t>se </a:t>
            </a:r>
            <a:r>
              <a:rPr sz="1600" b="1" spc="-10" dirty="0">
                <a:solidFill>
                  <a:srgbClr val="1C4487"/>
                </a:solidFill>
                <a:latin typeface="Carlito"/>
                <a:cs typeface="Carlito"/>
              </a:rPr>
              <a:t>preparar </a:t>
            </a:r>
            <a:r>
              <a:rPr sz="1600" b="1" spc="-5" dirty="0">
                <a:solidFill>
                  <a:srgbClr val="1C4487"/>
                </a:solidFill>
                <a:latin typeface="Carlito"/>
                <a:cs typeface="Carlito"/>
              </a:rPr>
              <a:t>mais um</a:t>
            </a:r>
            <a:r>
              <a:rPr sz="1600" b="1" spc="-60" dirty="0">
                <a:solidFill>
                  <a:srgbClr val="1C4487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1C4487"/>
                </a:solidFill>
                <a:latin typeface="Carlito"/>
                <a:cs typeface="Carlito"/>
              </a:rPr>
              <a:t>ano</a:t>
            </a:r>
            <a:endParaRPr sz="1600">
              <a:latin typeface="Carlito"/>
              <a:cs typeface="Carlito"/>
            </a:endParaRPr>
          </a:p>
          <a:p>
            <a:pPr marL="393700">
              <a:lnSpc>
                <a:spcPct val="100000"/>
              </a:lnSpc>
              <a:spcBef>
                <a:spcPts val="30"/>
              </a:spcBef>
            </a:pPr>
            <a:r>
              <a:rPr sz="1600" b="1" spc="-15" dirty="0">
                <a:solidFill>
                  <a:srgbClr val="1C4487"/>
                </a:solidFill>
                <a:latin typeface="Carlito"/>
                <a:cs typeface="Carlito"/>
              </a:rPr>
              <a:t>para </a:t>
            </a:r>
            <a:r>
              <a:rPr sz="1600" b="1" dirty="0">
                <a:solidFill>
                  <a:srgbClr val="1C4487"/>
                </a:solidFill>
                <a:latin typeface="Carlito"/>
                <a:cs typeface="Carlito"/>
              </a:rPr>
              <a:t>o </a:t>
            </a:r>
            <a:r>
              <a:rPr sz="1600" b="1" spc="-10" dirty="0">
                <a:solidFill>
                  <a:srgbClr val="1C4487"/>
                </a:solidFill>
                <a:latin typeface="Carlito"/>
                <a:cs typeface="Carlito"/>
              </a:rPr>
              <a:t>ingresso </a:t>
            </a:r>
            <a:r>
              <a:rPr sz="1600" b="1" spc="-5" dirty="0">
                <a:solidFill>
                  <a:srgbClr val="1C4487"/>
                </a:solidFill>
                <a:latin typeface="Carlito"/>
                <a:cs typeface="Carlito"/>
              </a:rPr>
              <a:t>no ensino</a:t>
            </a:r>
            <a:r>
              <a:rPr sz="1600" b="1" spc="-15" dirty="0">
                <a:solidFill>
                  <a:srgbClr val="1C4487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1C4487"/>
                </a:solidFill>
                <a:latin typeface="Carlito"/>
                <a:cs typeface="Carlito"/>
              </a:rPr>
              <a:t>superior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459729" y="1561622"/>
            <a:ext cx="112077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15527E"/>
                </a:solidFill>
                <a:latin typeface="Carlito"/>
                <a:cs typeface="Carlito"/>
              </a:rPr>
              <a:t>Junho/Julho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5319" y="1561622"/>
            <a:ext cx="64516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solidFill>
                  <a:srgbClr val="15527E"/>
                </a:solidFill>
                <a:latin typeface="Carlito"/>
                <a:cs typeface="Carlito"/>
              </a:rPr>
              <a:t>A</a:t>
            </a:r>
            <a:r>
              <a:rPr sz="1700" b="1" spc="-20" dirty="0">
                <a:solidFill>
                  <a:srgbClr val="15527E"/>
                </a:solidFill>
                <a:latin typeface="Carlito"/>
                <a:cs typeface="Carlito"/>
              </a:rPr>
              <a:t>g</a:t>
            </a:r>
            <a:r>
              <a:rPr sz="1700" b="1" spc="-5" dirty="0">
                <a:solidFill>
                  <a:srgbClr val="15527E"/>
                </a:solidFill>
                <a:latin typeface="Carlito"/>
                <a:cs typeface="Carlito"/>
              </a:rPr>
              <a:t>o</a:t>
            </a:r>
            <a:r>
              <a:rPr sz="1700" b="1" spc="-20" dirty="0">
                <a:solidFill>
                  <a:srgbClr val="15527E"/>
                </a:solidFill>
                <a:latin typeface="Carlito"/>
                <a:cs typeface="Carlito"/>
              </a:rPr>
              <a:t>st</a:t>
            </a:r>
            <a:r>
              <a:rPr sz="1700" b="1" dirty="0">
                <a:solidFill>
                  <a:srgbClr val="15527E"/>
                </a:solidFill>
                <a:latin typeface="Carlito"/>
                <a:cs typeface="Carlito"/>
              </a:rPr>
              <a:t>o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63113" y="5752613"/>
            <a:ext cx="89725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5" dirty="0">
                <a:solidFill>
                  <a:srgbClr val="15527E"/>
                </a:solidFill>
                <a:latin typeface="Carlito"/>
                <a:cs typeface="Carlito"/>
              </a:rPr>
              <a:t>Setembro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742453" y="5752613"/>
            <a:ext cx="46291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solidFill>
                  <a:srgbClr val="15527E"/>
                </a:solidFill>
                <a:latin typeface="Carlito"/>
                <a:cs typeface="Carlito"/>
              </a:rPr>
              <a:t>2021</a:t>
            </a:r>
            <a:endParaRPr sz="17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53285" y="3787642"/>
            <a:ext cx="4939030" cy="656590"/>
          </a:xfrm>
          <a:custGeom>
            <a:avLst/>
            <a:gdLst/>
            <a:ahLst/>
            <a:cxnLst/>
            <a:rect l="l" t="t" r="r" b="b"/>
            <a:pathLst>
              <a:path w="4939030" h="656589">
                <a:moveTo>
                  <a:pt x="4938689" y="656398"/>
                </a:moveTo>
                <a:lnTo>
                  <a:pt x="321024" y="656398"/>
                </a:lnTo>
                <a:lnTo>
                  <a:pt x="287824" y="655423"/>
                </a:lnTo>
                <a:lnTo>
                  <a:pt x="225074" y="642098"/>
                </a:lnTo>
                <a:lnTo>
                  <a:pt x="167174" y="617473"/>
                </a:lnTo>
                <a:lnTo>
                  <a:pt x="116824" y="583273"/>
                </a:lnTo>
                <a:lnTo>
                  <a:pt x="73149" y="539523"/>
                </a:lnTo>
                <a:lnTo>
                  <a:pt x="37949" y="488249"/>
                </a:lnTo>
                <a:lnTo>
                  <a:pt x="14224" y="431249"/>
                </a:lnTo>
                <a:lnTo>
                  <a:pt x="924" y="368599"/>
                </a:lnTo>
                <a:lnTo>
                  <a:pt x="0" y="336249"/>
                </a:lnTo>
                <a:lnTo>
                  <a:pt x="0" y="320099"/>
                </a:lnTo>
                <a:lnTo>
                  <a:pt x="14224" y="225149"/>
                </a:lnTo>
                <a:lnTo>
                  <a:pt x="38949" y="167174"/>
                </a:lnTo>
                <a:lnTo>
                  <a:pt x="73149" y="115899"/>
                </a:lnTo>
                <a:lnTo>
                  <a:pt x="116824" y="72224"/>
                </a:lnTo>
                <a:lnTo>
                  <a:pt x="168099" y="38024"/>
                </a:lnTo>
                <a:lnTo>
                  <a:pt x="225074" y="13299"/>
                </a:lnTo>
                <a:lnTo>
                  <a:pt x="287824" y="999"/>
                </a:lnTo>
                <a:lnTo>
                  <a:pt x="321024" y="0"/>
                </a:lnTo>
                <a:lnTo>
                  <a:pt x="4938689" y="0"/>
                </a:lnTo>
                <a:lnTo>
                  <a:pt x="4938689" y="656398"/>
                </a:lnTo>
                <a:close/>
              </a:path>
            </a:pathLst>
          </a:custGeom>
          <a:solidFill>
            <a:srgbClr val="3FA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52962"/>
            <a:ext cx="2487930" cy="81280"/>
          </a:xfrm>
          <a:custGeom>
            <a:avLst/>
            <a:gdLst/>
            <a:ahLst/>
            <a:cxnLst/>
            <a:rect l="l" t="t" r="r" b="b"/>
            <a:pathLst>
              <a:path w="2487930" h="81279">
                <a:moveTo>
                  <a:pt x="2448090" y="80924"/>
                </a:moveTo>
                <a:lnTo>
                  <a:pt x="0" y="80924"/>
                </a:lnTo>
                <a:lnTo>
                  <a:pt x="0" y="0"/>
                </a:lnTo>
                <a:lnTo>
                  <a:pt x="2438667" y="0"/>
                </a:lnTo>
                <a:lnTo>
                  <a:pt x="2448090" y="1224"/>
                </a:lnTo>
                <a:lnTo>
                  <a:pt x="2465517" y="6324"/>
                </a:lnTo>
                <a:lnTo>
                  <a:pt x="2479650" y="17724"/>
                </a:lnTo>
                <a:lnTo>
                  <a:pt x="2486010" y="31599"/>
                </a:lnTo>
                <a:lnTo>
                  <a:pt x="2487540" y="40474"/>
                </a:lnTo>
                <a:lnTo>
                  <a:pt x="2487540" y="41699"/>
                </a:lnTo>
                <a:lnTo>
                  <a:pt x="2486010" y="49324"/>
                </a:lnTo>
                <a:lnTo>
                  <a:pt x="2479650" y="63299"/>
                </a:lnTo>
                <a:lnTo>
                  <a:pt x="2465517" y="74599"/>
                </a:lnTo>
                <a:lnTo>
                  <a:pt x="2448090" y="80924"/>
                </a:lnTo>
                <a:close/>
              </a:path>
            </a:pathLst>
          </a:custGeom>
          <a:solidFill>
            <a:srgbClr val="FF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79693" y="2188487"/>
            <a:ext cx="5959475" cy="24047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85"/>
              </a:spcBef>
            </a:pPr>
            <a:r>
              <a:rPr sz="2300" b="1" spc="-10" dirty="0">
                <a:solidFill>
                  <a:srgbClr val="003483"/>
                </a:solidFill>
                <a:latin typeface="Carlito"/>
                <a:cs typeface="Carlito"/>
              </a:rPr>
              <a:t>Protocolos </a:t>
            </a:r>
            <a:r>
              <a:rPr sz="2300" b="1" spc="-5" dirty="0">
                <a:solidFill>
                  <a:srgbClr val="003483"/>
                </a:solidFill>
                <a:latin typeface="Carlito"/>
                <a:cs typeface="Carlito"/>
              </a:rPr>
              <a:t>do </a:t>
            </a:r>
            <a:r>
              <a:rPr sz="2300" b="1" spc="-15" dirty="0">
                <a:solidFill>
                  <a:srgbClr val="003483"/>
                </a:solidFill>
                <a:latin typeface="Carlito"/>
                <a:cs typeface="Carlito"/>
              </a:rPr>
              <a:t>setor </a:t>
            </a:r>
            <a:r>
              <a:rPr sz="2300" b="1" spc="-10" dirty="0">
                <a:solidFill>
                  <a:srgbClr val="003483"/>
                </a:solidFill>
                <a:latin typeface="Carlito"/>
                <a:cs typeface="Carlito"/>
              </a:rPr>
              <a:t>educacional </a:t>
            </a:r>
            <a:r>
              <a:rPr sz="2300" b="1" spc="-5" dirty="0">
                <a:solidFill>
                  <a:srgbClr val="003483"/>
                </a:solidFill>
                <a:latin typeface="Carlito"/>
                <a:cs typeface="Carlito"/>
              </a:rPr>
              <a:t>das </a:t>
            </a:r>
            <a:r>
              <a:rPr sz="2300" b="1" spc="-10" dirty="0">
                <a:solidFill>
                  <a:srgbClr val="003483"/>
                </a:solidFill>
                <a:latin typeface="Carlito"/>
                <a:cs typeface="Carlito"/>
              </a:rPr>
              <a:t>etapas </a:t>
            </a:r>
            <a:r>
              <a:rPr sz="2300" b="1" dirty="0">
                <a:solidFill>
                  <a:srgbClr val="003483"/>
                </a:solidFill>
                <a:latin typeface="Carlito"/>
                <a:cs typeface="Carlito"/>
              </a:rPr>
              <a:t>1 e </a:t>
            </a:r>
            <a:r>
              <a:rPr sz="2300" b="1" spc="-5" dirty="0">
                <a:solidFill>
                  <a:srgbClr val="003483"/>
                </a:solidFill>
                <a:latin typeface="Carlito"/>
                <a:cs typeface="Carlito"/>
              </a:rPr>
              <a:t>2,  </a:t>
            </a:r>
            <a:r>
              <a:rPr sz="2300" b="1" spc="-20" dirty="0">
                <a:solidFill>
                  <a:srgbClr val="003483"/>
                </a:solidFill>
                <a:latin typeface="Carlito"/>
                <a:cs typeface="Carlito"/>
              </a:rPr>
              <a:t>geral </a:t>
            </a:r>
            <a:r>
              <a:rPr sz="2300" b="1" dirty="0">
                <a:solidFill>
                  <a:srgbClr val="003483"/>
                </a:solidFill>
                <a:latin typeface="Carlito"/>
                <a:cs typeface="Carlito"/>
              </a:rPr>
              <a:t>e </a:t>
            </a:r>
            <a:r>
              <a:rPr sz="2300" b="1" spc="-10" dirty="0">
                <a:solidFill>
                  <a:srgbClr val="003483"/>
                </a:solidFill>
                <a:latin typeface="Carlito"/>
                <a:cs typeface="Carlito"/>
              </a:rPr>
              <a:t>específicos </a:t>
            </a:r>
            <a:r>
              <a:rPr sz="2300" b="1" spc="-20" dirty="0">
                <a:solidFill>
                  <a:srgbClr val="003483"/>
                </a:solidFill>
                <a:latin typeface="Carlito"/>
                <a:cs typeface="Carlito"/>
              </a:rPr>
              <a:t>estarão </a:t>
            </a:r>
            <a:r>
              <a:rPr sz="2300" b="1" spc="-10" dirty="0">
                <a:solidFill>
                  <a:srgbClr val="003483"/>
                </a:solidFill>
                <a:latin typeface="Carlito"/>
                <a:cs typeface="Carlito"/>
              </a:rPr>
              <a:t>disponíveis </a:t>
            </a:r>
            <a:r>
              <a:rPr sz="2300" b="1" spc="-5" dirty="0">
                <a:solidFill>
                  <a:srgbClr val="003483"/>
                </a:solidFill>
                <a:latin typeface="Carlito"/>
                <a:cs typeface="Carlito"/>
              </a:rPr>
              <a:t>em:  </a:t>
            </a:r>
            <a:r>
              <a:rPr sz="2300" b="1" spc="-15" dirty="0">
                <a:solidFill>
                  <a:srgbClr val="003483"/>
                </a:solidFill>
                <a:latin typeface="Carlito"/>
                <a:cs typeface="Carlito"/>
              </a:rPr>
              <a:t>http</a:t>
            </a:r>
            <a:r>
              <a:rPr sz="2300" b="1" spc="-15" dirty="0">
                <a:solidFill>
                  <a:srgbClr val="003483"/>
                </a:solidFill>
                <a:latin typeface="Carlito"/>
                <a:cs typeface="Carlito"/>
                <a:hlinkClick r:id="rId2"/>
              </a:rPr>
              <a:t>s://w</a:t>
            </a:r>
            <a:r>
              <a:rPr sz="2300" b="1" spc="-15" dirty="0">
                <a:solidFill>
                  <a:srgbClr val="003483"/>
                </a:solidFill>
                <a:latin typeface="Carlito"/>
                <a:cs typeface="Carlito"/>
              </a:rPr>
              <a:t>ww</a:t>
            </a:r>
            <a:r>
              <a:rPr sz="2300" b="1" spc="-15" dirty="0">
                <a:solidFill>
                  <a:srgbClr val="003483"/>
                </a:solidFill>
                <a:latin typeface="Carlito"/>
                <a:cs typeface="Carlito"/>
                <a:hlinkClick r:id="rId2"/>
              </a:rPr>
              <a:t>.saopaulo.sp.</a:t>
            </a:r>
            <a:r>
              <a:rPr sz="2300" b="1" spc="-15" dirty="0">
                <a:solidFill>
                  <a:srgbClr val="003483"/>
                </a:solidFill>
                <a:latin typeface="Carlito"/>
                <a:cs typeface="Carlito"/>
              </a:rPr>
              <a:t>go</a:t>
            </a:r>
            <a:r>
              <a:rPr sz="2300" b="1" spc="-15" dirty="0">
                <a:solidFill>
                  <a:srgbClr val="003483"/>
                </a:solidFill>
                <a:latin typeface="Carlito"/>
                <a:cs typeface="Carlito"/>
                <a:hlinkClick r:id="rId2"/>
              </a:rPr>
              <a:t>v.br/planosp/</a:t>
            </a:r>
            <a:endParaRPr sz="23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300">
              <a:latin typeface="Carlito"/>
              <a:cs typeface="Carlito"/>
            </a:endParaRPr>
          </a:p>
          <a:p>
            <a:pPr marL="12700" marR="1366520">
              <a:lnSpc>
                <a:spcPct val="100499"/>
              </a:lnSpc>
              <a:spcBef>
                <a:spcPts val="2070"/>
              </a:spcBef>
            </a:pPr>
            <a:r>
              <a:rPr sz="2300" b="1" spc="-15" dirty="0">
                <a:solidFill>
                  <a:srgbClr val="003483"/>
                </a:solidFill>
                <a:latin typeface="Carlito"/>
                <a:cs typeface="Carlito"/>
              </a:rPr>
              <a:t>Decreto </a:t>
            </a:r>
            <a:r>
              <a:rPr sz="2300" b="1" spc="-5" dirty="0">
                <a:solidFill>
                  <a:srgbClr val="003483"/>
                </a:solidFill>
                <a:latin typeface="Carlito"/>
                <a:cs typeface="Carlito"/>
              </a:rPr>
              <a:t>do plano de </a:t>
            </a:r>
            <a:r>
              <a:rPr sz="2300" b="1" spc="-15" dirty="0">
                <a:solidFill>
                  <a:srgbClr val="003483"/>
                </a:solidFill>
                <a:latin typeface="Carlito"/>
                <a:cs typeface="Carlito"/>
              </a:rPr>
              <a:t>retorno </a:t>
            </a:r>
            <a:r>
              <a:rPr sz="2300" b="1" spc="-5" dirty="0">
                <a:solidFill>
                  <a:srgbClr val="003483"/>
                </a:solidFill>
                <a:latin typeface="Carlito"/>
                <a:cs typeface="Carlito"/>
              </a:rPr>
              <a:t>da  </a:t>
            </a:r>
            <a:r>
              <a:rPr sz="2300" b="1" spc="-10" dirty="0">
                <a:solidFill>
                  <a:srgbClr val="003483"/>
                </a:solidFill>
                <a:latin typeface="Carlito"/>
                <a:cs typeface="Carlito"/>
              </a:rPr>
              <a:t>educação </a:t>
            </a:r>
            <a:r>
              <a:rPr sz="2300" b="1" spc="-20" dirty="0">
                <a:solidFill>
                  <a:srgbClr val="003483"/>
                </a:solidFill>
                <a:latin typeface="Carlito"/>
                <a:cs typeface="Carlito"/>
              </a:rPr>
              <a:t>será </a:t>
            </a:r>
            <a:r>
              <a:rPr sz="2300" b="1" spc="-10" dirty="0">
                <a:solidFill>
                  <a:srgbClr val="003483"/>
                </a:solidFill>
                <a:latin typeface="Carlito"/>
                <a:cs typeface="Carlito"/>
              </a:rPr>
              <a:t>publicado </a:t>
            </a:r>
            <a:r>
              <a:rPr sz="2300" b="1" spc="-5" dirty="0">
                <a:solidFill>
                  <a:srgbClr val="003483"/>
                </a:solidFill>
                <a:latin typeface="Carlito"/>
                <a:cs typeface="Carlito"/>
              </a:rPr>
              <a:t>no dia</a:t>
            </a:r>
            <a:r>
              <a:rPr sz="2300" b="1" spc="10" dirty="0">
                <a:solidFill>
                  <a:srgbClr val="003483"/>
                </a:solidFill>
                <a:latin typeface="Carlito"/>
                <a:cs typeface="Carlito"/>
              </a:rPr>
              <a:t> </a:t>
            </a:r>
            <a:r>
              <a:rPr sz="2300" b="1" spc="-5" dirty="0">
                <a:solidFill>
                  <a:srgbClr val="003483"/>
                </a:solidFill>
                <a:latin typeface="Carlito"/>
                <a:cs typeface="Carlito"/>
              </a:rPr>
              <a:t>02/07</a:t>
            </a:r>
            <a:endParaRPr sz="23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42585" y="3761542"/>
            <a:ext cx="914148" cy="10775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1123" y="2291870"/>
            <a:ext cx="997047" cy="997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69698" y="555765"/>
            <a:ext cx="26447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Carlito"/>
                <a:cs typeface="Carlito"/>
              </a:rPr>
              <a:t>Mais</a:t>
            </a:r>
            <a:r>
              <a:rPr sz="2800" b="1" spc="-45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informações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45</a:t>
            </a:fld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61492" y="1188747"/>
            <a:ext cx="4868990" cy="18286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62388" y="5333989"/>
            <a:ext cx="867183" cy="8533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18406" y="1283834"/>
            <a:ext cx="2973705" cy="514350"/>
          </a:xfrm>
          <a:custGeom>
            <a:avLst/>
            <a:gdLst/>
            <a:ahLst/>
            <a:cxnLst/>
            <a:rect l="l" t="t" r="r" b="b"/>
            <a:pathLst>
              <a:path w="2973704" h="514350">
                <a:moveTo>
                  <a:pt x="2973568" y="513738"/>
                </a:moveTo>
                <a:lnTo>
                  <a:pt x="251299" y="513738"/>
                </a:lnTo>
                <a:lnTo>
                  <a:pt x="225599" y="512843"/>
                </a:lnTo>
                <a:lnTo>
                  <a:pt x="175874" y="502551"/>
                </a:lnTo>
                <a:lnTo>
                  <a:pt x="131249" y="483691"/>
                </a:lnTo>
                <a:lnTo>
                  <a:pt x="90899" y="456266"/>
                </a:lnTo>
                <a:lnTo>
                  <a:pt x="57474" y="422831"/>
                </a:lnTo>
                <a:lnTo>
                  <a:pt x="30049" y="382491"/>
                </a:lnTo>
                <a:lnTo>
                  <a:pt x="11174" y="337869"/>
                </a:lnTo>
                <a:lnTo>
                  <a:pt x="899" y="289026"/>
                </a:lnTo>
                <a:lnTo>
                  <a:pt x="0" y="263261"/>
                </a:lnTo>
                <a:lnTo>
                  <a:pt x="0" y="251244"/>
                </a:lnTo>
                <a:lnTo>
                  <a:pt x="11174" y="176637"/>
                </a:lnTo>
                <a:lnTo>
                  <a:pt x="30049" y="131182"/>
                </a:lnTo>
                <a:lnTo>
                  <a:pt x="57474" y="91739"/>
                </a:lnTo>
                <a:lnTo>
                  <a:pt x="90899" y="57407"/>
                </a:lnTo>
                <a:lnTo>
                  <a:pt x="131249" y="29982"/>
                </a:lnTo>
                <a:lnTo>
                  <a:pt x="175874" y="11122"/>
                </a:lnTo>
                <a:lnTo>
                  <a:pt x="225599" y="829"/>
                </a:lnTo>
                <a:lnTo>
                  <a:pt x="251299" y="0"/>
                </a:lnTo>
                <a:lnTo>
                  <a:pt x="2973568" y="0"/>
                </a:lnTo>
                <a:lnTo>
                  <a:pt x="2973568" y="513738"/>
                </a:lnTo>
                <a:close/>
              </a:path>
            </a:pathLst>
          </a:custGeom>
          <a:solidFill>
            <a:srgbClr val="1552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822540"/>
            <a:ext cx="4091940" cy="82550"/>
          </a:xfrm>
          <a:custGeom>
            <a:avLst/>
            <a:gdLst/>
            <a:ahLst/>
            <a:cxnLst/>
            <a:rect l="l" t="t" r="r" b="b"/>
            <a:pathLst>
              <a:path w="4091940" h="82550">
                <a:moveTo>
                  <a:pt x="4050941" y="82299"/>
                </a:moveTo>
                <a:lnTo>
                  <a:pt x="0" y="82299"/>
                </a:lnTo>
                <a:lnTo>
                  <a:pt x="0" y="0"/>
                </a:lnTo>
                <a:lnTo>
                  <a:pt x="4059266" y="0"/>
                </a:lnTo>
                <a:lnTo>
                  <a:pt x="4072841" y="6274"/>
                </a:lnTo>
                <a:lnTo>
                  <a:pt x="4084266" y="17699"/>
                </a:lnTo>
                <a:lnTo>
                  <a:pt x="4090541" y="32299"/>
                </a:lnTo>
                <a:lnTo>
                  <a:pt x="4091566" y="39599"/>
                </a:lnTo>
                <a:lnTo>
                  <a:pt x="4091566" y="41699"/>
                </a:lnTo>
                <a:lnTo>
                  <a:pt x="4072841" y="74999"/>
                </a:lnTo>
                <a:lnTo>
                  <a:pt x="4050941" y="82299"/>
                </a:lnTo>
                <a:close/>
              </a:path>
            </a:pathLst>
          </a:custGeom>
          <a:solidFill>
            <a:srgbClr val="FD33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057564"/>
            <a:ext cx="2416810" cy="514350"/>
          </a:xfrm>
          <a:custGeom>
            <a:avLst/>
            <a:gdLst/>
            <a:ahLst/>
            <a:cxnLst/>
            <a:rect l="l" t="t" r="r" b="b"/>
            <a:pathLst>
              <a:path w="2416810" h="514350">
                <a:moveTo>
                  <a:pt x="2165335" y="513973"/>
                </a:moveTo>
                <a:lnTo>
                  <a:pt x="0" y="513973"/>
                </a:lnTo>
                <a:lnTo>
                  <a:pt x="0" y="0"/>
                </a:lnTo>
                <a:lnTo>
                  <a:pt x="2191023" y="0"/>
                </a:lnTo>
                <a:lnTo>
                  <a:pt x="2240043" y="10549"/>
                </a:lnTo>
                <a:lnTo>
                  <a:pt x="2284447" y="29274"/>
                </a:lnTo>
                <a:lnTo>
                  <a:pt x="2325370" y="56074"/>
                </a:lnTo>
                <a:lnTo>
                  <a:pt x="2359240" y="91174"/>
                </a:lnTo>
                <a:lnTo>
                  <a:pt x="2386057" y="130874"/>
                </a:lnTo>
                <a:lnTo>
                  <a:pt x="2404777" y="175274"/>
                </a:lnTo>
                <a:lnTo>
                  <a:pt x="2415312" y="224299"/>
                </a:lnTo>
                <a:lnTo>
                  <a:pt x="2416445" y="251199"/>
                </a:lnTo>
                <a:lnTo>
                  <a:pt x="2416445" y="262874"/>
                </a:lnTo>
                <a:lnTo>
                  <a:pt x="2404777" y="337574"/>
                </a:lnTo>
                <a:lnTo>
                  <a:pt x="2386057" y="381974"/>
                </a:lnTo>
                <a:lnTo>
                  <a:pt x="2359240" y="421674"/>
                </a:lnTo>
                <a:lnTo>
                  <a:pt x="2325370" y="456774"/>
                </a:lnTo>
                <a:lnTo>
                  <a:pt x="2284447" y="483599"/>
                </a:lnTo>
                <a:lnTo>
                  <a:pt x="2240043" y="502324"/>
                </a:lnTo>
                <a:lnTo>
                  <a:pt x="2191023" y="512848"/>
                </a:lnTo>
                <a:lnTo>
                  <a:pt x="2165335" y="513973"/>
                </a:lnTo>
                <a:close/>
              </a:path>
            </a:pathLst>
          </a:custGeom>
          <a:solidFill>
            <a:srgbClr val="FDA5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16810" y="3641222"/>
            <a:ext cx="7260589" cy="11515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b="1" spc="-15" dirty="0" smtClean="0"/>
              <a:t>CONSELHO MUNICIPAL DE SALTO/SP</a:t>
            </a:r>
            <a:endParaRPr b="1" spc="-1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1" y="533400"/>
            <a:ext cx="6227936" cy="6278642"/>
          </a:xfrm>
        </p:spPr>
        <p:txBody>
          <a:bodyPr/>
          <a:lstStyle/>
          <a:p>
            <a:pPr algn="ctr"/>
            <a:r>
              <a:rPr lang="pt-BR" sz="2400" b="1" dirty="0" smtClean="0"/>
              <a:t>EXPLANAÇÃO DE 4 MESES DE PESQUISA</a:t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>RETORNO ÀS AULAS – POUCOS RECURSOS – NÃO É TAREFA SIMPLES</a:t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>MUNDO: 16 196 314 INFECTADOS</a:t>
            </a:r>
            <a:br>
              <a:rPr lang="pt-BR" sz="2400" b="1" dirty="0" smtClean="0"/>
            </a:br>
            <a:r>
              <a:rPr lang="pt-BR" sz="2400" b="1" dirty="0" smtClean="0"/>
              <a:t>647.846 MORTES</a:t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AUMENTO DE NÚMERO DE CASOS </a:t>
            </a:r>
            <a:br>
              <a:rPr lang="pt-BR" sz="2400" b="1" dirty="0" smtClean="0"/>
            </a:br>
            <a:r>
              <a:rPr lang="pt-BR" sz="2400" b="1" dirty="0" smtClean="0"/>
              <a:t>DIMINUIÇÃO DE ÓBITOS</a:t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BRASIL: UM MILHÃO EM UM MÊS</a:t>
            </a:r>
            <a:br>
              <a:rPr lang="pt-BR" sz="2400" b="1" dirty="0" smtClean="0"/>
            </a:b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592496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1" y="533400"/>
            <a:ext cx="6685136" cy="5124480"/>
          </a:xfrm>
        </p:spPr>
        <p:txBody>
          <a:bodyPr/>
          <a:lstStyle/>
          <a:p>
            <a:r>
              <a:rPr lang="pt-BR" dirty="0" smtClean="0"/>
              <a:t>Ranking </a:t>
            </a:r>
            <a:br>
              <a:rPr lang="pt-BR" dirty="0" smtClean="0"/>
            </a:br>
            <a:r>
              <a:rPr lang="pt-BR" dirty="0" smtClean="0"/>
              <a:t>1º EUA</a:t>
            </a:r>
            <a:br>
              <a:rPr lang="pt-BR" dirty="0" smtClean="0"/>
            </a:br>
            <a:r>
              <a:rPr lang="pt-BR" dirty="0" smtClean="0"/>
              <a:t>2º BRASIL</a:t>
            </a:r>
            <a:br>
              <a:rPr lang="pt-BR" dirty="0" smtClean="0"/>
            </a:br>
            <a:r>
              <a:rPr lang="pt-BR" dirty="0" smtClean="0"/>
              <a:t>3º ÍNDIA </a:t>
            </a:r>
            <a:br>
              <a:rPr lang="pt-BR" dirty="0" smtClean="0"/>
            </a:br>
            <a:r>
              <a:rPr lang="pt-BR" dirty="0" smtClean="0"/>
              <a:t>4º RÚSSIA</a:t>
            </a:r>
            <a:br>
              <a:rPr lang="pt-BR" dirty="0" smtClean="0"/>
            </a:br>
            <a:r>
              <a:rPr lang="pt-BR" dirty="0" smtClean="0"/>
              <a:t>5º ÁFRICA DO SUL</a:t>
            </a:r>
            <a:br>
              <a:rPr lang="pt-BR" dirty="0" smtClean="0"/>
            </a:br>
            <a:r>
              <a:rPr lang="pt-BR" dirty="0" smtClean="0"/>
              <a:t>6º MÉXICO</a:t>
            </a:r>
            <a:br>
              <a:rPr lang="pt-BR" dirty="0" smtClean="0"/>
            </a:br>
            <a:r>
              <a:rPr lang="pt-BR" dirty="0" smtClean="0"/>
              <a:t>7º PERU</a:t>
            </a:r>
            <a:br>
              <a:rPr lang="pt-BR" dirty="0" smtClean="0"/>
            </a:br>
            <a:r>
              <a:rPr lang="pt-BR" dirty="0" smtClean="0"/>
              <a:t>8º CHILE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9752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1" y="685800"/>
            <a:ext cx="6608936" cy="5539978"/>
          </a:xfrm>
        </p:spPr>
        <p:txBody>
          <a:bodyPr/>
          <a:lstStyle/>
          <a:p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LINHA DO TEMPO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31/12 – CHAMADA DE ALERTA SURTO</a:t>
            </a:r>
            <a:b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07/01 – OMS – IDENTIFICA E NOMEIA COVID 19</a:t>
            </a:r>
            <a:b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11/02- OMS – IDENTIFICA O VÍRUS </a:t>
            </a:r>
            <a:b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DOENÇA RESPIRATÓRIA – DIFÍCIL DE BLOQUEAR</a:t>
            </a:r>
            <a:b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ESTOURO NA ITÁLIA E ESPANHA</a:t>
            </a:r>
            <a:b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ALERTA PARA SE PREPARAR</a:t>
            </a:r>
            <a:b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2ª onda – ESPANHA E ITÁLIA</a:t>
            </a:r>
            <a:b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EPICENTRO EUA – POUCAS MEDIDAS PARA CONSEGUIR CONTROLAR LOCKDOWN  - ESTABILIZAÇÃO CASOS – 10.000 POR DIA</a:t>
            </a:r>
            <a:b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BRASIL – EPICENTRO SP – MEDIDAS – FECHAMENTO DE ESCOLAS, COMÉRCIOS ESSENCIAIS. CONTROLE DO CONVIVA/ SUS DEU CONTA/ COLAPSO NÃO ACONTECEU</a:t>
            </a:r>
            <a:b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ESTABILIZOU</a:t>
            </a:r>
            <a:b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PERCENTUAL DE MORTES - DIMINUIÇÃO</a:t>
            </a:r>
            <a:b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012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11658599" cy="4555093"/>
          </a:xfrm>
        </p:spPr>
        <p:txBody>
          <a:bodyPr/>
          <a:lstStyle/>
          <a:p>
            <a:pPr algn="ctr"/>
            <a:r>
              <a:rPr lang="pt-BR" dirty="0" smtClean="0"/>
              <a:t>ESTADO DE SÃO PAULO</a:t>
            </a:r>
            <a:br>
              <a:rPr lang="pt-BR" dirty="0" smtClean="0"/>
            </a:br>
            <a:r>
              <a:rPr lang="pt-BR" dirty="0" smtClean="0"/>
              <a:t>26/07 – 480.000 CASOS CONFIRMADOS </a:t>
            </a:r>
            <a:br>
              <a:rPr lang="pt-BR" dirty="0" smtClean="0"/>
            </a:br>
            <a:r>
              <a:rPr lang="pt-BR" dirty="0" smtClean="0"/>
              <a:t>21 600 – MORTOS</a:t>
            </a:r>
            <a:br>
              <a:rPr lang="pt-BR" dirty="0" smtClean="0"/>
            </a:br>
            <a:r>
              <a:rPr lang="pt-BR" dirty="0" smtClean="0"/>
              <a:t>4,5 TAXA DE LETALIDADE  ( EUA 3,5, CHINA 7,0)</a:t>
            </a:r>
            <a:br>
              <a:rPr lang="pt-BR" dirty="0" smtClean="0"/>
            </a:br>
            <a:r>
              <a:rPr lang="pt-BR" dirty="0" smtClean="0"/>
              <a:t>CASOS ACUMULADOS AUMENTANDO</a:t>
            </a:r>
            <a:br>
              <a:rPr lang="pt-BR" dirty="0" smtClean="0"/>
            </a:br>
            <a:r>
              <a:rPr lang="pt-BR" dirty="0" smtClean="0"/>
              <a:t>AUMENTO NO INTERIOR</a:t>
            </a:r>
            <a:br>
              <a:rPr lang="pt-BR" dirty="0" smtClean="0"/>
            </a:br>
            <a:r>
              <a:rPr lang="pt-BR" dirty="0" smtClean="0"/>
              <a:t>LINHA DE ÓBITOS 400 A 500 POR DIA</a:t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4362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9982199" cy="3985706"/>
          </a:xfrm>
        </p:spPr>
        <p:txBody>
          <a:bodyPr/>
          <a:lstStyle/>
          <a:p>
            <a:pPr algn="ctr"/>
            <a:r>
              <a:rPr lang="pt-BR" dirty="0" smtClean="0"/>
              <a:t>ISOLAMENTO: NÃO CHEGOU A 60% ( FICOU ENTRE 47 A 55%)</a:t>
            </a:r>
            <a:br>
              <a:rPr lang="pt-BR" dirty="0" smtClean="0"/>
            </a:br>
            <a:r>
              <a:rPr lang="pt-BR" dirty="0" smtClean="0"/>
              <a:t>AUMENTO CRESCENTE DE CASOS</a:t>
            </a:r>
            <a:br>
              <a:rPr lang="pt-BR" dirty="0" smtClean="0"/>
            </a:br>
            <a:r>
              <a:rPr lang="pt-BR" dirty="0" smtClean="0"/>
              <a:t>MELHOR É DIMINUIR OS CASOS</a:t>
            </a:r>
            <a:br>
              <a:rPr lang="pt-BR" dirty="0" smtClean="0"/>
            </a:br>
            <a:r>
              <a:rPr lang="pt-BR" dirty="0" smtClean="0"/>
              <a:t>AUMENTO CRESCENTE DE CASOS</a:t>
            </a:r>
            <a:br>
              <a:rPr lang="pt-BR" dirty="0" smtClean="0"/>
            </a:br>
            <a:r>
              <a:rPr lang="pt-BR" dirty="0" smtClean="0"/>
              <a:t>TENDÊNCIA NÃO É PARAR</a:t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2459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48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1620</Words>
  <Application>Microsoft Office PowerPoint</Application>
  <PresentationFormat>Personalizar</PresentationFormat>
  <Paragraphs>298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7" baseType="lpstr">
      <vt:lpstr>Office Theme</vt:lpstr>
      <vt:lpstr>Plano de Retorno da Educação  PAUTA – C.M.E. 30/07/2020</vt:lpstr>
      <vt:lpstr>PAUTA:  19H00 – Acolhida pela Presidência  19h05-   Texto Motivador  19h10-    Cemus II/ Ministério Público – transporte/ Comissão Gerenciamento  19h15-    Plano de Retomada às aulas – Rede Pública Estadual e Orientações – USP  19:30- Aprovação do Conselho para a realização de uma consulta pública aos pais  19h45-    Abertura ao debate – inscritos previamente    </vt:lpstr>
      <vt:lpstr>Só é lutador quem sabe lutar consigo mesmo. Carlos Drummond de Andrade </vt:lpstr>
      <vt:lpstr>Palestra: Professora Dra. Ângela Freitas – Médica Infectologista – USP </vt:lpstr>
      <vt:lpstr>EXPLANAÇÃO DE 4 MESES DE PESQUISA  RETORNO ÀS AULAS – POUCOS RECURSOS – NÃO É TAREFA SIMPLES    MUNDO: 16 196 314 INFECTADOS 647.846 MORTES   AUMENTO DE NÚMERO DE CASOS  DIMINUIÇÃO DE ÓBITOS   BRASIL: UM MILHÃO EM UM MÊS </vt:lpstr>
      <vt:lpstr>Ranking  1º EUA 2º BRASIL 3º ÍNDIA  4º RÚSSIA 5º ÁFRICA DO SUL 6º MÉXICO 7º PERU 8º CHILE</vt:lpstr>
      <vt:lpstr>LINHA DO TEMPO 31/12 – CHAMADA DE ALERTA SURTO 07/01 – OMS – IDENTIFICA E NOMEIA COVID 19 11/02- OMS – IDENTIFICA O VÍRUS  DOENÇA RESPIRATÓRIA – DIFÍCIL DE BLOQUEAR ESTOURO NA ITÁLIA E ESPANHA ALERTA PARA SE PREPARAR 2ª onda – ESPANHA E ITÁLIA EPICENTRO EUA – POUCAS MEDIDAS PARA CONSEGUIR CONTROLAR LOCKDOWN  - ESTABILIZAÇÃO CASOS – 10.000 POR DIA BRASIL – EPICENTRO SP – MEDIDAS – FECHAMENTO DE ESCOLAS, COMÉRCIOS ESSENCIAIS. CONTROLE DO CONVIVA/ SUS DEU CONTA/ COLAPSO NÃO ACONTECEU ESTABILIZOU PERCENTUAL DE MORTES - DIMINUIÇÃO </vt:lpstr>
      <vt:lpstr>ESTADO DE SÃO PAULO 26/07 – 480.000 CASOS CONFIRMADOS  21 600 – MORTOS 4,5 TAXA DE LETALIDADE  ( EUA 3,5, CHINA 7,0) CASOS ACUMULADOS AUMENTANDO AUMENTO NO INTERIOR LINHA DE ÓBITOS 400 A 500 POR DIA </vt:lpstr>
      <vt:lpstr>ISOLAMENTO: NÃO CHEGOU A 60% ( FICOU ENTRE 47 A 55%) AUMENTO CRESCENTE DE CASOS MELHOR É DIMINUIR OS CASOS AUMENTO CRESCENTE DE CASOS TENDÊNCIA NÃO É PARAR </vt:lpstr>
      <vt:lpstr>GRUPOS DE RISCO CARDIOPATIA DIABETES NEUROLOGIA OBESIDADE IMUNE ( CÂNCER) ASMA HEMATOLOGIAS SÍNDROMES DE DOWN GESTAÇÃO </vt:lpstr>
      <vt:lpstr>IDOSOS + RISCO ACIMA DE 60 ANOS- COMORBIDADE  </vt:lpstr>
      <vt:lpstr>RISCO DO RETORNO ÀS AULAS  NÃO É PELA CRIANÇAS. É A REDE DE CONTATO ESCOLA GRANDE CENTRO DE DISPERSÃO PESSOAS EM CASA EM ISOLAMENTO FUNCIONÁRIOS DA EDUCAÇÃO</vt:lpstr>
      <vt:lpstr>NÚMEROS RIBEIRÃO PRETO – 9.000 CASOS-  PIRACICABA- 6.000 CASOS CAMPINAS – 16000 CASOS SOROCABA – 8500 CASOS S. J. RIO PRETO – 7500 CASOS   EXISTE JÁ O GEOREFERENCIAMENTO DA ROTA NO ESTADO DE SP</vt:lpstr>
      <vt:lpstr> Tratamento e a prevenção do COVID  Transmissão: fala, ao levar à boca, ao levar boca, nariz olhos fala, tosse, espirro   MÁSCARA – não bloqueia 100% - 90% AEROSSÓIS – MICROGOTÍCULAS ( hospital) Ver os tipos de tecidos</vt:lpstr>
      <vt:lpstr>“Nenhum lugar tem lugar eficaz para curar”  O que tem? Estudos já detectaram em grupos de risco. EUA lançaram tratamento no 7º dia da doença com DEXAMETASONA ( barato e acessível) Se tomar antes aumenta a chance de risco.  Antiviral específico – remédio em estudos nos EUA. Casos graves</vt:lpstr>
      <vt:lpstr>CLOROQUINA – recomendação de Trump e Bolsonaro. Não usar em nenhuma fase, provoca arritmia. HIDROXICLOROQUINA – Como prevenção não auxilia em nada.   In vitro é uma coisa – no corpo é outra ( ions, elétrons, oxigênio no sangue).  Esforço de 10 anos  - vacina em ritmo acelerado. </vt:lpstr>
      <vt:lpstr>PROFILAXIA O melhor é o isolamento social.   Vacina – Brasil duas em estudos. Fase 3 com OXFORD Escola Paulista de Medicina, Butantã e China. ( parcerias).  Há 140 vacinas em estudos. Fase 2 </vt:lpstr>
      <vt:lpstr> 2 aprovadas para testes no Brasil. A vacina precisa ter 50% de eficácia. Não precisa ter 100% para controlar a pandemia. 50% de eficácia mais medidas de segurança.  Com 50% poderá ser comercializada.  </vt:lpstr>
      <vt:lpstr>REFLEXÃO:  Próximos 6 meses não haverá grandes avanços em termos de vacina.    Reabrir as escolas?</vt:lpstr>
      <vt:lpstr> UNICEF ALERTA:  REABRIR NÃO É TAREFA SIMPLES DEVE SER BEM FEITA CRIANÇAS DE VULNERABILIDADE SOCIAL ISOLAMENTO – REDE SOCIAL - </vt:lpstr>
      <vt:lpstr>Princípios básicos:  ALUNOS E FUNCIONÁRIOS DOENTES NÃO DEVEM IR À ESCOLA AS ESCOLAS DEVEM ENSINAR E REFORÇAR O HÁBITO DE HIGIENIZAR CORRETAMENTE AS MÃOS, ÁGUA LIMPA, SABÃO, ÁLCOOL GEL. ESCOLA HIGIENIZADA UMA VEZ AO DIA ( MÍNIMO) DISTANCIAMENTO SOCIAL, LIMITAR PESSOAS NO MESMO ESPAÇO FÍSICO. DISPONIBILIZAR ÁGUA, PRODUTO DE HIGIENE, MANEJO ADEQUADO.</vt:lpstr>
      <vt:lpstr>IMPACTO DE QUEM VOLTOU:  SUIÇA: AUMENTO DE CASO – RETORNO ALEMANHA: PLANEJANDO PARA AGOSTO NOVA ZELÂNDIA: ANALISANDO O RETORNO ÁFRICA DO SUL – RETORNO EM PANDEMIA 968 escolas surto ( 2400 professores, 1260 alunos) </vt:lpstr>
      <vt:lpstr>ESCOLAS PREPARADAS/MAPEAMENTO ADEQUADO/ PLANEJADO   O QUE OLHAR? 1ª FASE – REGIONAL 2ª FASE – ESCOLA PRONTA PARA PROTEGER TODOS? 3ª FASE- TRIAGEM NA CHEGADA À ESCOLA</vt:lpstr>
      <vt:lpstr> ESPAÇOS COM FLUXO DE AR AR-CONDICIONADO DESLIGADO  NÃO USAR VENTILADOR DISTANCIAMENTO – 1,5 METROS EQUIPE TREINADA PARA SEGURANÇA CHECAGEM NA CHEGADA À ESCOLA COMUNICAÇÃO – PAIS E RESPONSÁVEIS PREFERÊNCIA – FUNCIONÁRIO SAÚDE MONITORAMENTO DAS ABSTENÇÕES</vt:lpstr>
      <vt:lpstr> VERIFICAÇÃO DO CHECK-LIST  ATENÇÃO REDOBRADA – ALIMENTAÇÃO ( CELULAR E MÁSCARA) ATIVIDADE DE EDUCAÇÃO FÍSICA  MÁSCARA HOSPITALAR/ CIRÚRGICA – FILTRO EFICAZ</vt:lpstr>
      <vt:lpstr>Educação de São Paulo  em números</vt:lpstr>
      <vt:lpstr>A retomada da Educação em São Paulo ocorrerá em 3 etapas</vt:lpstr>
      <vt:lpstr>Condições para a reabertura</vt:lpstr>
      <vt:lpstr>Data de retorno das atividades presenciais  para a Educação de São Paulo</vt:lpstr>
      <vt:lpstr>Protocolos gerais para o retorno</vt:lpstr>
      <vt:lpstr>Protocolo geral de volta às aulas presenciais</vt:lpstr>
      <vt:lpstr>1. Distanciamento Social</vt:lpstr>
      <vt:lpstr>2. Higiene Pessoal</vt:lpstr>
      <vt:lpstr>3. Sanitização de Ambientes</vt:lpstr>
      <vt:lpstr>4. Comunicação</vt:lpstr>
      <vt:lpstr>5. Monitoramento</vt:lpstr>
      <vt:lpstr>Protocolos construídos em  diálogo com:</vt:lpstr>
      <vt:lpstr>Experiências internacionais  foram consideradas</vt:lpstr>
      <vt:lpstr>Planejamento do retorno  da rede estadual</vt:lpstr>
      <vt:lpstr>O principal foco do retorno  da rede estadual será….</vt:lpstr>
      <vt:lpstr>Quais serão as frentes estruturantes  do retorno da rede estadual?</vt:lpstr>
      <vt:lpstr>O que já foi feito  e próximos passos</vt:lpstr>
      <vt:lpstr>Ações já realizadas</vt:lpstr>
      <vt:lpstr>Próximos passos</vt:lpstr>
      <vt:lpstr>Mais informações</vt:lpstr>
      <vt:lpstr>CONSELHO MUNICIPAL DE SALTO/SP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de Retorno da Educação  PAUTA – C.M.E. 30/07/2020</dc:title>
  <dc:creator>Evelize</dc:creator>
  <cp:lastModifiedBy>Rodrigo</cp:lastModifiedBy>
  <cp:revision>15</cp:revision>
  <dcterms:created xsi:type="dcterms:W3CDTF">2020-07-28T22:17:20Z</dcterms:created>
  <dcterms:modified xsi:type="dcterms:W3CDTF">2020-07-29T01:14:12Z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2020-06-24T00:00:00Z</vt:filetime>
  </property>
  <property fmtid="{D5CDD505-2E9C-101B-9397-08002B2CF9AE}" pid="3" name="Creator">
    <vt:lpwstr>PDFium</vt:lpwstr>
  </property>
  <property fmtid="{D5CDD505-2E9C-101B-9397-08002B2CF9AE}" pid="4" name="LastSaved">
    <vt:filetime>2020-07-28T00:00:00Z</vt:filetime>
  </property>
</Properties>
</file>